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77496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596592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58400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77496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596592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144000" y="3888000"/>
            <a:ext cx="900000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77496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96592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158400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77496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596592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44000" y="3888000"/>
            <a:ext cx="900000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77496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5965920" y="64800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158400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77496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5965920" y="2005560"/>
            <a:ext cx="208620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44000" y="3888000"/>
            <a:ext cx="9000000" cy="3053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259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04280" y="200556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04280" y="648000"/>
            <a:ext cx="316188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584000" y="2005560"/>
            <a:ext cx="6479640" cy="1239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3240"/>
            <a:ext cx="10079640" cy="566676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456000" y="360000"/>
            <a:ext cx="3168000" cy="900000"/>
          </a:xfrm>
          <a:prstGeom prst="rect">
            <a:avLst/>
          </a:prstGeom>
        </p:spPr>
        <p:txBody>
          <a:bodyPr lIns="0" rIns="0" tIns="0" bIns="0" anchor="ctr">
            <a:normAutofit fontScale="94000"/>
          </a:bodyPr>
          <a:p>
            <a:pPr algn="ctr"/>
            <a:r>
              <a:rPr b="1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1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90000" y="1368000"/>
            <a:ext cx="8100000" cy="360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864000" y="5166000"/>
            <a:ext cx="2132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solidFill>
                  <a:srgbClr val="770707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770707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solidFill>
                  <a:srgbClr val="770707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770707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083720" y="5166000"/>
            <a:ext cx="2204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67750E6-BBF4-4108-8396-A32B83424037}" type="slidenum">
              <a:rPr b="0" lang="en-US" sz="1400" spc="-1" strike="noStrike">
                <a:solidFill>
                  <a:srgbClr val="770707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770707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44000" y="3888000"/>
            <a:ext cx="9000000" cy="658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584000" y="648000"/>
            <a:ext cx="6479640" cy="2598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spcBef>
                <a:spcPts val="1417"/>
              </a:spcBef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>
              <a:spcBef>
                <a:spcPts val="1134"/>
              </a:spcBef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>
              <a:spcBef>
                <a:spcPts val="850"/>
              </a:spcBef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>
              <a:spcBef>
                <a:spcPts val="567"/>
              </a:spcBef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>
              <a:spcBef>
                <a:spcPts val="283"/>
              </a:spcBef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" name="TextShape 3"/>
          <p:cNvSpPr txBox="1"/>
          <p:nvPr/>
        </p:nvSpPr>
        <p:spPr>
          <a:xfrm>
            <a:off x="4104000" y="4896000"/>
            <a:ext cx="4392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fld id="{FEEEDCBB-D9C1-4F3E-9AD3-24B8230ABC9E}" type="author">
              <a:rPr b="0" lang="en-US" sz="1800" spc="-1" strike="noStrike">
                <a:latin typeface="Arial"/>
              </a:rPr>
              <a:t> </a:t>
            </a:fld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680" spc="-1" strike="noStrike">
                <a:latin typeface="Arial"/>
              </a:rPr>
              <a:t>Click to edit the title text format</a:t>
            </a:r>
            <a:endParaRPr b="0" lang="en-US" sz="468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B171CAA-D98D-4307-AA7F-9974AB9BD23C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github.com/Artificial-Intelligence-Computer-Vision" TargetMode="External"/><Relationship Id="rId2" Type="http://schemas.openxmlformats.org/officeDocument/2006/relationships/hyperlink" Target="https://github.com/RonaldsonBellande" TargetMode="External"/><Relationship Id="rId3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40080" y="397800"/>
            <a:ext cx="9144000" cy="18882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API/MODELS/FRAMEWORK Security WG/RG/CG 1</a:t>
            </a:r>
            <a:r>
              <a:rPr b="0" lang="en-US" sz="4400" spc="-1" strike="noStrike" baseline="14000000">
                <a:solidFill>
                  <a:srgbClr val="ffffff"/>
                </a:solidFill>
                <a:latin typeface="Arial"/>
                <a:ea typeface="DejaVu Sans"/>
              </a:rPr>
              <a:t>st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Meeting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990000" y="2286000"/>
            <a:ext cx="8100000" cy="31906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By: Ronaldson Bellande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PhD Student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Founder/CEO/CTO/COO Bellande Technologies Corporation Inc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Founder of Bellande Research Organizations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Secure Coding Practices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Secure coding practices help avoid common vulnerabilities in ML/AI systems.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They include preventing injection attacks, buffer overflows, and insecure deserialization.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Dependency Management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Dependency management involves regularly updating third-party libraries.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helps mitigate risks from known vulnerabilities in external components.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Configuration Management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Secure configuration management ensures safe default settings in ML/AI systems.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makes implementing security configurations easier for developers.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Testing and Validation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Thorough security testing identifies potential vulnerabilities in ML/AI systems.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includes techniques like fuzz testing and adversarial testing.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Adversarial Attack Defense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Adversarial attack defense protects against manipulated inputs designed to fool models.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involves developing models resilient to adversarial examples.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418320" y="234360"/>
            <a:ext cx="927432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Privacy-Preserving Machine Learning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Privacy-preserving ML protects user data during training and inference.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includes techniques like federated learning and differential privacy.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418320" y="234360"/>
            <a:ext cx="927432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Model Watermarking and Fingerprinting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Model watermarking embeds unique signatures within ML/AI models.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helps identify ownership and detect unauthorized use of models.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Secure Model Deployment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Secure deployment protects ML/AI models in production environments.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utilizes technologies like containerization and trusted execution environments.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API Security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APIs play a crucial role in integrating and securing ML/AI models.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They require robust security measures to protect against various threats.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Authentication and Authorization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Strong authentication ensures only authorized users can access ML/AI services.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Role-based access control limits user permissions based on their role.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18320" y="457200"/>
            <a:ext cx="9274320" cy="731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Meeting Agenda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365760" y="1371600"/>
            <a:ext cx="9326880" cy="402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11000"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Integrity Protection for Data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Integrity Protection for Model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Integrity Protection for Inference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Confidentiality for Data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Confidentiality for Model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Availability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Framework Security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Secure Coding Practices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Dependency Management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Configuration Management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Testing and Validation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Adversarial Attack Defense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Privacy-Preserving Machine Learning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Model Watermarking and Fingerprinting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Secure Model Deployment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API Security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Authentication and Authorization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Encryption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Rate Limiting and Throttling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Logging and Monitoring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Input Validation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Importance of Embedded Security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Challenges in ML/AI Security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Trends in ML/AI Security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Benefits of Secure ML/AI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Implementing ML/AI Security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Data Encryption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Encryption protects data transmitted to and from ML/AI APIs.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involves using protocols like HTTPS/TLS and encrypting data at rest.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Rate Limiting and Throttling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Rate limiting prevents abuse of ML/AI APIs.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helps protect against Denial of Service attacks.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Logging and Monitoring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Detailed logging of API activities helps detect suspicious behavior.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Real-time monitoring enables quick response to potential security incidents.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Input Validation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Input validation prevents injection attacks in ML/AI APIs.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ensures the integrity of data processed by the model.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Importance of Embedded Security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Embedded security in ML/AI systems provides proactive protection.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It's more effective than adding security measures after development.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Challenges in ML/AI Security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ML/AI threat landscape is constantly evolving.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Balancing security with performance and usability is an ongoing challenge.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Future Trends in ML/AI Security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Emerging technologies will reshape ML/AI security practices.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AI itself will play a growing role in enhancing security measures.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Benefits of Secure ML/AI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Secure ML/AI systems protect sensitive data and intellectual property.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They help maintain user trust and comply with regulatory requirements.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Implementing ML/AI Security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Implementing ML/AI security requires a holistic, multi-layered approach.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involves collaboration between data scientists, developers, and security experts.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18320" y="234360"/>
            <a:ext cx="927432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spcAft>
                <a:spcPts val="1414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Collaboration Opportunities &amp; Next Steps &amp; Networking &amp; Resources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1000"/>
          </a:bodyPr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GitHub Working Group Repository Information: https://github.com/Artificial-Intelligence-Computer-Vision/BAI-CVRI-Machine-Learning-Artifitial-Inteligence-Models-Framework-Security-Community-Group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Presentation-Notes: https://github.com/Artificial-Intelligence-Computer-Vision/BAI-CVRI-Machine-Learning-Artifitial-Inteligence-Models-Framework-Security-Powerpoint-Notes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GitHub Organization: </a:t>
            </a:r>
            <a:r>
              <a:rPr b="0" lang="en-US" sz="3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  <a:hlinkClick r:id="rId1"/>
              </a:rPr>
              <a:t>https://github.com/Artificial-Intelligence-Computer-Vision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Website: https://artificial-intelligence-computer-vision.github.io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Discord Group: </a:t>
            </a:r>
            <a:r>
              <a:rPr b="0" lang="en-US" sz="3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</a:rPr>
              <a:t>https://discord.gg/KBwqcPdx2H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Github Profile: </a:t>
            </a:r>
            <a:r>
              <a:rPr b="0" lang="en-US" sz="3200" spc="-1" strike="noStrike" u="sng">
                <a:solidFill>
                  <a:srgbClr val="ffffff"/>
                </a:solidFill>
                <a:uFillTx/>
                <a:latin typeface="Arial"/>
                <a:ea typeface="DejaVu Sans"/>
                <a:hlinkClick r:id="rId2"/>
              </a:rPr>
              <a:t>https://github.com/RonaldsonBellande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latin typeface="Arial"/>
              </a:rPr>
              <a:t>Integrity Protection for 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integrity ensures training and input data hasn't been tampered with.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involves implementing robust data validation and verification processes.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Integrity Protection for Model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Model integrity prevents unauthorized modifications to the AI/ML model.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requires implementing secure model versioning and change detection systems.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Integrity Protection for Inference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Inference integrity ensures model outputs are accurate and unmanipulated.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involves implementing output validation and anomaly detection mechanisms.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Confidentiality for Data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Data confidentiality protects sensitive information used in training and inference.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requires robust encryption and access control measures.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Confidentiality for Model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Model confidentiality secures proprietary models from theft or reverse engineering.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involves implementing model obfuscation and secure storage techniques.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Availability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Availability ensures ML/AI services are resilient against Denial of Service attacks.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requires implementing load balancing and redundancy strategies.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18320" y="530280"/>
            <a:ext cx="9274320" cy="658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latin typeface="Arial"/>
              </a:rPr>
              <a:t>Framework Security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276120" y="1828800"/>
            <a:ext cx="9326880" cy="3017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Framework security incorporates security measures into ML/AI development tools.</a:t>
            </a:r>
            <a:endParaRPr b="0" lang="en-US" sz="3200" spc="-1" strike="noStrike">
              <a:latin typeface="Arial"/>
            </a:endParaRPr>
          </a:p>
          <a:p>
            <a:pPr marL="216000" indent="-216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It covers areas like secure coding, dependency management, and configuration.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2024-07-16T21:23:36Z</dcterms:created>
  <dc:creator/>
  <dc:description/>
  <dc:language>en-US</dc:language>
  <cp:lastModifiedBy/>
  <dcterms:modified xsi:type="dcterms:W3CDTF">2024-07-17T12:26:36Z</dcterms:modified>
  <cp:revision>6</cp:revision>
  <dc:subject/>
  <dc:title>Sunset</dc:title>
</cp:coreProperties>
</file>