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AB299-1531-4A4E-96A8-8B659383F8E8}" v="550" dt="2023-07-08T15:25:15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4BAB299-1531-4A4E-96A8-8B659383F8E8}"/>
    <pc:docChg chg="modSld">
      <pc:chgData name="" userId="" providerId="" clId="Web-{A4BAB299-1531-4A4E-96A8-8B659383F8E8}" dt="2023-07-08T14:46:28.699" v="4" actId="20577"/>
      <pc:docMkLst>
        <pc:docMk/>
      </pc:docMkLst>
      <pc:sldChg chg="modSp">
        <pc:chgData name="" userId="" providerId="" clId="Web-{A4BAB299-1531-4A4E-96A8-8B659383F8E8}" dt="2023-07-08T14:46:28.699" v="4" actId="20577"/>
        <pc:sldMkLst>
          <pc:docMk/>
          <pc:sldMk cId="356326839" sldId="256"/>
        </pc:sldMkLst>
        <pc:spChg chg="mod">
          <ac:chgData name="" userId="" providerId="" clId="Web-{A4BAB299-1531-4A4E-96A8-8B659383F8E8}" dt="2023-07-08T14:46:28.699" v="4" actId="20577"/>
          <ac:spMkLst>
            <pc:docMk/>
            <pc:sldMk cId="356326839" sldId="256"/>
            <ac:spMk id="2" creationId="{00000000-0000-0000-0000-000000000000}"/>
          </ac:spMkLst>
        </pc:spChg>
      </pc:sldChg>
    </pc:docChg>
  </pc:docChgLst>
  <pc:docChgLst>
    <pc:chgData name="Victor JOUIN" userId="S::vjouin@myges.fr::3ccbb5df-d227-41fe-8f61-eb83eef98d44" providerId="AD" clId="Web-{A4BAB299-1531-4A4E-96A8-8B659383F8E8}"/>
    <pc:docChg chg="addSld delSld modSld sldOrd">
      <pc:chgData name="Victor JOUIN" userId="S::vjouin@myges.fr::3ccbb5df-d227-41fe-8f61-eb83eef98d44" providerId="AD" clId="Web-{A4BAB299-1531-4A4E-96A8-8B659383F8E8}" dt="2023-07-08T15:25:15.649" v="512" actId="20577"/>
      <pc:docMkLst>
        <pc:docMk/>
      </pc:docMkLst>
      <pc:sldChg chg="modSp">
        <pc:chgData name="Victor JOUIN" userId="S::vjouin@myges.fr::3ccbb5df-d227-41fe-8f61-eb83eef98d44" providerId="AD" clId="Web-{A4BAB299-1531-4A4E-96A8-8B659383F8E8}" dt="2023-07-08T14:47:51.342" v="34" actId="20577"/>
        <pc:sldMkLst>
          <pc:docMk/>
          <pc:sldMk cId="356326839" sldId="256"/>
        </pc:sldMkLst>
        <pc:spChg chg="mod">
          <ac:chgData name="Victor JOUIN" userId="S::vjouin@myges.fr::3ccbb5df-d227-41fe-8f61-eb83eef98d44" providerId="AD" clId="Web-{A4BAB299-1531-4A4E-96A8-8B659383F8E8}" dt="2023-07-08T14:46:52.903" v="8" actId="20577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Victor JOUIN" userId="S::vjouin@myges.fr::3ccbb5df-d227-41fe-8f61-eb83eef98d44" providerId="AD" clId="Web-{A4BAB299-1531-4A4E-96A8-8B659383F8E8}" dt="2023-07-08T14:47:51.342" v="34" actId="20577"/>
          <ac:spMkLst>
            <pc:docMk/>
            <pc:sldMk cId="356326839" sldId="256"/>
            <ac:spMk id="3" creationId="{00000000-0000-0000-0000-000000000000}"/>
          </ac:spMkLst>
        </pc:spChg>
      </pc:sldChg>
      <pc:sldChg chg="modSp new">
        <pc:chgData name="Victor JOUIN" userId="S::vjouin@myges.fr::3ccbb5df-d227-41fe-8f61-eb83eef98d44" providerId="AD" clId="Web-{A4BAB299-1531-4A4E-96A8-8B659383F8E8}" dt="2023-07-08T14:53:18.484" v="172" actId="20577"/>
        <pc:sldMkLst>
          <pc:docMk/>
          <pc:sldMk cId="3603688220" sldId="257"/>
        </pc:sldMkLst>
        <pc:spChg chg="mod">
          <ac:chgData name="Victor JOUIN" userId="S::vjouin@myges.fr::3ccbb5df-d227-41fe-8f61-eb83eef98d44" providerId="AD" clId="Web-{A4BAB299-1531-4A4E-96A8-8B659383F8E8}" dt="2023-07-08T14:52:19.060" v="146" actId="20577"/>
          <ac:spMkLst>
            <pc:docMk/>
            <pc:sldMk cId="3603688220" sldId="257"/>
            <ac:spMk id="2" creationId="{D5929A65-2EF2-8701-9010-D9A96B195F14}"/>
          </ac:spMkLst>
        </pc:spChg>
        <pc:spChg chg="mod">
          <ac:chgData name="Victor JOUIN" userId="S::vjouin@myges.fr::3ccbb5df-d227-41fe-8f61-eb83eef98d44" providerId="AD" clId="Web-{A4BAB299-1531-4A4E-96A8-8B659383F8E8}" dt="2023-07-08T14:53:18.484" v="172" actId="20577"/>
          <ac:spMkLst>
            <pc:docMk/>
            <pc:sldMk cId="3603688220" sldId="257"/>
            <ac:spMk id="3" creationId="{E6C3EC16-E3C4-97F2-1DCE-50F9578EB18F}"/>
          </ac:spMkLst>
        </pc:spChg>
      </pc:sldChg>
      <pc:sldChg chg="modSp new">
        <pc:chgData name="Victor JOUIN" userId="S::vjouin@myges.fr::3ccbb5df-d227-41fe-8f61-eb83eef98d44" providerId="AD" clId="Web-{A4BAB299-1531-4A4E-96A8-8B659383F8E8}" dt="2023-07-08T14:54:01.470" v="203" actId="20577"/>
        <pc:sldMkLst>
          <pc:docMk/>
          <pc:sldMk cId="1774644272" sldId="258"/>
        </pc:sldMkLst>
        <pc:spChg chg="mod">
          <ac:chgData name="Victor JOUIN" userId="S::vjouin@myges.fr::3ccbb5df-d227-41fe-8f61-eb83eef98d44" providerId="AD" clId="Web-{A4BAB299-1531-4A4E-96A8-8B659383F8E8}" dt="2023-07-08T14:53:26.156" v="186" actId="20577"/>
          <ac:spMkLst>
            <pc:docMk/>
            <pc:sldMk cId="1774644272" sldId="258"/>
            <ac:spMk id="2" creationId="{B05476E7-988D-2252-8AB5-1C8BC496B4CC}"/>
          </ac:spMkLst>
        </pc:spChg>
        <pc:spChg chg="mod">
          <ac:chgData name="Victor JOUIN" userId="S::vjouin@myges.fr::3ccbb5df-d227-41fe-8f61-eb83eef98d44" providerId="AD" clId="Web-{A4BAB299-1531-4A4E-96A8-8B659383F8E8}" dt="2023-07-08T14:54:01.470" v="203" actId="20577"/>
          <ac:spMkLst>
            <pc:docMk/>
            <pc:sldMk cId="1774644272" sldId="258"/>
            <ac:spMk id="3" creationId="{360EB737-E9EF-C0C0-43D0-4E24AF8A214D}"/>
          </ac:spMkLst>
        </pc:spChg>
      </pc:sldChg>
      <pc:sldChg chg="modSp new del">
        <pc:chgData name="Victor JOUIN" userId="S::vjouin@myges.fr::3ccbb5df-d227-41fe-8f61-eb83eef98d44" providerId="AD" clId="Web-{A4BAB299-1531-4A4E-96A8-8B659383F8E8}" dt="2023-07-08T14:54:30.924" v="214"/>
        <pc:sldMkLst>
          <pc:docMk/>
          <pc:sldMk cId="2208567084" sldId="259"/>
        </pc:sldMkLst>
        <pc:spChg chg="mod">
          <ac:chgData name="Victor JOUIN" userId="S::vjouin@myges.fr::3ccbb5df-d227-41fe-8f61-eb83eef98d44" providerId="AD" clId="Web-{A4BAB299-1531-4A4E-96A8-8B659383F8E8}" dt="2023-07-08T14:54:27.096" v="213" actId="20577"/>
          <ac:spMkLst>
            <pc:docMk/>
            <pc:sldMk cId="2208567084" sldId="259"/>
            <ac:spMk id="2" creationId="{070A8EF9-CD6A-B3B7-EB3F-7CC70CFF42FF}"/>
          </ac:spMkLst>
        </pc:spChg>
        <pc:spChg chg="mod">
          <ac:chgData name="Victor JOUIN" userId="S::vjouin@myges.fr::3ccbb5df-d227-41fe-8f61-eb83eef98d44" providerId="AD" clId="Web-{A4BAB299-1531-4A4E-96A8-8B659383F8E8}" dt="2023-07-08T14:54:23.893" v="211" actId="20577"/>
          <ac:spMkLst>
            <pc:docMk/>
            <pc:sldMk cId="2208567084" sldId="259"/>
            <ac:spMk id="3" creationId="{09973FEA-095A-2145-D6D3-A84A47E7D1DC}"/>
          </ac:spMkLst>
        </pc:spChg>
      </pc:sldChg>
      <pc:sldChg chg="modSp new">
        <pc:chgData name="Victor JOUIN" userId="S::vjouin@myges.fr::3ccbb5df-d227-41fe-8f61-eb83eef98d44" providerId="AD" clId="Web-{A4BAB299-1531-4A4E-96A8-8B659383F8E8}" dt="2023-07-08T14:56:16.319" v="284" actId="20577"/>
        <pc:sldMkLst>
          <pc:docMk/>
          <pc:sldMk cId="3836349736" sldId="259"/>
        </pc:sldMkLst>
        <pc:spChg chg="mod">
          <ac:chgData name="Victor JOUIN" userId="S::vjouin@myges.fr::3ccbb5df-d227-41fe-8f61-eb83eef98d44" providerId="AD" clId="Web-{A4BAB299-1531-4A4E-96A8-8B659383F8E8}" dt="2023-07-08T14:54:40.003" v="219" actId="20577"/>
          <ac:spMkLst>
            <pc:docMk/>
            <pc:sldMk cId="3836349736" sldId="259"/>
            <ac:spMk id="2" creationId="{91CBC3DF-4316-81AD-AF9E-E9E1D04E7696}"/>
          </ac:spMkLst>
        </pc:spChg>
        <pc:spChg chg="mod">
          <ac:chgData name="Victor JOUIN" userId="S::vjouin@myges.fr::3ccbb5df-d227-41fe-8f61-eb83eef98d44" providerId="AD" clId="Web-{A4BAB299-1531-4A4E-96A8-8B659383F8E8}" dt="2023-07-08T14:56:16.319" v="284" actId="20577"/>
          <ac:spMkLst>
            <pc:docMk/>
            <pc:sldMk cId="3836349736" sldId="259"/>
            <ac:spMk id="3" creationId="{8E7F3D4B-0C75-9663-8894-315249F6F3E9}"/>
          </ac:spMkLst>
        </pc:spChg>
      </pc:sldChg>
      <pc:sldChg chg="addSp delSp modSp new mod modClrScheme chgLayout">
        <pc:chgData name="Victor JOUIN" userId="S::vjouin@myges.fr::3ccbb5df-d227-41fe-8f61-eb83eef98d44" providerId="AD" clId="Web-{A4BAB299-1531-4A4E-96A8-8B659383F8E8}" dt="2023-07-08T15:23:18.098" v="434"/>
        <pc:sldMkLst>
          <pc:docMk/>
          <pc:sldMk cId="4043557465" sldId="260"/>
        </pc:sldMkLst>
        <pc:spChg chg="mod ord">
          <ac:chgData name="Victor JOUIN" userId="S::vjouin@myges.fr::3ccbb5df-d227-41fe-8f61-eb83eef98d44" providerId="AD" clId="Web-{A4BAB299-1531-4A4E-96A8-8B659383F8E8}" dt="2023-07-08T15:01:01.797" v="391"/>
          <ac:spMkLst>
            <pc:docMk/>
            <pc:sldMk cId="4043557465" sldId="260"/>
            <ac:spMk id="2" creationId="{6B17B0E2-9484-97BB-212E-FBDDF55AF3EA}"/>
          </ac:spMkLst>
        </pc:spChg>
        <pc:spChg chg="mod ord">
          <ac:chgData name="Victor JOUIN" userId="S::vjouin@myges.fr::3ccbb5df-d227-41fe-8f61-eb83eef98d44" providerId="AD" clId="Web-{A4BAB299-1531-4A4E-96A8-8B659383F8E8}" dt="2023-07-08T15:01:01.797" v="391"/>
          <ac:spMkLst>
            <pc:docMk/>
            <pc:sldMk cId="4043557465" sldId="260"/>
            <ac:spMk id="3" creationId="{C88E520E-7C25-B20D-3DB0-AA5E70A383B2}"/>
          </ac:spMkLst>
        </pc:spChg>
        <pc:spChg chg="add del mod ord">
          <ac:chgData name="Victor JOUIN" userId="S::vjouin@myges.fr::3ccbb5df-d227-41fe-8f61-eb83eef98d44" providerId="AD" clId="Web-{A4BAB299-1531-4A4E-96A8-8B659383F8E8}" dt="2023-07-08T15:03:27.209" v="392"/>
          <ac:spMkLst>
            <pc:docMk/>
            <pc:sldMk cId="4043557465" sldId="260"/>
            <ac:spMk id="4" creationId="{861B1AA9-6A31-2A2C-C7FD-E742B1D9DF25}"/>
          </ac:spMkLst>
        </pc:spChg>
        <pc:spChg chg="add del mod">
          <ac:chgData name="Victor JOUIN" userId="S::vjouin@myges.fr::3ccbb5df-d227-41fe-8f61-eb83eef98d44" providerId="AD" clId="Web-{A4BAB299-1531-4A4E-96A8-8B659383F8E8}" dt="2023-07-08T15:03:59.335" v="399"/>
          <ac:spMkLst>
            <pc:docMk/>
            <pc:sldMk cId="4043557465" sldId="260"/>
            <ac:spMk id="6" creationId="{6CDBE5D8-752C-FEDA-F9F3-00ED0FCE29F5}"/>
          </ac:spMkLst>
        </pc:spChg>
        <pc:spChg chg="add del mod">
          <ac:chgData name="Victor JOUIN" userId="S::vjouin@myges.fr::3ccbb5df-d227-41fe-8f61-eb83eef98d44" providerId="AD" clId="Web-{A4BAB299-1531-4A4E-96A8-8B659383F8E8}" dt="2023-07-08T15:04:45.462" v="407"/>
          <ac:spMkLst>
            <pc:docMk/>
            <pc:sldMk cId="4043557465" sldId="260"/>
            <ac:spMk id="8" creationId="{D16488EF-95BE-3B64-B342-A835541E577D}"/>
          </ac:spMkLst>
        </pc:spChg>
        <pc:spChg chg="add del mod">
          <ac:chgData name="Victor JOUIN" userId="S::vjouin@myges.fr::3ccbb5df-d227-41fe-8f61-eb83eef98d44" providerId="AD" clId="Web-{A4BAB299-1531-4A4E-96A8-8B659383F8E8}" dt="2023-07-08T15:23:18.098" v="434"/>
          <ac:spMkLst>
            <pc:docMk/>
            <pc:sldMk cId="4043557465" sldId="260"/>
            <ac:spMk id="9" creationId="{A7A95288-EFC5-C2A1-E789-2E06BC323011}"/>
          </ac:spMkLst>
        </pc:spChg>
        <pc:picChg chg="add del mod">
          <ac:chgData name="Victor JOUIN" userId="S::vjouin@myges.fr::3ccbb5df-d227-41fe-8f61-eb83eef98d44" providerId="AD" clId="Web-{A4BAB299-1531-4A4E-96A8-8B659383F8E8}" dt="2023-07-08T15:03:59.335" v="400"/>
          <ac:picMkLst>
            <pc:docMk/>
            <pc:sldMk cId="4043557465" sldId="260"/>
            <ac:picMk id="5" creationId="{C35E8AB7-80C1-C354-9659-446266628D60}"/>
          </ac:picMkLst>
        </pc:picChg>
      </pc:sldChg>
      <pc:sldChg chg="addSp modSp new ord">
        <pc:chgData name="Victor JOUIN" userId="S::vjouin@myges.fr::3ccbb5df-d227-41fe-8f61-eb83eef98d44" providerId="AD" clId="Web-{A4BAB299-1531-4A4E-96A8-8B659383F8E8}" dt="2023-07-08T15:25:15.649" v="512" actId="20577"/>
        <pc:sldMkLst>
          <pc:docMk/>
          <pc:sldMk cId="823164769" sldId="261"/>
        </pc:sldMkLst>
        <pc:spChg chg="mod">
          <ac:chgData name="Victor JOUIN" userId="S::vjouin@myges.fr::3ccbb5df-d227-41fe-8f61-eb83eef98d44" providerId="AD" clId="Web-{A4BAB299-1531-4A4E-96A8-8B659383F8E8}" dt="2023-07-08T14:59:36.794" v="390" actId="20577"/>
          <ac:spMkLst>
            <pc:docMk/>
            <pc:sldMk cId="823164769" sldId="261"/>
            <ac:spMk id="2" creationId="{1C34E521-2FA4-8A2F-E758-E017313D9E65}"/>
          </ac:spMkLst>
        </pc:spChg>
        <pc:spChg chg="mod">
          <ac:chgData name="Victor JOUIN" userId="S::vjouin@myges.fr::3ccbb5df-d227-41fe-8f61-eb83eef98d44" providerId="AD" clId="Web-{A4BAB299-1531-4A4E-96A8-8B659383F8E8}" dt="2023-07-08T15:25:15.649" v="512" actId="20577"/>
          <ac:spMkLst>
            <pc:docMk/>
            <pc:sldMk cId="823164769" sldId="261"/>
            <ac:spMk id="3" creationId="{08881156-73FA-3D62-23B1-F5645C3E2AB2}"/>
          </ac:spMkLst>
        </pc:spChg>
        <pc:spChg chg="add mod">
          <ac:chgData name="Victor JOUIN" userId="S::vjouin@myges.fr::3ccbb5df-d227-41fe-8f61-eb83eef98d44" providerId="AD" clId="Web-{A4BAB299-1531-4A4E-96A8-8B659383F8E8}" dt="2023-07-08T15:23:29.880" v="438" actId="1076"/>
          <ac:spMkLst>
            <pc:docMk/>
            <pc:sldMk cId="823164769" sldId="261"/>
            <ac:spMk id="4" creationId="{76F3BA06-2555-6AE2-AEB6-7EA3F3F431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EE8CB-B09E-47E8-BD65-116BE1688E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3A5C30-91B0-4EBB-8785-D5274F3B8A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9B3E-E4BD-48FD-84DC-5802BCAA7F41}" type="datetime1">
              <a:rPr lang="fr-FR" smtClean="0"/>
              <a:t>08/07/2023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6D8EFE-A8F1-430A-AFFE-DE99C0396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AE734F-AF33-47F4-BEC8-621BEB14CC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19E3D-519C-4557-883A-9E6FAE4AC9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32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407CF-6F2E-47A5-BFE0-5BF137588788}" type="datetime1">
              <a:rPr lang="fr-FR" smtClean="0"/>
              <a:pPr/>
              <a:t>08/07/2023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011DE-1D80-4A52-AED1-631FB8F3563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62874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011DE-1D80-4A52-AED1-631FB8F356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8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42195C4E-AE26-4503-8BAB-0D4AB1E0E67A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1" name="Rectangle 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 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orme libre 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orme libre 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1742A4-D226-4A8D-8F7C-882C890A111B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e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rme libre 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orme libre 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CB9C91-985F-46B3-8E25-AFE9229F7B40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Rectangle 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e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e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e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orme libre 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Zone de texte 15"/>
          <p:cNvSpPr txBox="1"/>
          <p:nvPr/>
        </p:nvSpPr>
        <p:spPr bwMode="gray">
          <a:xfrm>
            <a:off x="881566" y="607336"/>
            <a:ext cx="801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« </a:t>
            </a:r>
          </a:p>
        </p:txBody>
      </p:sp>
      <p:sp>
        <p:nvSpPr>
          <p:cNvPr id="13" name="Zone de texte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fr-FR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81C48-4FF5-4ACE-9705-775E3CC7E788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 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rme libre 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orme libre 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BEF5C-2AD0-43F8-B071-901983706B44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C88E3-DCC1-44A3-BD7E-56A8F8B3802D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1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2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E6155A-FE65-4316-8E6E-73D2F9E4D4C9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A8CA6B76-0D5F-44F0-BA36-2331CC965A63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 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rme libre 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orme libre 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D5F644F7-8D5D-4FB0-9219-33234A2ECB18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F0110-2849-4499-A789-FA99F4D0BA93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orme libre 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C3CD7-6F08-4E84-883C-1086EDBFEF7F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153C7C-7A8A-46BA-B6F6-29C9663A9F2E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AE113-0BF3-4F38-BD96-6502EF6323FE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98F9E6-E17D-4449-85DC-C571FAACAC43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34965-FEC6-42D9-936A-DB9E914D771C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rme libre 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E736F-0474-40CD-A469-57FFB8C52099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 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 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orme libre 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orme libre 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F68DD-5EAC-4833-9EBF-669AE4E85C98}" type="datetime1">
              <a:rPr lang="fr-FR" noProof="0" smtClean="0"/>
              <a:t>08/07/2023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Rectangle 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e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orme libre 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orme libre 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orme libre 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E2405E08-7CD8-42E9-85C1-EAB22C8D2847}" type="datetime1">
              <a:rPr lang="fr-FR" noProof="0" smtClean="0"/>
              <a:t>08/07/2023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1" name="Rectangle 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9/notebooks/OneDrive/Project-main/preparation_des_donnee/Pr%C3%A9sentation%20PMC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9073" y="1095686"/>
            <a:ext cx="8825658" cy="2677648"/>
          </a:xfrm>
        </p:spPr>
        <p:txBody>
          <a:bodyPr rtlCol="0"/>
          <a:lstStyle/>
          <a:p>
            <a:r>
              <a:rPr lang="fr-FR" dirty="0"/>
              <a:t>PROJET ANNUEL:</a:t>
            </a:r>
            <a:br>
              <a:rPr lang="fr-FR" dirty="0"/>
            </a:br>
            <a:r>
              <a:rPr lang="fr-FR" dirty="0"/>
              <a:t>Prédiction de ballon avec IA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7500" lnSpcReduction="20000"/>
          </a:bodyPr>
          <a:lstStyle/>
          <a:p>
            <a:r>
              <a:rPr lang="fr-FR" dirty="0"/>
              <a:t>Victor JOUIN</a:t>
            </a:r>
          </a:p>
          <a:p>
            <a:r>
              <a:rPr lang="fr-FR" dirty="0"/>
              <a:t>Nassim </a:t>
            </a:r>
            <a:r>
              <a:rPr lang="fr-FR" err="1"/>
              <a:t>Barkallah</a:t>
            </a:r>
            <a:endParaRPr lang="fr-FR" dirty="0"/>
          </a:p>
          <a:p>
            <a:r>
              <a:rPr lang="fr-FR" dirty="0"/>
              <a:t>VINCENT CONQ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29A65-2EF2-8701-9010-D9A96B19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C3EC16-E3C4-97F2-1DCE-50F9578E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Structure du projet:</a:t>
            </a:r>
          </a:p>
          <a:p>
            <a:r>
              <a:rPr lang="fr-FR" dirty="0"/>
              <a:t>Librairie explication</a:t>
            </a:r>
          </a:p>
          <a:p>
            <a:r>
              <a:rPr lang="fr-FR" dirty="0"/>
              <a:t>Gestion de la data transformation et traitement</a:t>
            </a:r>
          </a:p>
          <a:p>
            <a:r>
              <a:rPr lang="fr-FR" dirty="0"/>
              <a:t>Apprentissage sur les données (PMC) démonstration </a:t>
            </a:r>
            <a:r>
              <a:rPr lang="fr-FR" dirty="0" err="1"/>
              <a:t>jupyter</a:t>
            </a:r>
            <a:r>
              <a:rPr lang="fr-FR" dirty="0"/>
              <a:t> avec retour critique sur l'algo utilisé</a:t>
            </a:r>
          </a:p>
          <a:p>
            <a:r>
              <a:rPr lang="fr-FR" dirty="0"/>
              <a:t>Application et prédiction via l'application</a:t>
            </a:r>
          </a:p>
          <a:p>
            <a:r>
              <a:rPr lang="fr-FR" dirty="0"/>
              <a:t>Vos questions</a:t>
            </a:r>
          </a:p>
        </p:txBody>
      </p:sp>
    </p:spTree>
    <p:extLst>
      <p:ext uri="{BB962C8B-B14F-4D97-AF65-F5344CB8AC3E}">
        <p14:creationId xmlns:p14="http://schemas.microsoft.com/office/powerpoint/2010/main" val="360368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476E7-988D-2252-8AB5-1C8BC496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EB737-E9EF-C0C0-43D0-4E24AF8A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Librairie:</a:t>
            </a:r>
          </a:p>
          <a:p>
            <a:endParaRPr lang="fr-FR" dirty="0"/>
          </a:p>
          <a:p>
            <a:r>
              <a:rPr lang="fr-FR" dirty="0"/>
              <a:t>Donnée et apprentissage:</a:t>
            </a:r>
          </a:p>
          <a:p>
            <a:endParaRPr lang="fr-FR" dirty="0"/>
          </a:p>
          <a:p>
            <a:r>
              <a:rPr lang="fr-FR" dirty="0"/>
              <a:t>Application:</a:t>
            </a:r>
          </a:p>
        </p:txBody>
      </p:sp>
    </p:spTree>
    <p:extLst>
      <p:ext uri="{BB962C8B-B14F-4D97-AF65-F5344CB8AC3E}">
        <p14:creationId xmlns:p14="http://schemas.microsoft.com/office/powerpoint/2010/main" val="177464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BC3DF-4316-81AD-AF9E-E9E1D04E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lib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7F3D4B-0C75-9663-8894-315249F6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Séparation en plusieurs dossiers:</a:t>
            </a:r>
          </a:p>
          <a:p>
            <a:r>
              <a:rPr lang="fr-FR" dirty="0"/>
              <a:t>Code </a:t>
            </a:r>
            <a:r>
              <a:rPr lang="fr-FR" dirty="0" err="1"/>
              <a:t>c++</a:t>
            </a:r>
            <a:endParaRPr lang="fr-FR" dirty="0"/>
          </a:p>
          <a:p>
            <a:r>
              <a:rPr lang="fr-FR" dirty="0"/>
              <a:t>Lib dll </a:t>
            </a:r>
            <a:r>
              <a:rPr lang="fr-FR" dirty="0" err="1"/>
              <a:t>microsoft</a:t>
            </a:r>
            <a:r>
              <a:rPr lang="fr-FR" dirty="0"/>
              <a:t> avec code en python pour tester rapidement les lib</a:t>
            </a:r>
          </a:p>
          <a:p>
            <a:r>
              <a:rPr lang="fr-FR" dirty="0"/>
              <a:t>Lib </a:t>
            </a:r>
            <a:r>
              <a:rPr lang="fr-FR" dirty="0" err="1"/>
              <a:t>macOS</a:t>
            </a:r>
            <a:r>
              <a:rPr lang="fr-FR" dirty="0"/>
              <a:t> </a:t>
            </a:r>
            <a:r>
              <a:rPr lang="fr-FR" dirty="0" err="1"/>
              <a:t>dylib</a:t>
            </a:r>
          </a:p>
        </p:txBody>
      </p:sp>
    </p:spTree>
    <p:extLst>
      <p:ext uri="{BB962C8B-B14F-4D97-AF65-F5344CB8AC3E}">
        <p14:creationId xmlns:p14="http://schemas.microsoft.com/office/powerpoint/2010/main" val="383634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7B0E2-9484-97BB-212E-FBDDF55A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</a:t>
            </a:r>
            <a:r>
              <a:rPr lang="fr-FR" dirty="0" err="1"/>
              <a:t>dataset</a:t>
            </a:r>
            <a:r>
              <a:rPr lang="fr-FR" dirty="0"/>
              <a:t> et traitement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E520E-7C25-B20D-3DB0-AA5E70A3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Data en plusieurs classes:</a:t>
            </a:r>
          </a:p>
          <a:p>
            <a:pPr marL="0" indent="0">
              <a:buNone/>
            </a:pPr>
            <a:r>
              <a:rPr lang="fr-FR" dirty="0"/>
              <a:t>Ballon de: foot/basket/baseball</a:t>
            </a:r>
          </a:p>
          <a:p>
            <a:pPr marL="285750" indent="-285750"/>
            <a:r>
              <a:rPr lang="fr-FR" dirty="0"/>
              <a:t>Traitement renommer et formatage de la taille et du type</a:t>
            </a:r>
          </a:p>
          <a:p>
            <a:pPr marL="285750" indent="-285750"/>
            <a:r>
              <a:rPr lang="fr-FR" dirty="0"/>
              <a:t>Déplacement des données dans les dossiers de train / test</a:t>
            </a:r>
          </a:p>
        </p:txBody>
      </p:sp>
    </p:spTree>
    <p:extLst>
      <p:ext uri="{BB962C8B-B14F-4D97-AF65-F5344CB8AC3E}">
        <p14:creationId xmlns:p14="http://schemas.microsoft.com/office/powerpoint/2010/main" val="404355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4E521-2FA4-8A2F-E758-E017313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 sur nos 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881156-73FA-3D62-23B1-F5645C3E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793584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Les données sont présente dans</a:t>
            </a:r>
          </a:p>
          <a:p>
            <a:pPr marL="0" indent="0">
              <a:buNone/>
            </a:pPr>
            <a:r>
              <a:rPr lang="fr-FR" dirty="0"/>
              <a:t>Leur dossier train et test on peut alors les traiter et commencé à </a:t>
            </a:r>
            <a:r>
              <a:rPr lang="fr-FR" dirty="0" err="1"/>
              <a:t>generer</a:t>
            </a:r>
            <a:r>
              <a:rPr lang="fr-FR" dirty="0"/>
              <a:t> des model </a:t>
            </a: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76F3BA06-2555-6AE2-AEB6-7EA3F3F43139}"/>
              </a:ext>
            </a:extLst>
          </p:cNvPr>
          <p:cNvSpPr txBox="1"/>
          <p:nvPr/>
        </p:nvSpPr>
        <p:spPr>
          <a:xfrm>
            <a:off x="7176182" y="2651221"/>
            <a:ext cx="3303916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>
                <a:solidFill>
                  <a:srgbClr val="404040"/>
                </a:solidFill>
              </a:rPr>
              <a:t>Démonstration </a:t>
            </a:r>
            <a:r>
              <a:rPr lang="fr-FR" sz="2800" dirty="0">
                <a:solidFill>
                  <a:srgbClr val="404040"/>
                </a:solidFill>
                <a:hlinkClick r:id="rId2"/>
              </a:rPr>
              <a:t>Jupyter</a:t>
            </a:r>
            <a:endParaRPr lang="fr-FR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64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Grand écran</PresentationFormat>
  <Paragraphs>1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Salle Ion</vt:lpstr>
      <vt:lpstr>PROJET ANNUEL: Prédiction de ballon avec IA</vt:lpstr>
      <vt:lpstr>Déroulement de la présentation</vt:lpstr>
      <vt:lpstr>Structure du projet</vt:lpstr>
      <vt:lpstr>Structure de la lib</vt:lpstr>
      <vt:lpstr>Gestion dataset et traitement</vt:lpstr>
      <vt:lpstr>Apprentissage sur nos donnée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117</cp:revision>
  <dcterms:created xsi:type="dcterms:W3CDTF">2023-07-08T14:46:12Z</dcterms:created>
  <dcterms:modified xsi:type="dcterms:W3CDTF">2023-07-08T15:25:25Z</dcterms:modified>
</cp:coreProperties>
</file>