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9" r:id="rId3"/>
    <p:sldId id="260" r:id="rId4"/>
    <p:sldId id="298" r:id="rId5"/>
    <p:sldId id="299" r:id="rId6"/>
    <p:sldId id="300" r:id="rId7"/>
    <p:sldId id="301" r:id="rId8"/>
    <p:sldId id="278" r:id="rId9"/>
  </p:sldIdLst>
  <p:sldSz cx="9144000" cy="5143500" type="screen16x9"/>
  <p:notesSz cx="6858000" cy="9144000"/>
  <p:embeddedFontLst>
    <p:embeddedFont>
      <p:font typeface="Exo 2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56AF8-4A8E-4DFA-A66A-A40FA43B0551}">
  <a:tblStyle styleId="{89156AF8-4A8E-4DFA-A66A-A40FA43B0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7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01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82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6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baafe93df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baafe93df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7" r:id="rId5"/>
    <p:sldLayoutId id="2147483658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LABORATORIO</a:t>
            </a:r>
            <a:br>
              <a:rPr lang="es-ES" dirty="0"/>
            </a:br>
            <a:r>
              <a:rPr lang="es-ES" dirty="0"/>
              <a:t>BÚSQUEDAS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4375759" y="3239397"/>
            <a:ext cx="4360445" cy="1105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Durand Manrique, Álvaro Diego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Supo Portugal, Paul Pharaf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Tito Acrota, José Emmanuel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Zapater Cabrera, Luis Enrique</a:t>
            </a:r>
            <a:endParaRPr sz="1600" b="1"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Búsqueda heurística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87200" y="2235336"/>
            <a:ext cx="4574399" cy="59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https://replit.com/@LZapater10/IA-I#búsqueda heurística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Búsqueda ciega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4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87200" y="2235336"/>
            <a:ext cx="4574399" cy="59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https://replit.com/@LZapater10/IA-I#búsqueda </a:t>
            </a:r>
            <a:r>
              <a:rPr lang="pt-BR" dirty="0" err="1"/>
              <a:t>ciega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3353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Grafo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53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87200" y="2235336"/>
            <a:ext cx="4574399" cy="59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https://replit.com/@LZapater10/IA-I#grafo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06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55"/>
          <p:cNvGrpSpPr/>
          <p:nvPr/>
        </p:nvGrpSpPr>
        <p:grpSpPr>
          <a:xfrm>
            <a:off x="2948109" y="1202583"/>
            <a:ext cx="3362026" cy="2641868"/>
            <a:chOff x="238125" y="1676700"/>
            <a:chExt cx="2045650" cy="1779275"/>
          </a:xfrm>
        </p:grpSpPr>
        <p:sp>
          <p:nvSpPr>
            <p:cNvPr id="632" name="Google Shape;632;p55"/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5"/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5"/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5"/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5"/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55"/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7" name="Google Shape;657;p55"/>
          <p:cNvCxnSpPr/>
          <p:nvPr/>
        </p:nvCxnSpPr>
        <p:spPr>
          <a:xfrm rot="10800000">
            <a:off x="3290125" y="4228975"/>
            <a:ext cx="0" cy="9378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662;p56">
            <a:extLst>
              <a:ext uri="{FF2B5EF4-FFF2-40B4-BE49-F238E27FC236}">
                <a16:creationId xmlns:a16="http://schemas.microsoft.com/office/drawing/2014/main" id="{C4395FE3-1BB9-4A9B-AFBA-FDB3AB8DCB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051487" y="1287031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GRACIAS!!!</a:t>
            </a:r>
            <a:endParaRPr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68</Words>
  <Application>Microsoft Office PowerPoint</Application>
  <PresentationFormat>Presentación en pantalla 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Exo 2</vt:lpstr>
      <vt:lpstr>Arial</vt:lpstr>
      <vt:lpstr>Fira Sans Extra Condensed Medium</vt:lpstr>
      <vt:lpstr>Roboto Condensed Light</vt:lpstr>
      <vt:lpstr>Tech Newsletter XL by Slidesgo</vt:lpstr>
      <vt:lpstr>LABORATORIO BÚSQUEDAS</vt:lpstr>
      <vt:lpstr>Búsqueda heurística</vt:lpstr>
      <vt:lpstr>Presentación de PowerPoint</vt:lpstr>
      <vt:lpstr>Búsqueda ciega</vt:lpstr>
      <vt:lpstr>Presentación de PowerPoint</vt:lpstr>
      <vt:lpstr>Grafo</vt:lpstr>
      <vt:lpstr>Presentación de PowerPoint</vt:lpstr>
      <vt:lpstr>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Luis Enrique Zapater</dc:creator>
  <cp:lastModifiedBy>Luis Enrique Zapater Cabrera</cp:lastModifiedBy>
  <cp:revision>4</cp:revision>
  <dcterms:modified xsi:type="dcterms:W3CDTF">2021-04-16T01:17:53Z</dcterms:modified>
</cp:coreProperties>
</file>