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59" r:id="rId3"/>
    <p:sldId id="260" r:id="rId4"/>
    <p:sldId id="299" r:id="rId5"/>
    <p:sldId id="298" r:id="rId6"/>
    <p:sldId id="301" r:id="rId7"/>
    <p:sldId id="305" r:id="rId8"/>
    <p:sldId id="302" r:id="rId9"/>
    <p:sldId id="306" r:id="rId10"/>
    <p:sldId id="278" r:id="rId11"/>
  </p:sldIdLst>
  <p:sldSz cx="9144000" cy="5143500" type="screen16x9"/>
  <p:notesSz cx="6858000" cy="9144000"/>
  <p:embeddedFontLst>
    <p:embeddedFont>
      <p:font typeface="Exo 2" panose="020B0604020202020204" charset="0"/>
      <p:regular r:id="rId13"/>
      <p:bold r:id="rId14"/>
      <p:italic r:id="rId15"/>
      <p:boldItalic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Roboto Condensed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56AF8-4A8E-4DFA-A66A-A40FA43B0551}">
  <a:tblStyle styleId="{89156AF8-4A8E-4DFA-A66A-A40FA43B05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9baafe93df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9baafe93df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017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570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24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04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207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70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  <p:sldLayoutId id="2147483657" r:id="rId5"/>
    <p:sldLayoutId id="2147483658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LABORATORIO</a:t>
            </a:r>
            <a:br>
              <a:rPr lang="es-ES" dirty="0"/>
            </a:br>
            <a:r>
              <a:rPr lang="es-ES" dirty="0"/>
              <a:t>BÚSQUEDAS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4375759" y="3239397"/>
            <a:ext cx="4360445" cy="1105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/>
              <a:t>Durand Manrique, Álvaro Diego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/>
              <a:t>Supo Portugal, Paul Pharaf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/>
              <a:t>Tito Acrota, José Emmanuel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/>
              <a:t>Zapater Cabrera, Luis Enrique</a:t>
            </a:r>
            <a:endParaRPr sz="1600" b="1"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55"/>
          <p:cNvGrpSpPr/>
          <p:nvPr/>
        </p:nvGrpSpPr>
        <p:grpSpPr>
          <a:xfrm>
            <a:off x="2948109" y="1202583"/>
            <a:ext cx="3362026" cy="2641868"/>
            <a:chOff x="238125" y="1676700"/>
            <a:chExt cx="2045650" cy="1779275"/>
          </a:xfrm>
        </p:grpSpPr>
        <p:sp>
          <p:nvSpPr>
            <p:cNvPr id="632" name="Google Shape;632;p55"/>
            <p:cNvSpPr/>
            <p:nvPr/>
          </p:nvSpPr>
          <p:spPr>
            <a:xfrm>
              <a:off x="1006875" y="3190025"/>
              <a:ext cx="508150" cy="247100"/>
            </a:xfrm>
            <a:custGeom>
              <a:avLst/>
              <a:gdLst/>
              <a:ahLst/>
              <a:cxnLst/>
              <a:rect l="l" t="t" r="r" b="b"/>
              <a:pathLst>
                <a:path w="20326" h="9884" extrusionOk="0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5"/>
            <p:cNvSpPr/>
            <p:nvPr/>
          </p:nvSpPr>
          <p:spPr>
            <a:xfrm>
              <a:off x="1021625" y="3190025"/>
              <a:ext cx="452425" cy="197525"/>
            </a:xfrm>
            <a:custGeom>
              <a:avLst/>
              <a:gdLst/>
              <a:ahLst/>
              <a:cxnLst/>
              <a:rect l="l" t="t" r="r" b="b"/>
              <a:pathLst>
                <a:path w="18097" h="7901" extrusionOk="0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5"/>
            <p:cNvSpPr/>
            <p:nvPr/>
          </p:nvSpPr>
          <p:spPr>
            <a:xfrm>
              <a:off x="968750" y="3417450"/>
              <a:ext cx="584375" cy="38525"/>
            </a:xfrm>
            <a:custGeom>
              <a:avLst/>
              <a:gdLst/>
              <a:ahLst/>
              <a:cxnLst/>
              <a:rect l="l" t="t" r="r" b="b"/>
              <a:pathLst>
                <a:path w="23375" h="1541" extrusionOk="0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5"/>
            <p:cNvSpPr/>
            <p:nvPr/>
          </p:nvSpPr>
          <p:spPr>
            <a:xfrm>
              <a:off x="238125" y="1777900"/>
              <a:ext cx="2045650" cy="1461300"/>
            </a:xfrm>
            <a:custGeom>
              <a:avLst/>
              <a:gdLst/>
              <a:ahLst/>
              <a:cxnLst/>
              <a:rect l="l" t="t" r="r" b="b"/>
              <a:pathLst>
                <a:path w="81826" h="58452" extrusionOk="0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5"/>
            <p:cNvSpPr/>
            <p:nvPr/>
          </p:nvSpPr>
          <p:spPr>
            <a:xfrm>
              <a:off x="238125" y="1676700"/>
              <a:ext cx="2045650" cy="1390400"/>
            </a:xfrm>
            <a:custGeom>
              <a:avLst/>
              <a:gdLst/>
              <a:ahLst/>
              <a:cxnLst/>
              <a:rect l="l" t="t" r="r" b="b"/>
              <a:pathLst>
                <a:path w="81826" h="55616" extrusionOk="0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55"/>
            <p:cNvSpPr/>
            <p:nvPr/>
          </p:nvSpPr>
          <p:spPr>
            <a:xfrm>
              <a:off x="1244550" y="1708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7" name="Google Shape;657;p55"/>
          <p:cNvCxnSpPr/>
          <p:nvPr/>
        </p:nvCxnSpPr>
        <p:spPr>
          <a:xfrm rot="10800000">
            <a:off x="3290125" y="4228975"/>
            <a:ext cx="0" cy="9378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662;p56">
            <a:extLst>
              <a:ext uri="{FF2B5EF4-FFF2-40B4-BE49-F238E27FC236}">
                <a16:creationId xmlns:a16="http://schemas.microsoft.com/office/drawing/2014/main" id="{C4395FE3-1BB9-4A9B-AFBA-FDB3AB8DCB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051487" y="1287031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GRACIAS!!!</a:t>
            </a:r>
            <a:endParaRPr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Búsqueda heurística</a:t>
            </a: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" name="Google Shape;195;p3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196" name="Google Shape;196;p3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287200" y="2235336"/>
            <a:ext cx="4574399" cy="592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https://replit.com/@LZapater10/IA-I#búsqueda heurística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D4AED460-AFE4-4D58-BB82-C345E1417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88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75A69F3C-1893-413B-828D-EE555ED5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273" y="-8235"/>
            <a:ext cx="92748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3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Búsqueda ciega</a:t>
            </a: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" name="Google Shape;195;p3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196" name="Google Shape;196;p3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48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D5B78DD0-03B4-480F-B5CD-CBC58B81E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007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9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3C21D9B3-3578-44A3-A17B-E75DA55CD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9212729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0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</a:t>
            </a: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" name="Google Shape;195;p3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196" name="Google Shape;196;p3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8231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C09D424B-59CA-4F2D-A371-4953D53DD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0114"/>
            <a:ext cx="9144000" cy="34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4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45</Words>
  <Application>Microsoft Office PowerPoint</Application>
  <PresentationFormat>Presentación en pantalla (16:9)</PresentationFormat>
  <Paragraphs>13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Exo 2</vt:lpstr>
      <vt:lpstr>Arial</vt:lpstr>
      <vt:lpstr>Roboto Condensed Light</vt:lpstr>
      <vt:lpstr>Fira Sans Extra Condensed Medium</vt:lpstr>
      <vt:lpstr>Tech Newsletter XL by Slidesgo</vt:lpstr>
      <vt:lpstr>LABORATORIO BÚSQUEDAS</vt:lpstr>
      <vt:lpstr>Búsqueda heurística</vt:lpstr>
      <vt:lpstr>Presentación de PowerPoint</vt:lpstr>
      <vt:lpstr>Presentación de PowerPoint</vt:lpstr>
      <vt:lpstr>Búsqueda ciega</vt:lpstr>
      <vt:lpstr>Presentación de PowerPoint</vt:lpstr>
      <vt:lpstr>Presentación de PowerPoint</vt:lpstr>
      <vt:lpstr>Ejemplo</vt:lpstr>
      <vt:lpstr>Presentación de PowerPoint</vt:lpstr>
      <vt:lpstr>GRACIAS!!!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Luis Enrique Zapater</dc:creator>
  <cp:lastModifiedBy>Luis Enrique Zapater Cabrera</cp:lastModifiedBy>
  <cp:revision>8</cp:revision>
  <dcterms:modified xsi:type="dcterms:W3CDTF">2021-04-16T03:30:54Z</dcterms:modified>
</cp:coreProperties>
</file>