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3"/>
  </p:notesMasterIdLst>
  <p:sldIdLst>
    <p:sldId id="256" r:id="rId2"/>
    <p:sldId id="259" r:id="rId3"/>
    <p:sldId id="260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278" r:id="rId12"/>
  </p:sldIdLst>
  <p:sldSz cx="9144000" cy="5143500" type="screen16x9"/>
  <p:notesSz cx="6858000" cy="9144000"/>
  <p:embeddedFontLst>
    <p:embeddedFont>
      <p:font typeface="Exo 2" panose="020B0604020202020204" charset="0"/>
      <p:regular r:id="rId14"/>
      <p:bold r:id="rId15"/>
      <p:italic r:id="rId16"/>
      <p:boldItalic r:id="rId17"/>
    </p:embeddedFont>
    <p:embeddedFont>
      <p:font typeface="Fira Sans Extra Condensed Medium" panose="020B0604020202020204" charset="0"/>
      <p:regular r:id="rId18"/>
      <p:bold r:id="rId19"/>
      <p:italic r:id="rId20"/>
      <p:boldItalic r:id="rId21"/>
    </p:embeddedFont>
    <p:embeddedFont>
      <p:font typeface="Roboto Condensed Light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56AF8-4A8E-4DFA-A66A-A40FA43B0551}">
  <a:tblStyle styleId="{89156AF8-4A8E-4DFA-A66A-A40FA43B05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baafe93df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baafe93df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242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9baafe93df_0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9baafe93df_0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baafe93df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baafe93df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baafe93df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baafe93df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baafe93df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baafe93df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6570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baafe93df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baafe93df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7017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baafe93df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baafe93df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5828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baafe93df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baafe93df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8969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baafe93df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baafe93df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2207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baafe93df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baafe93df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7825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ubTitle" idx="1"/>
          </p:nvPr>
        </p:nvSpPr>
        <p:spPr>
          <a:xfrm>
            <a:off x="2580225" y="2314225"/>
            <a:ext cx="3983400" cy="10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ctrTitle"/>
          </p:nvPr>
        </p:nvSpPr>
        <p:spPr>
          <a:xfrm flipH="1">
            <a:off x="695425" y="1514475"/>
            <a:ext cx="3559800" cy="7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subTitle" idx="1"/>
          </p:nvPr>
        </p:nvSpPr>
        <p:spPr>
          <a:xfrm flipH="1">
            <a:off x="1581025" y="2559200"/>
            <a:ext cx="26742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 hasCustomPrompt="1"/>
          </p:nvPr>
        </p:nvSpPr>
        <p:spPr>
          <a:xfrm>
            <a:off x="2250675" y="1001350"/>
            <a:ext cx="6191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9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2107950" y="2895050"/>
            <a:ext cx="6191100" cy="6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xo 2"/>
              <a:buNone/>
              <a:defRPr sz="2800" b="1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6" r:id="rId4"/>
    <p:sldLayoutId id="2147483657" r:id="rId5"/>
    <p:sldLayoutId id="2147483658" r:id="rId6"/>
    <p:sldLayoutId id="2147483672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LABORATORIO</a:t>
            </a:r>
            <a:br>
              <a:rPr lang="es-ES" dirty="0"/>
            </a:br>
            <a:r>
              <a:rPr lang="es-ES" dirty="0"/>
              <a:t>BÚSQUEDAS</a:t>
            </a:r>
            <a:endParaRPr dirty="0"/>
          </a:p>
        </p:txBody>
      </p:sp>
      <p:sp>
        <p:nvSpPr>
          <p:cNvPr id="152" name="Google Shape;152;p33"/>
          <p:cNvSpPr txBox="1">
            <a:spLocks noGrp="1"/>
          </p:cNvSpPr>
          <p:nvPr>
            <p:ph type="subTitle" idx="1"/>
          </p:nvPr>
        </p:nvSpPr>
        <p:spPr>
          <a:xfrm>
            <a:off x="4375759" y="3239397"/>
            <a:ext cx="4360445" cy="11057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/>
              <a:t>Durand Manrique, Álvaro Diego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/>
              <a:t>Supo Portugal, Paul Pharaf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/>
              <a:t>Tito Acrota, José Emmanuel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/>
              <a:t>Zapater Cabrera, Luis Enrique</a:t>
            </a:r>
            <a:endParaRPr sz="1600" b="1" dirty="0"/>
          </a:p>
        </p:txBody>
      </p:sp>
      <p:cxnSp>
        <p:nvCxnSpPr>
          <p:cNvPr id="153" name="Google Shape;153;p33"/>
          <p:cNvCxnSpPr/>
          <p:nvPr/>
        </p:nvCxnSpPr>
        <p:spPr>
          <a:xfrm>
            <a:off x="6677025" y="3176000"/>
            <a:ext cx="24600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7" name="Google Shape;207;p37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37"/>
          <p:cNvCxnSpPr/>
          <p:nvPr/>
        </p:nvCxnSpPr>
        <p:spPr>
          <a:xfrm>
            <a:off x="0" y="3568175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Subtítulo 3">
            <a:extLst>
              <a:ext uri="{FF2B5EF4-FFF2-40B4-BE49-F238E27FC236}">
                <a16:creationId xmlns:a16="http://schemas.microsoft.com/office/drawing/2014/main" id="{6B6691C9-F0B8-47D9-B6F1-64063DE5EA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6632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1" name="Google Shape;631;p55"/>
          <p:cNvGrpSpPr/>
          <p:nvPr/>
        </p:nvGrpSpPr>
        <p:grpSpPr>
          <a:xfrm>
            <a:off x="2948109" y="1202583"/>
            <a:ext cx="3362026" cy="2641868"/>
            <a:chOff x="238125" y="1676700"/>
            <a:chExt cx="2045650" cy="1779275"/>
          </a:xfrm>
        </p:grpSpPr>
        <p:sp>
          <p:nvSpPr>
            <p:cNvPr id="632" name="Google Shape;632;p55"/>
            <p:cNvSpPr/>
            <p:nvPr/>
          </p:nvSpPr>
          <p:spPr>
            <a:xfrm>
              <a:off x="1006875" y="3190025"/>
              <a:ext cx="508150" cy="247100"/>
            </a:xfrm>
            <a:custGeom>
              <a:avLst/>
              <a:gdLst/>
              <a:ahLst/>
              <a:cxnLst/>
              <a:rect l="l" t="t" r="r" b="b"/>
              <a:pathLst>
                <a:path w="20326" h="9884" extrusionOk="0">
                  <a:moveTo>
                    <a:pt x="2967" y="0"/>
                  </a:moveTo>
                  <a:lnTo>
                    <a:pt x="0" y="9884"/>
                  </a:lnTo>
                  <a:lnTo>
                    <a:pt x="20325" y="9884"/>
                  </a:lnTo>
                  <a:lnTo>
                    <a:pt x="1735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55"/>
            <p:cNvSpPr/>
            <p:nvPr/>
          </p:nvSpPr>
          <p:spPr>
            <a:xfrm>
              <a:off x="1021625" y="3190025"/>
              <a:ext cx="452425" cy="197525"/>
            </a:xfrm>
            <a:custGeom>
              <a:avLst/>
              <a:gdLst/>
              <a:ahLst/>
              <a:cxnLst/>
              <a:rect l="l" t="t" r="r" b="b"/>
              <a:pathLst>
                <a:path w="18097" h="7901" extrusionOk="0">
                  <a:moveTo>
                    <a:pt x="2377" y="0"/>
                  </a:moveTo>
                  <a:lnTo>
                    <a:pt x="0" y="7901"/>
                  </a:lnTo>
                  <a:cubicBezTo>
                    <a:pt x="6032" y="6753"/>
                    <a:pt x="12064" y="5557"/>
                    <a:pt x="18096" y="4442"/>
                  </a:cubicBezTo>
                  <a:lnTo>
                    <a:pt x="1676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55"/>
            <p:cNvSpPr/>
            <p:nvPr/>
          </p:nvSpPr>
          <p:spPr>
            <a:xfrm>
              <a:off x="968750" y="3417450"/>
              <a:ext cx="584375" cy="38525"/>
            </a:xfrm>
            <a:custGeom>
              <a:avLst/>
              <a:gdLst/>
              <a:ahLst/>
              <a:cxnLst/>
              <a:rect l="l" t="t" r="r" b="b"/>
              <a:pathLst>
                <a:path w="23375" h="1541" extrusionOk="0">
                  <a:moveTo>
                    <a:pt x="492" y="0"/>
                  </a:moveTo>
                  <a:cubicBezTo>
                    <a:pt x="214" y="0"/>
                    <a:pt x="1" y="230"/>
                    <a:pt x="1" y="492"/>
                  </a:cubicBezTo>
                  <a:lnTo>
                    <a:pt x="1" y="1541"/>
                  </a:lnTo>
                  <a:lnTo>
                    <a:pt x="23375" y="1541"/>
                  </a:lnTo>
                  <a:lnTo>
                    <a:pt x="23375" y="492"/>
                  </a:lnTo>
                  <a:cubicBezTo>
                    <a:pt x="23375" y="213"/>
                    <a:pt x="23145" y="0"/>
                    <a:pt x="22883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55"/>
            <p:cNvSpPr/>
            <p:nvPr/>
          </p:nvSpPr>
          <p:spPr>
            <a:xfrm>
              <a:off x="238125" y="1777900"/>
              <a:ext cx="2045650" cy="1461300"/>
            </a:xfrm>
            <a:custGeom>
              <a:avLst/>
              <a:gdLst/>
              <a:ahLst/>
              <a:cxnLst/>
              <a:rect l="l" t="t" r="r" b="b"/>
              <a:pathLst>
                <a:path w="81826" h="58452" extrusionOk="0">
                  <a:moveTo>
                    <a:pt x="1574" y="1"/>
                  </a:moveTo>
                  <a:cubicBezTo>
                    <a:pt x="705" y="1"/>
                    <a:pt x="0" y="689"/>
                    <a:pt x="0" y="1558"/>
                  </a:cubicBezTo>
                  <a:lnTo>
                    <a:pt x="0" y="56895"/>
                  </a:lnTo>
                  <a:cubicBezTo>
                    <a:pt x="0" y="57764"/>
                    <a:pt x="705" y="58452"/>
                    <a:pt x="1574" y="58452"/>
                  </a:cubicBezTo>
                  <a:lnTo>
                    <a:pt x="80252" y="58452"/>
                  </a:lnTo>
                  <a:cubicBezTo>
                    <a:pt x="81121" y="58452"/>
                    <a:pt x="81826" y="57764"/>
                    <a:pt x="81826" y="56895"/>
                  </a:cubicBezTo>
                  <a:lnTo>
                    <a:pt x="81826" y="1558"/>
                  </a:lnTo>
                  <a:cubicBezTo>
                    <a:pt x="81826" y="689"/>
                    <a:pt x="81121" y="1"/>
                    <a:pt x="80252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55"/>
            <p:cNvSpPr/>
            <p:nvPr/>
          </p:nvSpPr>
          <p:spPr>
            <a:xfrm>
              <a:off x="238125" y="1676700"/>
              <a:ext cx="2045650" cy="1390400"/>
            </a:xfrm>
            <a:custGeom>
              <a:avLst/>
              <a:gdLst/>
              <a:ahLst/>
              <a:cxnLst/>
              <a:rect l="l" t="t" r="r" b="b"/>
              <a:pathLst>
                <a:path w="81826" h="55616" extrusionOk="0">
                  <a:moveTo>
                    <a:pt x="2836" y="0"/>
                  </a:moveTo>
                  <a:cubicBezTo>
                    <a:pt x="1279" y="0"/>
                    <a:pt x="0" y="1279"/>
                    <a:pt x="0" y="2836"/>
                  </a:cubicBezTo>
                  <a:lnTo>
                    <a:pt x="0" y="55616"/>
                  </a:lnTo>
                  <a:lnTo>
                    <a:pt x="81826" y="55616"/>
                  </a:lnTo>
                  <a:lnTo>
                    <a:pt x="81826" y="2836"/>
                  </a:lnTo>
                  <a:cubicBezTo>
                    <a:pt x="81826" y="1279"/>
                    <a:pt x="80547" y="0"/>
                    <a:pt x="7897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8" name="Google Shape;638;p55"/>
            <p:cNvSpPr/>
            <p:nvPr/>
          </p:nvSpPr>
          <p:spPr>
            <a:xfrm>
              <a:off x="1244550" y="1708650"/>
              <a:ext cx="28700" cy="24925"/>
            </a:xfrm>
            <a:custGeom>
              <a:avLst/>
              <a:gdLst/>
              <a:ahLst/>
              <a:cxnLst/>
              <a:rect l="l" t="t" r="r" b="b"/>
              <a:pathLst>
                <a:path w="1148" h="997" extrusionOk="0">
                  <a:moveTo>
                    <a:pt x="656" y="1"/>
                  </a:moveTo>
                  <a:cubicBezTo>
                    <a:pt x="213" y="1"/>
                    <a:pt x="0" y="541"/>
                    <a:pt x="312" y="853"/>
                  </a:cubicBezTo>
                  <a:cubicBezTo>
                    <a:pt x="411" y="952"/>
                    <a:pt x="532" y="996"/>
                    <a:pt x="650" y="996"/>
                  </a:cubicBezTo>
                  <a:cubicBezTo>
                    <a:pt x="904" y="996"/>
                    <a:pt x="1147" y="794"/>
                    <a:pt x="1147" y="492"/>
                  </a:cubicBezTo>
                  <a:cubicBezTo>
                    <a:pt x="1147" y="230"/>
                    <a:pt x="934" y="1"/>
                    <a:pt x="656" y="1"/>
                  </a:cubicBezTo>
                  <a:close/>
                </a:path>
              </a:pathLst>
            </a:custGeom>
            <a:solidFill>
              <a:srgbClr val="363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57" name="Google Shape;657;p55"/>
          <p:cNvCxnSpPr/>
          <p:nvPr/>
        </p:nvCxnSpPr>
        <p:spPr>
          <a:xfrm rot="10800000">
            <a:off x="3290125" y="4228975"/>
            <a:ext cx="0" cy="93780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662;p56">
            <a:extLst>
              <a:ext uri="{FF2B5EF4-FFF2-40B4-BE49-F238E27FC236}">
                <a16:creationId xmlns:a16="http://schemas.microsoft.com/office/drawing/2014/main" id="{C4395FE3-1BB9-4A9B-AFBA-FDB3AB8DCB7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2051487" y="1287031"/>
            <a:ext cx="5195700" cy="13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bg1"/>
                </a:solidFill>
              </a:rPr>
              <a:t>GRACIAS!!!</a:t>
            </a:r>
            <a:endParaRPr sz="4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>
            <a:hlinkClick r:id="rId3" action="ppaction://hlinksldjump"/>
          </p:cNvPr>
          <p:cNvSpPr/>
          <p:nvPr/>
        </p:nvSpPr>
        <p:spPr>
          <a:xfrm>
            <a:off x="7991475" y="463300"/>
            <a:ext cx="620100" cy="6174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1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36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Búsqueda heurística</a:t>
            </a:r>
            <a:endParaRPr dirty="0"/>
          </a:p>
        </p:txBody>
      </p:sp>
      <p:sp>
        <p:nvSpPr>
          <p:cNvPr id="192" name="Google Shape;192;p36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cxnSp>
        <p:nvCxnSpPr>
          <p:cNvPr id="194" name="Google Shape;194;p36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5" name="Google Shape;195;p36"/>
          <p:cNvGrpSpPr/>
          <p:nvPr/>
        </p:nvGrpSpPr>
        <p:grpSpPr>
          <a:xfrm>
            <a:off x="8089940" y="561326"/>
            <a:ext cx="423413" cy="421569"/>
            <a:chOff x="7703675" y="2541175"/>
            <a:chExt cx="499425" cy="497250"/>
          </a:xfrm>
        </p:grpSpPr>
        <p:sp>
          <p:nvSpPr>
            <p:cNvPr id="196" name="Google Shape;196;p36"/>
            <p:cNvSpPr/>
            <p:nvPr/>
          </p:nvSpPr>
          <p:spPr>
            <a:xfrm>
              <a:off x="7847475" y="2698600"/>
              <a:ext cx="355625" cy="339825"/>
            </a:xfrm>
            <a:custGeom>
              <a:avLst/>
              <a:gdLst/>
              <a:ahLst/>
              <a:cxnLst/>
              <a:rect l="l" t="t" r="r" b="b"/>
              <a:pathLst>
                <a:path w="14225" h="13593" extrusionOk="0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6"/>
            <p:cNvSpPr/>
            <p:nvPr/>
          </p:nvSpPr>
          <p:spPr>
            <a:xfrm>
              <a:off x="7703675" y="26592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6"/>
            <p:cNvSpPr/>
            <p:nvPr/>
          </p:nvSpPr>
          <p:spPr>
            <a:xfrm>
              <a:off x="7910650" y="2776925"/>
              <a:ext cx="116375" cy="87175"/>
            </a:xfrm>
            <a:custGeom>
              <a:avLst/>
              <a:gdLst/>
              <a:ahLst/>
              <a:cxnLst/>
              <a:rect l="l" t="t" r="r" b="b"/>
              <a:pathLst>
                <a:path w="4655" h="3487" extrusionOk="0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6"/>
            <p:cNvSpPr/>
            <p:nvPr/>
          </p:nvSpPr>
          <p:spPr>
            <a:xfrm>
              <a:off x="7703675" y="2776925"/>
              <a:ext cx="132925" cy="87175"/>
            </a:xfrm>
            <a:custGeom>
              <a:avLst/>
              <a:gdLst/>
              <a:ahLst/>
              <a:cxnLst/>
              <a:rect l="l" t="t" r="r" b="b"/>
              <a:pathLst>
                <a:path w="5317" h="3487" extrusionOk="0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6"/>
            <p:cNvSpPr/>
            <p:nvPr/>
          </p:nvSpPr>
          <p:spPr>
            <a:xfrm>
              <a:off x="7703675" y="25411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subTitle" idx="1"/>
          </p:nvPr>
        </p:nvSpPr>
        <p:spPr>
          <a:xfrm>
            <a:off x="2287200" y="2235336"/>
            <a:ext cx="4574399" cy="5920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https://replit.com/@LZapater10/IA-I#búsqueda heurística</a:t>
            </a:r>
            <a:endParaRPr dirty="0"/>
          </a:p>
        </p:txBody>
      </p:sp>
      <p:cxnSp>
        <p:nvCxnSpPr>
          <p:cNvPr id="207" name="Google Shape;207;p37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37"/>
          <p:cNvCxnSpPr/>
          <p:nvPr/>
        </p:nvCxnSpPr>
        <p:spPr>
          <a:xfrm>
            <a:off x="0" y="3568175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>
            <a:hlinkClick r:id="rId3" action="ppaction://hlinksldjump"/>
          </p:cNvPr>
          <p:cNvSpPr/>
          <p:nvPr/>
        </p:nvSpPr>
        <p:spPr>
          <a:xfrm>
            <a:off x="7991475" y="463300"/>
            <a:ext cx="620100" cy="6174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1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36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Búsqueda ciega</a:t>
            </a:r>
            <a:endParaRPr dirty="0"/>
          </a:p>
        </p:txBody>
      </p:sp>
      <p:sp>
        <p:nvSpPr>
          <p:cNvPr id="192" name="Google Shape;192;p36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194" name="Google Shape;194;p36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5" name="Google Shape;195;p36"/>
          <p:cNvGrpSpPr/>
          <p:nvPr/>
        </p:nvGrpSpPr>
        <p:grpSpPr>
          <a:xfrm>
            <a:off x="8089940" y="561326"/>
            <a:ext cx="423413" cy="421569"/>
            <a:chOff x="7703675" y="2541175"/>
            <a:chExt cx="499425" cy="497250"/>
          </a:xfrm>
        </p:grpSpPr>
        <p:sp>
          <p:nvSpPr>
            <p:cNvPr id="196" name="Google Shape;196;p36"/>
            <p:cNvSpPr/>
            <p:nvPr/>
          </p:nvSpPr>
          <p:spPr>
            <a:xfrm>
              <a:off x="7847475" y="2698600"/>
              <a:ext cx="355625" cy="339825"/>
            </a:xfrm>
            <a:custGeom>
              <a:avLst/>
              <a:gdLst/>
              <a:ahLst/>
              <a:cxnLst/>
              <a:rect l="l" t="t" r="r" b="b"/>
              <a:pathLst>
                <a:path w="14225" h="13593" extrusionOk="0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6"/>
            <p:cNvSpPr/>
            <p:nvPr/>
          </p:nvSpPr>
          <p:spPr>
            <a:xfrm>
              <a:off x="7703675" y="26592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6"/>
            <p:cNvSpPr/>
            <p:nvPr/>
          </p:nvSpPr>
          <p:spPr>
            <a:xfrm>
              <a:off x="7910650" y="2776925"/>
              <a:ext cx="116375" cy="87175"/>
            </a:xfrm>
            <a:custGeom>
              <a:avLst/>
              <a:gdLst/>
              <a:ahLst/>
              <a:cxnLst/>
              <a:rect l="l" t="t" r="r" b="b"/>
              <a:pathLst>
                <a:path w="4655" h="3487" extrusionOk="0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6"/>
            <p:cNvSpPr/>
            <p:nvPr/>
          </p:nvSpPr>
          <p:spPr>
            <a:xfrm>
              <a:off x="7703675" y="2776925"/>
              <a:ext cx="132925" cy="87175"/>
            </a:xfrm>
            <a:custGeom>
              <a:avLst/>
              <a:gdLst/>
              <a:ahLst/>
              <a:cxnLst/>
              <a:rect l="l" t="t" r="r" b="b"/>
              <a:pathLst>
                <a:path w="5317" h="3487" extrusionOk="0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6"/>
            <p:cNvSpPr/>
            <p:nvPr/>
          </p:nvSpPr>
          <p:spPr>
            <a:xfrm>
              <a:off x="7703675" y="25411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448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subTitle" idx="1"/>
          </p:nvPr>
        </p:nvSpPr>
        <p:spPr>
          <a:xfrm>
            <a:off x="2287200" y="2235336"/>
            <a:ext cx="4574399" cy="5920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https://replit.com/@LZapater10/IA-I#búsqueda </a:t>
            </a:r>
            <a:r>
              <a:rPr lang="pt-BR" dirty="0" err="1"/>
              <a:t>ciega</a:t>
            </a:r>
            <a:endParaRPr dirty="0"/>
          </a:p>
        </p:txBody>
      </p:sp>
      <p:cxnSp>
        <p:nvCxnSpPr>
          <p:cNvPr id="207" name="Google Shape;207;p37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37"/>
          <p:cNvCxnSpPr/>
          <p:nvPr/>
        </p:nvCxnSpPr>
        <p:spPr>
          <a:xfrm>
            <a:off x="0" y="3568175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3353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>
            <a:hlinkClick r:id="rId3" action="ppaction://hlinksldjump"/>
          </p:cNvPr>
          <p:cNvSpPr/>
          <p:nvPr/>
        </p:nvSpPr>
        <p:spPr>
          <a:xfrm>
            <a:off x="7991475" y="463300"/>
            <a:ext cx="620100" cy="6174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1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36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Grafo</a:t>
            </a:r>
            <a:endParaRPr dirty="0"/>
          </a:p>
        </p:txBody>
      </p:sp>
      <p:sp>
        <p:nvSpPr>
          <p:cNvPr id="192" name="Google Shape;192;p36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194" name="Google Shape;194;p36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5" name="Google Shape;195;p36"/>
          <p:cNvGrpSpPr/>
          <p:nvPr/>
        </p:nvGrpSpPr>
        <p:grpSpPr>
          <a:xfrm>
            <a:off x="8089940" y="561326"/>
            <a:ext cx="423413" cy="421569"/>
            <a:chOff x="7703675" y="2541175"/>
            <a:chExt cx="499425" cy="497250"/>
          </a:xfrm>
        </p:grpSpPr>
        <p:sp>
          <p:nvSpPr>
            <p:cNvPr id="196" name="Google Shape;196;p36"/>
            <p:cNvSpPr/>
            <p:nvPr/>
          </p:nvSpPr>
          <p:spPr>
            <a:xfrm>
              <a:off x="7847475" y="2698600"/>
              <a:ext cx="355625" cy="339825"/>
            </a:xfrm>
            <a:custGeom>
              <a:avLst/>
              <a:gdLst/>
              <a:ahLst/>
              <a:cxnLst/>
              <a:rect l="l" t="t" r="r" b="b"/>
              <a:pathLst>
                <a:path w="14225" h="13593" extrusionOk="0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6"/>
            <p:cNvSpPr/>
            <p:nvPr/>
          </p:nvSpPr>
          <p:spPr>
            <a:xfrm>
              <a:off x="7703675" y="26592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6"/>
            <p:cNvSpPr/>
            <p:nvPr/>
          </p:nvSpPr>
          <p:spPr>
            <a:xfrm>
              <a:off x="7910650" y="2776925"/>
              <a:ext cx="116375" cy="87175"/>
            </a:xfrm>
            <a:custGeom>
              <a:avLst/>
              <a:gdLst/>
              <a:ahLst/>
              <a:cxnLst/>
              <a:rect l="l" t="t" r="r" b="b"/>
              <a:pathLst>
                <a:path w="4655" h="3487" extrusionOk="0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6"/>
            <p:cNvSpPr/>
            <p:nvPr/>
          </p:nvSpPr>
          <p:spPr>
            <a:xfrm>
              <a:off x="7703675" y="2776925"/>
              <a:ext cx="132925" cy="87175"/>
            </a:xfrm>
            <a:custGeom>
              <a:avLst/>
              <a:gdLst/>
              <a:ahLst/>
              <a:cxnLst/>
              <a:rect l="l" t="t" r="r" b="b"/>
              <a:pathLst>
                <a:path w="5317" h="3487" extrusionOk="0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6"/>
            <p:cNvSpPr/>
            <p:nvPr/>
          </p:nvSpPr>
          <p:spPr>
            <a:xfrm>
              <a:off x="7703675" y="25411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6539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subTitle" idx="1"/>
          </p:nvPr>
        </p:nvSpPr>
        <p:spPr>
          <a:xfrm>
            <a:off x="2287200" y="2235336"/>
            <a:ext cx="4574399" cy="5920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https://replit.com/@LZapater10/IA-I#grafo</a:t>
            </a:r>
            <a:endParaRPr dirty="0"/>
          </a:p>
        </p:txBody>
      </p:sp>
      <p:cxnSp>
        <p:nvCxnSpPr>
          <p:cNvPr id="207" name="Google Shape;207;p37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37"/>
          <p:cNvCxnSpPr/>
          <p:nvPr/>
        </p:nvCxnSpPr>
        <p:spPr>
          <a:xfrm>
            <a:off x="0" y="3568175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6060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>
            <a:hlinkClick r:id="rId3" action="ppaction://hlinksldjump"/>
          </p:cNvPr>
          <p:cNvSpPr/>
          <p:nvPr/>
        </p:nvSpPr>
        <p:spPr>
          <a:xfrm>
            <a:off x="7991475" y="463300"/>
            <a:ext cx="620100" cy="6174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1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36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Ejemplo</a:t>
            </a:r>
            <a:endParaRPr dirty="0"/>
          </a:p>
        </p:txBody>
      </p:sp>
      <p:sp>
        <p:nvSpPr>
          <p:cNvPr id="192" name="Google Shape;192;p36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194" name="Google Shape;194;p36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5" name="Google Shape;195;p36"/>
          <p:cNvGrpSpPr/>
          <p:nvPr/>
        </p:nvGrpSpPr>
        <p:grpSpPr>
          <a:xfrm>
            <a:off x="8089940" y="561326"/>
            <a:ext cx="423413" cy="421569"/>
            <a:chOff x="7703675" y="2541175"/>
            <a:chExt cx="499425" cy="497250"/>
          </a:xfrm>
        </p:grpSpPr>
        <p:sp>
          <p:nvSpPr>
            <p:cNvPr id="196" name="Google Shape;196;p36"/>
            <p:cNvSpPr/>
            <p:nvPr/>
          </p:nvSpPr>
          <p:spPr>
            <a:xfrm>
              <a:off x="7847475" y="2698600"/>
              <a:ext cx="355625" cy="339825"/>
            </a:xfrm>
            <a:custGeom>
              <a:avLst/>
              <a:gdLst/>
              <a:ahLst/>
              <a:cxnLst/>
              <a:rect l="l" t="t" r="r" b="b"/>
              <a:pathLst>
                <a:path w="14225" h="13593" extrusionOk="0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6"/>
            <p:cNvSpPr/>
            <p:nvPr/>
          </p:nvSpPr>
          <p:spPr>
            <a:xfrm>
              <a:off x="7703675" y="26592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6"/>
            <p:cNvSpPr/>
            <p:nvPr/>
          </p:nvSpPr>
          <p:spPr>
            <a:xfrm>
              <a:off x="7910650" y="2776925"/>
              <a:ext cx="116375" cy="87175"/>
            </a:xfrm>
            <a:custGeom>
              <a:avLst/>
              <a:gdLst/>
              <a:ahLst/>
              <a:cxnLst/>
              <a:rect l="l" t="t" r="r" b="b"/>
              <a:pathLst>
                <a:path w="4655" h="3487" extrusionOk="0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6"/>
            <p:cNvSpPr/>
            <p:nvPr/>
          </p:nvSpPr>
          <p:spPr>
            <a:xfrm>
              <a:off x="7703675" y="2776925"/>
              <a:ext cx="132925" cy="87175"/>
            </a:xfrm>
            <a:custGeom>
              <a:avLst/>
              <a:gdLst/>
              <a:ahLst/>
              <a:cxnLst/>
              <a:rect l="l" t="t" r="r" b="b"/>
              <a:pathLst>
                <a:path w="5317" h="3487" extrusionOk="0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6"/>
            <p:cNvSpPr/>
            <p:nvPr/>
          </p:nvSpPr>
          <p:spPr>
            <a:xfrm>
              <a:off x="7703675" y="25411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82310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subTitle" idx="1"/>
          </p:nvPr>
        </p:nvSpPr>
        <p:spPr>
          <a:xfrm>
            <a:off x="2287200" y="2235336"/>
            <a:ext cx="4574399" cy="5920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https://replit.com/@LZapater10/IA-I#grafo</a:t>
            </a:r>
            <a:endParaRPr dirty="0"/>
          </a:p>
        </p:txBody>
      </p:sp>
      <p:cxnSp>
        <p:nvCxnSpPr>
          <p:cNvPr id="207" name="Google Shape;207;p37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37"/>
          <p:cNvCxnSpPr/>
          <p:nvPr/>
        </p:nvCxnSpPr>
        <p:spPr>
          <a:xfrm>
            <a:off x="0" y="3568175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3396BC08-F189-499C-A74C-83A27E8A6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7864"/>
            <a:ext cx="9144000" cy="230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72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 Newsletter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81</Words>
  <Application>Microsoft Office PowerPoint</Application>
  <PresentationFormat>Presentación en pantalla (16:9)</PresentationFormat>
  <Paragraphs>18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Fira Sans Extra Condensed Medium</vt:lpstr>
      <vt:lpstr>Roboto Condensed Light</vt:lpstr>
      <vt:lpstr>Exo 2</vt:lpstr>
      <vt:lpstr>Tech Newsletter XL by Slidesgo</vt:lpstr>
      <vt:lpstr>LABORATORIO BÚSQUEDAS</vt:lpstr>
      <vt:lpstr>Búsqueda heurística</vt:lpstr>
      <vt:lpstr>Presentación de PowerPoint</vt:lpstr>
      <vt:lpstr>Búsqueda ciega</vt:lpstr>
      <vt:lpstr>Presentación de PowerPoint</vt:lpstr>
      <vt:lpstr>Grafo</vt:lpstr>
      <vt:lpstr>Presentación de PowerPoint</vt:lpstr>
      <vt:lpstr>Ejemplo</vt:lpstr>
      <vt:lpstr>Presentación de PowerPoint</vt:lpstr>
      <vt:lpstr>Presentación de PowerPoint</vt:lpstr>
      <vt:lpstr>GRACIAS!!!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NEWSLETTER</dc:title>
  <dc:creator>Luis Enrique Zapater</dc:creator>
  <cp:lastModifiedBy>Luis Enrique Zapater Cabrera</cp:lastModifiedBy>
  <cp:revision>5</cp:revision>
  <dcterms:modified xsi:type="dcterms:W3CDTF">2021-04-16T03:08:23Z</dcterms:modified>
</cp:coreProperties>
</file>