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62200"/>
            <a:ext cx="6172200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Simple </a:t>
            </a:r>
            <a:r>
              <a:rPr lang="en-US" dirty="0"/>
              <a:t>Window-Based Reliable Data Transfer in C/C</a:t>
            </a:r>
            <a:r>
              <a:rPr lang="en-US" dirty="0" smtClean="0"/>
              <a:t>++ (GBN)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29200"/>
            <a:ext cx="6172200" cy="1371600"/>
          </a:xfrm>
        </p:spPr>
        <p:txBody>
          <a:bodyPr>
            <a:normAutofit/>
          </a:bodyPr>
          <a:lstStyle/>
          <a:p>
            <a:r>
              <a:rPr lang="en-US" b="0" dirty="0" smtClean="0"/>
              <a:t>Nathan Tung (004-059-195)</a:t>
            </a:r>
            <a:endParaRPr lang="en-US" b="0" dirty="0"/>
          </a:p>
          <a:p>
            <a:r>
              <a:rPr lang="en-US" b="0" dirty="0" smtClean="0"/>
              <a:t>Mark </a:t>
            </a:r>
            <a:r>
              <a:rPr lang="en-US" b="0" dirty="0" err="1" smtClean="0"/>
              <a:t>Iskandar</a:t>
            </a:r>
            <a:r>
              <a:rPr lang="en-US" b="0" dirty="0" smtClean="0"/>
              <a:t> (704-050-889)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3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packetTransfer</a:t>
            </a:r>
            <a:r>
              <a:rPr lang="en-US" dirty="0" smtClean="0"/>
              <a:t> provides send/receive functions</a:t>
            </a:r>
          </a:p>
          <a:p>
            <a:pPr lvl="1"/>
            <a:r>
              <a:rPr lang="en-US" dirty="0" smtClean="0"/>
              <a:t>Includes packet loss and packet corruption</a:t>
            </a:r>
          </a:p>
          <a:p>
            <a:pPr lvl="1"/>
            <a:r>
              <a:rPr lang="en-US" dirty="0" smtClean="0"/>
              <a:t>Structures 16-byte header (</a:t>
            </a:r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 err="1" smtClean="0"/>
              <a:t>ack</a:t>
            </a:r>
            <a:r>
              <a:rPr lang="en-US" dirty="0" smtClean="0"/>
              <a:t>, fin, </a:t>
            </a:r>
            <a:r>
              <a:rPr lang="en-US" dirty="0" err="1" smtClean="0"/>
              <a:t>crc</a:t>
            </a:r>
            <a:r>
              <a:rPr lang="en-US" dirty="0" smtClean="0"/>
              <a:t>,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Sender waits until Receiver sends filename</a:t>
            </a:r>
          </a:p>
          <a:p>
            <a:r>
              <a:rPr lang="en-US" dirty="0" smtClean="0"/>
              <a:t>While no FIN, Sender sends first </a:t>
            </a:r>
            <a:r>
              <a:rPr lang="en-US" i="1" dirty="0" err="1" smtClean="0"/>
              <a:t>CWnd</a:t>
            </a:r>
            <a:r>
              <a:rPr lang="en-US" dirty="0" smtClean="0"/>
              <a:t> packets</a:t>
            </a:r>
          </a:p>
          <a:p>
            <a:pPr lvl="1"/>
            <a:r>
              <a:rPr lang="en-US" dirty="0" smtClean="0"/>
              <a:t>Receiver ACKs only the packets received in order</a:t>
            </a:r>
          </a:p>
          <a:p>
            <a:pPr lvl="1"/>
            <a:r>
              <a:rPr lang="en-US" dirty="0" smtClean="0"/>
              <a:t>Sender increments window when ACKs are in order</a:t>
            </a:r>
          </a:p>
          <a:p>
            <a:pPr lvl="1"/>
            <a:r>
              <a:rPr lang="en-US" dirty="0" smtClean="0"/>
              <a:t>Sender resends next </a:t>
            </a:r>
            <a:r>
              <a:rPr lang="en-US" i="1" dirty="0" err="1" smtClean="0"/>
              <a:t>CWnd</a:t>
            </a:r>
            <a:r>
              <a:rPr lang="en-US" dirty="0" smtClean="0"/>
              <a:t> packets from that window</a:t>
            </a:r>
          </a:p>
          <a:p>
            <a:pPr lvl="1"/>
            <a:r>
              <a:rPr lang="en-US" dirty="0" smtClean="0"/>
              <a:t>Repeat until final packet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smtClean="0"/>
              <a:t>Any of these packets are subject to loss/corruption</a:t>
            </a:r>
          </a:p>
          <a:p>
            <a:r>
              <a:rPr lang="en-US" dirty="0" smtClean="0"/>
              <a:t>Sender FINs, gets back FINACK from Receiver</a:t>
            </a:r>
          </a:p>
          <a:p>
            <a:r>
              <a:rPr lang="en-US" dirty="0" smtClean="0"/>
              <a:t>After transmission, both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Gained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Go-Back-N retransmission through UDP socket</a:t>
            </a:r>
          </a:p>
          <a:p>
            <a:pPr lvl="1"/>
            <a:r>
              <a:rPr lang="en-US" dirty="0" smtClean="0"/>
              <a:t>Structure packets, verify header info</a:t>
            </a:r>
          </a:p>
          <a:p>
            <a:pPr lvl="1"/>
            <a:r>
              <a:rPr lang="en-US" dirty="0" smtClean="0"/>
              <a:t>Guarantee reliable data transfer with send/receive over an unreliable transport layer (retransmission)</a:t>
            </a:r>
          </a:p>
          <a:p>
            <a:pPr lvl="1"/>
            <a:r>
              <a:rPr lang="en-US" dirty="0" smtClean="0"/>
              <a:t>Simulate packet loss and packet corruption</a:t>
            </a:r>
          </a:p>
          <a:p>
            <a:r>
              <a:rPr lang="en-US" dirty="0" smtClean="0"/>
              <a:t>Timeout function (using file descriptors to time)</a:t>
            </a:r>
          </a:p>
          <a:p>
            <a:r>
              <a:rPr lang="en-US" dirty="0" smtClean="0"/>
              <a:t>Handling null-bytes found in binary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Lessons &amp;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Learned GBN much more comprehensively</a:t>
            </a:r>
          </a:p>
          <a:p>
            <a:pPr lvl="1"/>
            <a:r>
              <a:rPr lang="en-US" dirty="0" smtClean="0"/>
              <a:t>Especially packet loss/corruption and retransmission</a:t>
            </a:r>
          </a:p>
          <a:p>
            <a:r>
              <a:rPr lang="en-US" dirty="0" smtClean="0"/>
              <a:t>Amount of effort needed to guarantee RDT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Suggestion: provide skeleton code</a:t>
            </a:r>
          </a:p>
          <a:p>
            <a:pPr lvl="1"/>
            <a:r>
              <a:rPr lang="en-US" dirty="0" smtClean="0"/>
              <a:t>Demonstrate how to both send/receive on each side</a:t>
            </a:r>
          </a:p>
          <a:p>
            <a:r>
              <a:rPr lang="en-US" dirty="0" smtClean="0"/>
              <a:t>Suggestion: provide advice with binary files</a:t>
            </a:r>
          </a:p>
          <a:p>
            <a:r>
              <a:rPr lang="en-US" dirty="0" smtClean="0"/>
              <a:t>Suggestion: take off Selective Repeat as an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</TotalTime>
  <Words>215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Simple Window-Based Reliable Data Transfer in C/C++ (GBN)</vt:lpstr>
      <vt:lpstr>Design &amp; Implementation</vt:lpstr>
      <vt:lpstr>Experiences Gained</vt:lpstr>
      <vt:lpstr>Project Lessons &amp; Suggestions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Window-Based Reliable Data Transfer in C/C++</dc:title>
  <dc:creator>Nathan Tung</dc:creator>
  <cp:lastModifiedBy>Nathan Tung</cp:lastModifiedBy>
  <cp:revision>75</cp:revision>
  <dcterms:created xsi:type="dcterms:W3CDTF">2006-08-16T00:00:00Z</dcterms:created>
  <dcterms:modified xsi:type="dcterms:W3CDTF">2014-06-06T05:59:39Z</dcterms:modified>
</cp:coreProperties>
</file>