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92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33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Julian - I plan to discuss what each module does in the presentation, so I won’t clutter up the slide with information.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8890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2286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marL="742950" indent="-1714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marL="1143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UV Guardian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Team 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</a:rPr>
              <a:t>Facebook login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</a:rPr>
              <a:t>Relative exposure graph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</a:rPr>
              <a:t>UV index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Work Completed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15000"/>
              </a:lnSpc>
              <a:spcBef>
                <a:spcPts val="8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</a:rPr>
              <a:t>Facebook Authentication</a:t>
            </a:r>
          </a:p>
          <a:p>
            <a:pPr marL="457200" lvl="0" indent="-431800" rtl="0">
              <a:lnSpc>
                <a:spcPct val="115000"/>
              </a:lnSpc>
              <a:spcBef>
                <a:spcPts val="8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</a:rPr>
              <a:t>Add Friends</a:t>
            </a:r>
          </a:p>
          <a:p>
            <a:pPr marL="457200" lvl="0" indent="-431800" rtl="0">
              <a:lnSpc>
                <a:spcPct val="115000"/>
              </a:lnSpc>
              <a:spcBef>
                <a:spcPts val="8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</a:rPr>
              <a:t>Display Graphs</a:t>
            </a:r>
          </a:p>
          <a:p>
            <a:endParaRPr lang="en" sz="3200">
              <a:solidFill>
                <a:schemeClr val="dk1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117875" y="1397225"/>
            <a:ext cx="1617226" cy="16172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•Avatar points on graph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•Different options for graph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•Improve User Interface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•Add friends outside of facebook</a:t>
            </a:r>
          </a:p>
          <a:p>
            <a:endParaRPr lang="en"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Team Challenges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000" dirty="0">
                <a:solidFill>
                  <a:srgbClr val="000000"/>
                </a:solidFill>
              </a:rPr>
              <a:t>Android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000" dirty="0">
                <a:solidFill>
                  <a:srgbClr val="000000"/>
                </a:solidFill>
              </a:rPr>
              <a:t>Communication</a:t>
            </a:r>
          </a:p>
          <a:p>
            <a:pPr marL="914400" lvl="1" indent="-4191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dirty="0">
                <a:solidFill>
                  <a:srgbClr val="000000"/>
                </a:solidFill>
              </a:rPr>
              <a:t>Client</a:t>
            </a:r>
          </a:p>
          <a:p>
            <a:pPr marL="914400" lvl="1" indent="-4191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dirty="0">
                <a:solidFill>
                  <a:srgbClr val="000000"/>
                </a:solidFill>
              </a:rPr>
              <a:t>Group</a:t>
            </a:r>
          </a:p>
          <a:p>
            <a:pPr marL="1371600" lvl="2" indent="-4191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3000" dirty="0">
                <a:solidFill>
                  <a:srgbClr val="000000"/>
                </a:solidFill>
              </a:rPr>
              <a:t>Meeting </a:t>
            </a:r>
          </a:p>
          <a:p>
            <a:pPr marL="1371600" lvl="2" indent="-4191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3000" dirty="0">
                <a:solidFill>
                  <a:srgbClr val="000000"/>
                </a:solidFill>
              </a:rPr>
              <a:t>Time availability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000" dirty="0">
                <a:solidFill>
                  <a:srgbClr val="000000"/>
                </a:solidFill>
              </a:rPr>
              <a:t>Git</a:t>
            </a:r>
          </a:p>
          <a:p>
            <a:endParaRPr lang="en" sz="3000" dirty="0">
              <a:solidFill>
                <a:srgbClr val="00000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263450" y="1183375"/>
            <a:ext cx="3688175" cy="2956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Questions?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1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Problem Description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2249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Sunlight is necessary! 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Not too little, but not too much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Everyone needs a different amount</a:t>
            </a:r>
            <a:br>
              <a:rPr lang="en"/>
            </a:br>
            <a:r>
              <a:rPr lang="en"/>
              <a:t>of UV radiation to stay healthy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Sportspeople are exposed to a lot of UV radiation when outdoors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Skin cancer is the most common form of cancer but is also the most preventable</a:t>
            </a:r>
          </a:p>
        </p:txBody>
      </p:sp>
      <p:sp>
        <p:nvSpPr>
          <p:cNvPr id="97" name="Shape 97"/>
          <p:cNvSpPr/>
          <p:nvPr/>
        </p:nvSpPr>
        <p:spPr>
          <a:xfrm>
            <a:off x="4682125" y="1278525"/>
            <a:ext cx="3923850" cy="294252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52500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For users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Active individuals need a way to track their exposure to UV radiation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Even pedestrians need to prevent overexposure to UV radiation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Help to prevent harmful conditions (such as skin cancer) caused by excessive UV exposure</a:t>
            </a:r>
          </a:p>
          <a:p>
            <a:endParaRPr lang="en"/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For research/analytics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Create an easy/cheap method to collect large scale data on UV exposure</a:t>
            </a:r>
          </a:p>
          <a:p>
            <a:endParaRPr lang="en"/>
          </a:p>
        </p:txBody>
      </p:sp>
      <p:sp>
        <p:nvSpPr>
          <p:cNvPr id="104" name="Shape 104"/>
          <p:cNvSpPr/>
          <p:nvPr/>
        </p:nvSpPr>
        <p:spPr>
          <a:xfrm>
            <a:off x="5707300" y="1278525"/>
            <a:ext cx="3205699" cy="29245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Solution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Design an Android app that includes a UV sensor to detect radiation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For the informed user: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Track level of UV radiation throughout the day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Measure the user’s UV index based on their outdoor activities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For the casual user: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Create a social network that allows users to see other’s UV exposure </a:t>
            </a:r>
          </a:p>
          <a:p>
            <a:pPr marL="1371600" lvl="2" indent="-342900" rtl="0"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Allow user to compare UV radiation with Facebook friends’ radiation</a:t>
            </a:r>
          </a:p>
          <a:p>
            <a:pPr marL="914400" lvl="1" indent="-342900" rtl="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Map accumulated UV exposure on a bar graph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Additionally, Researchers would have a database to</a:t>
            </a:r>
          </a:p>
          <a:p>
            <a:pPr marL="457200" lvl="0" indent="0" rtl="0">
              <a:buNone/>
            </a:pPr>
            <a:r>
              <a:rPr lang="en"/>
              <a:t>reference</a:t>
            </a:r>
          </a:p>
        </p:txBody>
      </p:sp>
      <p:sp>
        <p:nvSpPr>
          <p:cNvPr id="111" name="Shape 111"/>
          <p:cNvSpPr/>
          <p:nvPr/>
        </p:nvSpPr>
        <p:spPr>
          <a:xfrm>
            <a:off x="6636975" y="3422275"/>
            <a:ext cx="1066350" cy="1066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Architectural Design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470025" y="2250825"/>
            <a:ext cx="2204100" cy="1172399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&lt;&lt;system&gt;&gt;</a:t>
            </a:r>
          </a:p>
          <a:p>
            <a:pPr lvl="0" algn="ctr" rtl="0">
              <a:buNone/>
            </a:pPr>
            <a:r>
              <a:rPr lang="en" sz="1800" b="1"/>
              <a:t>UV Guardian App</a:t>
            </a:r>
          </a:p>
        </p:txBody>
      </p:sp>
      <p:sp>
        <p:nvSpPr>
          <p:cNvPr id="119" name="Shape 119"/>
          <p:cNvSpPr/>
          <p:nvPr/>
        </p:nvSpPr>
        <p:spPr>
          <a:xfrm>
            <a:off x="650625" y="1336425"/>
            <a:ext cx="2204100" cy="1172399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&lt;&lt;system&gt;&gt;</a:t>
            </a:r>
          </a:p>
          <a:p>
            <a:pPr lvl="0" algn="ctr" rtl="0">
              <a:buNone/>
            </a:pPr>
            <a:r>
              <a:rPr lang="en" sz="1800" b="1"/>
              <a:t>Parse Database</a:t>
            </a:r>
          </a:p>
        </p:txBody>
      </p:sp>
      <p:sp>
        <p:nvSpPr>
          <p:cNvPr id="120" name="Shape 120"/>
          <p:cNvSpPr/>
          <p:nvPr/>
        </p:nvSpPr>
        <p:spPr>
          <a:xfrm>
            <a:off x="6289425" y="1336425"/>
            <a:ext cx="2204100" cy="1172399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&lt;&lt;system&gt;&gt;</a:t>
            </a:r>
          </a:p>
          <a:p>
            <a:pPr lvl="0" algn="ctr" rtl="0">
              <a:buNone/>
            </a:pPr>
            <a:r>
              <a:rPr lang="en" sz="1800" b="1"/>
              <a:t>Facebook Servers</a:t>
            </a:r>
          </a:p>
        </p:txBody>
      </p:sp>
      <p:cxnSp>
        <p:nvCxnSpPr>
          <p:cNvPr id="121" name="Shape 121"/>
          <p:cNvCxnSpPr>
            <a:stCxn id="119" idx="3"/>
          </p:cNvCxnSpPr>
          <p:nvPr/>
        </p:nvCxnSpPr>
        <p:spPr>
          <a:xfrm>
            <a:off x="2854725" y="1922624"/>
            <a:ext cx="11936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5064525" y="1922625"/>
            <a:ext cx="119369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>
            <a:off x="4028825" y="1930425"/>
            <a:ext cx="0" cy="312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5084125" y="1930425"/>
            <a:ext cx="0" cy="312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Use Case</a:t>
            </a:r>
          </a:p>
        </p:txBody>
      </p:sp>
      <p:cxnSp>
        <p:nvCxnSpPr>
          <p:cNvPr id="130" name="Shape 130"/>
          <p:cNvCxnSpPr>
            <a:stCxn id="131" idx="4"/>
          </p:cNvCxnSpPr>
          <p:nvPr/>
        </p:nvCxnSpPr>
        <p:spPr>
          <a:xfrm>
            <a:off x="1860999" y="3033225"/>
            <a:ext cx="0" cy="698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32" name="Shape 132"/>
          <p:cNvGrpSpPr/>
          <p:nvPr/>
        </p:nvGrpSpPr>
        <p:grpSpPr>
          <a:xfrm>
            <a:off x="1524099" y="2525625"/>
            <a:ext cx="691574" cy="1562799"/>
            <a:chOff x="1286699" y="2275050"/>
            <a:chExt cx="691574" cy="1562799"/>
          </a:xfrm>
        </p:grpSpPr>
        <p:sp>
          <p:nvSpPr>
            <p:cNvPr id="131" name="Shape 131"/>
            <p:cNvSpPr/>
            <p:nvPr/>
          </p:nvSpPr>
          <p:spPr>
            <a:xfrm>
              <a:off x="1358400" y="2275050"/>
              <a:ext cx="530399" cy="507600"/>
            </a:xfrm>
            <a:prstGeom prst="ellipse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1326900" y="2967425"/>
              <a:ext cx="5933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1286699" y="3494950"/>
              <a:ext cx="336900" cy="336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1635375" y="3494950"/>
              <a:ext cx="342899" cy="342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36" name="Shape 136"/>
          <p:cNvSpPr txBox="1"/>
          <p:nvPr/>
        </p:nvSpPr>
        <p:spPr>
          <a:xfrm>
            <a:off x="1285293" y="1954250"/>
            <a:ext cx="1151399" cy="4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 b="1"/>
              <a:t>User</a:t>
            </a:r>
          </a:p>
        </p:txBody>
      </p:sp>
      <p:sp>
        <p:nvSpPr>
          <p:cNvPr id="137" name="Shape 137"/>
          <p:cNvSpPr/>
          <p:nvPr/>
        </p:nvSpPr>
        <p:spPr>
          <a:xfrm>
            <a:off x="4800600" y="1282575"/>
            <a:ext cx="2972100" cy="9695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38" name="Shape 138"/>
          <p:cNvCxnSpPr>
            <a:endCxn id="137" idx="2"/>
          </p:cNvCxnSpPr>
          <p:nvPr/>
        </p:nvCxnSpPr>
        <p:spPr>
          <a:xfrm rot="10800000" flipH="1">
            <a:off x="2400599" y="1767374"/>
            <a:ext cx="2400000" cy="118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>
            <a:endCxn id="140" idx="2"/>
          </p:cNvCxnSpPr>
          <p:nvPr/>
        </p:nvCxnSpPr>
        <p:spPr>
          <a:xfrm>
            <a:off x="2427050" y="2940075"/>
            <a:ext cx="2373599" cy="118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2400750" y="2941025"/>
            <a:ext cx="2386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2" name="Shape 142"/>
          <p:cNvSpPr/>
          <p:nvPr/>
        </p:nvSpPr>
        <p:spPr>
          <a:xfrm>
            <a:off x="4800600" y="2456225"/>
            <a:ext cx="2972100" cy="9695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800600" y="3673025"/>
            <a:ext cx="2972100" cy="96959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136925" y="1485212"/>
            <a:ext cx="2373599" cy="60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Start and end UV tracker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136925" y="2662150"/>
            <a:ext cx="2373599" cy="60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 personal UV exposure data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932450" y="3848225"/>
            <a:ext cx="2708400" cy="60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Compare Facebook friends’</a:t>
            </a:r>
          </a:p>
          <a:p>
            <a:pPr lvl="0" algn="ctr" rtl="0">
              <a:buNone/>
            </a:pPr>
            <a:r>
              <a:rPr lang="en" b="1"/>
              <a:t>UV exposure levels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User Characteristics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2852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Sports enthusiasts and other active people who spend large amounts of time outdoors.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Predominantly people who are concerned about their skin condition and overexposure. </a:t>
            </a:r>
          </a:p>
          <a:p>
            <a:pPr marL="457200" lvl="0" indent="-3429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Everyday people who are attentive to their health</a:t>
            </a:r>
          </a:p>
        </p:txBody>
      </p:sp>
      <p:sp>
        <p:nvSpPr>
          <p:cNvPr id="153" name="Shape 153"/>
          <p:cNvSpPr/>
          <p:nvPr/>
        </p:nvSpPr>
        <p:spPr>
          <a:xfrm>
            <a:off x="4742300" y="1529025"/>
            <a:ext cx="4192050" cy="3012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UML Diagrams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28750" y="1221425"/>
            <a:ext cx="7772400" cy="3922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 of Modules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•Facebook Login (Facebook)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•User Details (Parse)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•Add Friends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•Display Graph (Achartengine)</a:t>
            </a:r>
          </a:p>
          <a:p>
            <a:endParaRPr lang="en" sz="2400">
              <a:solidFill>
                <a:schemeClr val="dk1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669412" y="2176100"/>
            <a:ext cx="1495750" cy="587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8" name="Shape 168"/>
          <p:cNvSpPr/>
          <p:nvPr/>
        </p:nvSpPr>
        <p:spPr>
          <a:xfrm>
            <a:off x="5998600" y="1278525"/>
            <a:ext cx="837375" cy="8573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9" name="Shape 169"/>
          <p:cNvSpPr/>
          <p:nvPr/>
        </p:nvSpPr>
        <p:spPr>
          <a:xfrm>
            <a:off x="5853896" y="2861275"/>
            <a:ext cx="1126800" cy="11257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74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lesson-plan</vt:lpstr>
      <vt:lpstr>UV Guardian</vt:lpstr>
      <vt:lpstr>Problem Description</vt:lpstr>
      <vt:lpstr>Motivation</vt:lpstr>
      <vt:lpstr>Solution</vt:lpstr>
      <vt:lpstr>Architectural Design</vt:lpstr>
      <vt:lpstr>Use Case</vt:lpstr>
      <vt:lpstr>User Characteristics</vt:lpstr>
      <vt:lpstr>UML Diagrams</vt:lpstr>
      <vt:lpstr>Design of Modules</vt:lpstr>
      <vt:lpstr>Demo</vt:lpstr>
      <vt:lpstr>Work Completed</vt:lpstr>
      <vt:lpstr>Future Work</vt:lpstr>
      <vt:lpstr>Team Challenges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 Guardian</dc:title>
  <cp:lastModifiedBy>Nathan Tung</cp:lastModifiedBy>
  <cp:revision>1</cp:revision>
  <dcterms:modified xsi:type="dcterms:W3CDTF">2013-12-06T20:11:25Z</dcterms:modified>
</cp:coreProperties>
</file>