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2" autoAdjust="0"/>
    <p:restoredTop sz="94660"/>
  </p:normalViewPr>
  <p:slideViewPr>
    <p:cSldViewPr>
      <p:cViewPr varScale="1">
        <p:scale>
          <a:sx n="75" d="100"/>
          <a:sy n="75" d="100"/>
        </p:scale>
        <p:origin x="-10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537AC-0502-42ED-9CCB-F07FFBECBD1D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F7C46-B47A-42D6-9F96-03FC2BFF0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97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F7C46-B47A-42D6-9F96-03FC2BFF0D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86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AC4707-F841-49B0-81BF-CAE954B4206F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8B4449-DCB3-4B7E-A18E-C125449E01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AC4707-F841-49B0-81BF-CAE954B4206F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8B4449-DCB3-4B7E-A18E-C125449E01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AC4707-F841-49B0-81BF-CAE954B4206F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8B4449-DCB3-4B7E-A18E-C125449E01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AC4707-F841-49B0-81BF-CAE954B4206F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8B4449-DCB3-4B7E-A18E-C125449E01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AC4707-F841-49B0-81BF-CAE954B4206F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8B4449-DCB3-4B7E-A18E-C125449E01C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AC4707-F841-49B0-81BF-CAE954B4206F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8B4449-DCB3-4B7E-A18E-C125449E01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AC4707-F841-49B0-81BF-CAE954B4206F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8B4449-DCB3-4B7E-A18E-C125449E01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AC4707-F841-49B0-81BF-CAE954B4206F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8B4449-DCB3-4B7E-A18E-C125449E01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AC4707-F841-49B0-81BF-CAE954B4206F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8B4449-DCB3-4B7E-A18E-C125449E01C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AC4707-F841-49B0-81BF-CAE954B4206F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8B4449-DCB3-4B7E-A18E-C125449E01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AC4707-F841-49B0-81BF-CAE954B4206F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8B4449-DCB3-4B7E-A18E-C125449E01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4AC4707-F841-49B0-81BF-CAE954B4206F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68B4449-DCB3-4B7E-A18E-C125449E01C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r.cs.cornell.edu/papers/jiang2012placing_in_a_scene.pdf" TargetMode="External"/><Relationship Id="rId2" Type="http://schemas.openxmlformats.org/officeDocument/2006/relationships/hyperlink" Target="http://www.news.cornell.edu/stories/May12/PlacingNewObject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Cornell Chronicle: A </a:t>
            </a:r>
            <a:r>
              <a:rPr lang="en-US" dirty="0"/>
              <a:t>robot learns how to tidy up after </a:t>
            </a:r>
            <a:r>
              <a:rPr lang="en-US" dirty="0" smtClean="0"/>
              <a:t>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2185979"/>
            <a:ext cx="7406640" cy="1458921"/>
          </a:xfrm>
        </p:spPr>
        <p:txBody>
          <a:bodyPr/>
          <a:lstStyle/>
          <a:p>
            <a:r>
              <a:rPr lang="en-US" dirty="0" smtClean="0"/>
              <a:t>Presentation by Nathan Tung</a:t>
            </a:r>
          </a:p>
          <a:p>
            <a:r>
              <a:rPr lang="en-US" dirty="0" smtClean="0"/>
              <a:t>CS35 Lab 1</a:t>
            </a:r>
            <a:endParaRPr lang="en-US" dirty="0"/>
          </a:p>
        </p:txBody>
      </p:sp>
      <p:pic>
        <p:nvPicPr>
          <p:cNvPr id="1026" name="Picture 2" descr="https://encrypted-tbn1.google.com/images?q=tbn:ANd9GcSW3OB0ixQMRQk_by7nHNxdcz-LBj-KvnTsf2CXTeFknIrZDp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06215"/>
            <a:ext cx="990600" cy="163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1.google.com/images?q=tbn:ANd9GcTcvhC8QAEL3BUYrdCNr1kOP5IYHIgHNgNakDAdFglDU7pJQnDuU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157" y="4024067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0.google.com/images?q=tbn:ANd9GcQdpVrlS9P3GVQ2sGKC13_xyr8FydBnepuuiVQQvN_dUIAmc2ei7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712969"/>
            <a:ext cx="1235557" cy="174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0.google.com/images?q=tbn:ANd9GcS24Q5UoDIShZcS_JR6pgO4Dz-2baJrqTy2injiVd_Wx33b7K-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724523"/>
            <a:ext cx="1219200" cy="172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2.google.com/images?q=tbn:ANd9GcRkVLeSI7iCDy75kBc83oYGFHQ09LHCySI0kKbxzgp_88Hrsi9tA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657600"/>
            <a:ext cx="1747596" cy="233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66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Robot can still break fragile objects</a:t>
            </a:r>
          </a:p>
          <a:p>
            <a:r>
              <a:rPr lang="en-US" dirty="0" smtClean="0"/>
              <a:t>Robot only screenshots parts of the object, so it relies heavily on shape</a:t>
            </a:r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smtClean="0"/>
              <a:t>Are there any possible improvements?</a:t>
            </a:r>
          </a:p>
          <a:p>
            <a:pPr lvl="1"/>
            <a:r>
              <a:rPr lang="en-US" dirty="0" smtClean="0"/>
              <a:t>Higher-resolution camera to better identify</a:t>
            </a:r>
          </a:p>
          <a:p>
            <a:pPr lvl="1"/>
            <a:r>
              <a:rPr lang="en-US" dirty="0" smtClean="0"/>
              <a:t>Pre-program robot with 3D models of objects</a:t>
            </a:r>
          </a:p>
          <a:p>
            <a:pPr lvl="1"/>
            <a:r>
              <a:rPr lang="en-US" dirty="0" smtClean="0"/>
              <a:t>Use touch feedback to verify object is stable</a:t>
            </a:r>
          </a:p>
        </p:txBody>
      </p:sp>
    </p:spTree>
    <p:extLst>
      <p:ext uri="{BB962C8B-B14F-4D97-AF65-F5344CB8AC3E}">
        <p14:creationId xmlns:p14="http://schemas.microsoft.com/office/powerpoint/2010/main" val="1643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dirty="0" smtClean="0"/>
              <a:t>Steele, Bill. “</a:t>
            </a:r>
            <a:r>
              <a:rPr lang="en-US" sz="2400" dirty="0" smtClean="0">
                <a:hlinkClick r:id="rId2"/>
              </a:rPr>
              <a:t>A robot learns how to tidy up after you</a:t>
            </a:r>
            <a:r>
              <a:rPr lang="en-US" sz="2400" dirty="0" smtClean="0"/>
              <a:t>.” </a:t>
            </a:r>
            <a:r>
              <a:rPr lang="en-US" sz="2400" u="sng" dirty="0" smtClean="0"/>
              <a:t>Cornell Chronicle</a:t>
            </a:r>
            <a:r>
              <a:rPr lang="en-US" sz="2400" dirty="0" smtClean="0"/>
              <a:t> 21 May 2012. 1 June 2012</a:t>
            </a:r>
            <a:r>
              <a:rPr lang="en-US" sz="2400" dirty="0"/>
              <a:t>. </a:t>
            </a:r>
            <a:r>
              <a:rPr lang="en-US" sz="2400" dirty="0" smtClean="0"/>
              <a:t>&lt;http</a:t>
            </a:r>
            <a:r>
              <a:rPr lang="en-US" sz="2400" dirty="0"/>
              <a:t>://</a:t>
            </a:r>
            <a:r>
              <a:rPr lang="en-US" sz="2400" dirty="0" smtClean="0"/>
              <a:t>www.news.cornell.edu/stories/May12/PlacingNewObjects.html&gt;.</a:t>
            </a:r>
          </a:p>
          <a:p>
            <a:pPr marL="82296" indent="0">
              <a:buNone/>
            </a:pPr>
            <a:endParaRPr lang="en-US" sz="2400" dirty="0"/>
          </a:p>
          <a:p>
            <a:pPr marL="82296" indent="0">
              <a:buNone/>
            </a:pPr>
            <a:r>
              <a:rPr lang="en-US" sz="2400" dirty="0" smtClean="0"/>
              <a:t>Jiang, </a:t>
            </a:r>
            <a:r>
              <a:rPr lang="en-US" sz="2400" dirty="0" err="1" smtClean="0"/>
              <a:t>Saxena</a:t>
            </a:r>
            <a:r>
              <a:rPr lang="en-US" sz="2400" dirty="0" smtClean="0"/>
              <a:t> et al. </a:t>
            </a:r>
            <a:r>
              <a:rPr lang="en-US" sz="2400" i="1" dirty="0" smtClean="0">
                <a:hlinkClick r:id="rId3"/>
              </a:rPr>
              <a:t>Learning to Place New Objects in a Scene</a:t>
            </a:r>
            <a:r>
              <a:rPr lang="en-US" sz="2400" dirty="0" smtClean="0"/>
              <a:t>.</a:t>
            </a:r>
            <a:r>
              <a:rPr lang="en-US" sz="2400" dirty="0"/>
              <a:t> </a:t>
            </a:r>
            <a:r>
              <a:rPr lang="en-US" sz="2400" dirty="0" smtClean="0"/>
              <a:t>Cornell University. 2012. Web. 1 June 2012.</a:t>
            </a:r>
          </a:p>
        </p:txBody>
      </p:sp>
    </p:spTree>
    <p:extLst>
      <p:ext uri="{BB962C8B-B14F-4D97-AF65-F5344CB8AC3E}">
        <p14:creationId xmlns:p14="http://schemas.microsoft.com/office/powerpoint/2010/main" val="352058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Cornell’s Personal Robotics Lab created a robot that can clean up after people</a:t>
            </a:r>
          </a:p>
          <a:p>
            <a:r>
              <a:rPr lang="en-US" dirty="0" smtClean="0"/>
              <a:t>The robot basically:</a:t>
            </a:r>
          </a:p>
          <a:p>
            <a:pPr lvl="1"/>
            <a:r>
              <a:rPr lang="en-US" dirty="0" smtClean="0"/>
              <a:t>1. Evaluates the room</a:t>
            </a:r>
          </a:p>
          <a:p>
            <a:pPr lvl="1"/>
            <a:r>
              <a:rPr lang="en-US" dirty="0" smtClean="0"/>
              <a:t>2. Identifies the objects</a:t>
            </a:r>
          </a:p>
          <a:p>
            <a:pPr lvl="1"/>
            <a:r>
              <a:rPr lang="en-US" dirty="0" smtClean="0"/>
              <a:t>3. Puts each object where [it thinks] it belongs</a:t>
            </a:r>
          </a:p>
          <a:p>
            <a:r>
              <a:rPr lang="en-US" dirty="0" smtClean="0"/>
              <a:t>Robots in the past could only place single objects on flat surfaces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0" y="2971800"/>
            <a:ext cx="4257574" cy="369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Cornell’s Robots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PANDA</a:t>
            </a:r>
          </a:p>
          <a:p>
            <a:pPr lvl="1"/>
            <a:r>
              <a:rPr lang="en-US" dirty="0" err="1" smtClean="0"/>
              <a:t>PersonAI</a:t>
            </a:r>
            <a:r>
              <a:rPr lang="en-US" dirty="0" smtClean="0"/>
              <a:t> Non-Deterministic Arm</a:t>
            </a:r>
          </a:p>
          <a:p>
            <a:r>
              <a:rPr lang="en-US" dirty="0" smtClean="0"/>
              <a:t>POLAR</a:t>
            </a:r>
          </a:p>
          <a:p>
            <a:pPr lvl="1"/>
            <a:r>
              <a:rPr lang="en-US" dirty="0" err="1" smtClean="0"/>
              <a:t>PersOnaL</a:t>
            </a:r>
            <a:r>
              <a:rPr lang="en-US" dirty="0" smtClean="0"/>
              <a:t> Assistant Robot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4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Considers nature of the object</a:t>
            </a:r>
          </a:p>
          <a:p>
            <a:r>
              <a:rPr lang="en-US" dirty="0" smtClean="0"/>
              <a:t>Determines where to put the object</a:t>
            </a:r>
          </a:p>
          <a:p>
            <a:r>
              <a:rPr lang="en-US" dirty="0" smtClean="0"/>
              <a:t>Learns from previous experiences</a:t>
            </a:r>
          </a:p>
          <a:p>
            <a:pPr lvl="1"/>
            <a:r>
              <a:rPr lang="en-US" dirty="0" smtClean="0"/>
              <a:t>Example: it doesn’t put a shoe in refrigerator</a:t>
            </a:r>
          </a:p>
          <a:p>
            <a:pPr lvl="1"/>
            <a:r>
              <a:rPr lang="en-US" dirty="0" smtClean="0"/>
              <a:t>Also, it has to distinguish between flat surfaces like the floor and a table</a:t>
            </a:r>
          </a:p>
        </p:txBody>
      </p:sp>
    </p:spTree>
    <p:extLst>
      <p:ext uri="{BB962C8B-B14F-4D97-AF65-F5344CB8AC3E}">
        <p14:creationId xmlns:p14="http://schemas.microsoft.com/office/powerpoint/2010/main" val="400614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98% successful in identifying and placing objects it had seen before</a:t>
            </a:r>
          </a:p>
          <a:p>
            <a:r>
              <a:rPr lang="en-US" dirty="0" smtClean="0"/>
              <a:t>80% successful for placing new objects</a:t>
            </a:r>
          </a:p>
          <a:p>
            <a:r>
              <a:rPr lang="en-US" dirty="0" smtClean="0"/>
              <a:t>Objects with ambiguous shapes are hardest to place</a:t>
            </a:r>
          </a:p>
          <a:p>
            <a:pPr lvl="1"/>
            <a:r>
              <a:rPr lang="en-US" dirty="0" smtClean="0"/>
              <a:t>Clothes, shoes,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60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and Identifying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Kinect 3-D camera scans room</a:t>
            </a:r>
          </a:p>
          <a:p>
            <a:r>
              <a:rPr lang="en-US" dirty="0" smtClean="0"/>
              <a:t>Robot’s computer breaks image up into chunks based on different colors/shapes</a:t>
            </a:r>
          </a:p>
          <a:p>
            <a:pPr lvl="1"/>
            <a:r>
              <a:rPr lang="en-US" dirty="0" smtClean="0"/>
              <a:t>Can be trained to store different objects and their common characteristics</a:t>
            </a:r>
          </a:p>
          <a:p>
            <a:r>
              <a:rPr lang="en-US" dirty="0" smtClean="0"/>
              <a:t>Groups of blocks converted to objects</a:t>
            </a:r>
          </a:p>
          <a:p>
            <a:pPr lvl="1"/>
            <a:r>
              <a:rPr lang="en-US" dirty="0" smtClean="0"/>
              <a:t>Based on closest-matching blocks in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1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breaks image up into blocks of potential, stable target spaces</a:t>
            </a:r>
          </a:p>
          <a:p>
            <a:pPr lvl="1"/>
            <a:r>
              <a:rPr lang="en-US" dirty="0" smtClean="0"/>
              <a:t>Can be fed images as examples of either good or bad placement sites for future reference</a:t>
            </a:r>
          </a:p>
          <a:p>
            <a:r>
              <a:rPr lang="en-US" dirty="0" smtClean="0"/>
              <a:t>Chooses placement space with best stability and fit</a:t>
            </a:r>
          </a:p>
        </p:txBody>
      </p:sp>
      <p:pic>
        <p:nvPicPr>
          <p:cNvPr id="4" name="Picture 2" descr="Robot simulations of placement targ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648200"/>
            <a:ext cx="6248400" cy="168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6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the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447800"/>
            <a:ext cx="7498080" cy="4800600"/>
          </a:xfrm>
        </p:spPr>
        <p:txBody>
          <a:bodyPr/>
          <a:lstStyle/>
          <a:p>
            <a:r>
              <a:rPr lang="en-US" dirty="0" smtClean="0"/>
              <a:t>Simulates a graphic of moving object to placement destination</a:t>
            </a:r>
          </a:p>
          <a:p>
            <a:r>
              <a:rPr lang="en-US" dirty="0" smtClean="0"/>
              <a:t>Follows those movements robotically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29000"/>
            <a:ext cx="6893372" cy="289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183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743200"/>
            <a:ext cx="3822192" cy="609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 smtClean="0"/>
              <a:t>Throwing away trash.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"/>
            <a:ext cx="2590800" cy="2460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661" y="378360"/>
            <a:ext cx="2092385" cy="2462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621876" y="2743200"/>
            <a:ext cx="2683954" cy="609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en-US" dirty="0" smtClean="0"/>
              <a:t>Stacking dishes.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733800"/>
            <a:ext cx="4437848" cy="2714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607848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absolutely amazing…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570915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Opinion: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500</TotalTime>
  <Words>376</Words>
  <Application>Microsoft Office PowerPoint</Application>
  <PresentationFormat>On-screen Show (4:3)</PresentationFormat>
  <Paragraphs>56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Cornell Chronicle: A robot learns how to tidy up after you</vt:lpstr>
      <vt:lpstr>Background Information</vt:lpstr>
      <vt:lpstr>Cornell’s Robots</vt:lpstr>
      <vt:lpstr>Latest Algorithm</vt:lpstr>
      <vt:lpstr>Robot Performance</vt:lpstr>
      <vt:lpstr>Evaluating and Identifying</vt:lpstr>
      <vt:lpstr>Determining Placement</vt:lpstr>
      <vt:lpstr>Moving the Object</vt:lpstr>
      <vt:lpstr>PowerPoint Presentation</vt:lpstr>
      <vt:lpstr>Reliability?</vt:lpstr>
      <vt:lpstr>Sources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Tung</dc:creator>
  <cp:lastModifiedBy>Nathan Tung</cp:lastModifiedBy>
  <cp:revision>129</cp:revision>
  <dcterms:created xsi:type="dcterms:W3CDTF">2012-06-03T23:10:32Z</dcterms:created>
  <dcterms:modified xsi:type="dcterms:W3CDTF">2012-06-05T07:14:27Z</dcterms:modified>
</cp:coreProperties>
</file>