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0FE"/>
    <a:srgbClr val="787C7E"/>
    <a:srgbClr val="6CA967"/>
    <a:srgbClr val="C9B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9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65CDD-37D7-650E-1B76-7733C95C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9554F7-5154-F5EA-8754-5A4B4DB9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F66A7-871F-842E-4A6C-B5CD2716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8C09B-6B3F-7D0B-1011-F4B86E7A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2A2C2-2885-53CC-E475-5DC8EB0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0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745F-D0B5-4C36-EEA6-6AC4804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73780-EA2D-CEDB-A2B2-F9A166178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C7CC4-EEA7-274D-1D26-35B4C9C2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5E2B3-3332-B77C-6769-78B112D2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9A3B0-0D1C-05E9-A4C4-8A5E7ECD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2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24451E-42C9-D617-D34E-4B82ACAED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E5739C-5A02-6B77-2144-296B69EE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7BEF0-7252-E31F-1A4A-04E1F80E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C0F74-331D-3D37-F7C4-CBAF9C0F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1DAA6-68E7-8DB2-4AF0-24BA2447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0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5265F-FE28-319C-45B8-0B97EAF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D4B77-8571-905B-1D11-DC1EF553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2D19C-46BA-9181-DC0C-66384A49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B257E-DA21-899F-4A5F-2A91CA24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5EFD1-EDA4-FBB0-F8E9-E7A21847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9E824-D5D8-329B-867A-3E5C48A2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1EF5C-1768-3DC3-994B-3B9545035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66D8A-A9A5-954F-CCE3-1F584D67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EB977-DBB8-897E-8291-2215681F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93843-7F58-BF7F-C57A-99D03209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3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65386-B269-D1FC-99F5-96429921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E8006-DA89-C5B9-DDF8-183D8272D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AA760-5B1B-C9B3-B653-E27E6D13C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BBB12-6574-4FA6-88B8-0F887677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73E7E-C7FA-619B-07CC-84E4E6AC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5B4E8-DC18-7D88-5849-68E02CF3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678AA-6716-DB15-D70E-8EAC21B8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E7BE1-42A5-9FCC-E0E7-15BB6A62B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DA2E9-8F63-6E75-BA9C-7DDA748E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99218D-8AAA-5509-1BC9-F3D887B3E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73DC5-9398-16DA-7A50-106E5B5F5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801174-1412-CC4F-D450-B716DA43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1D66A3-0FD7-312F-B535-48DEFC74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E5A9BE-82A9-6812-7359-39AD1A5C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2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502A2-B416-3EA2-E506-B36CC6AD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EC6825-E1EE-E419-0F22-94DF1C3C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D1AB50-5FF4-A540-9596-D9FABC1F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84DB7-45AC-7164-2A45-54C7C925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0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925F68-7A19-E852-ECA6-6E1A1B8B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27091B-3CC0-3C38-A3C2-E1CF2CE8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1A63C7-064A-DA4F-1A07-CD74AE8F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6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9F7B3-EE2D-89BA-371D-307B0CC8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213E4-582F-9152-94A4-4115E1DB4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8FDD2-A74F-D87C-C0CB-D13092761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0311B-D8CC-D61B-E8F7-25FDAA5D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3BDC18-1C38-6BE0-D347-FD307AA7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206CF-DE7C-3974-DC4A-AC29E2D3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B6B58-94BE-544A-CE79-DE3C7B1A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DF7DAA-0A5C-CBC9-4447-5080CC45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28B08-9C92-99FA-98B5-7650DEF8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3C3D2-82E3-0873-74D4-CC7CF0CC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7EEB3-464A-3292-1811-ACD675AC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3665B-BBF5-4887-6D61-DDD3E88A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2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FAF766-5D1B-17B8-92DE-86CC1E88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39EB6-B603-6C99-D869-4B9E2ED7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4A43A-0C4B-A4D5-5D81-76C579681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CBD6-1AD4-4313-80FF-DE4BC73C39BD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8B0FE-09D5-E7A9-3C00-2FE3758B6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D0AB7-7482-2379-C83C-B344A55B4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88DC-8317-43EE-87AF-655600DF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2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24B5366-B323-04A1-BA27-19FFB9A166C3}"/>
              </a:ext>
            </a:extLst>
          </p:cNvPr>
          <p:cNvSpPr/>
          <p:nvPr/>
        </p:nvSpPr>
        <p:spPr>
          <a:xfrm>
            <a:off x="7870206" y="771576"/>
            <a:ext cx="2410806" cy="2313078"/>
          </a:xfrm>
          <a:prstGeom prst="roundRect">
            <a:avLst>
              <a:gd name="adj" fmla="val 6287"/>
            </a:avLst>
          </a:prstGeom>
          <a:solidFill>
            <a:srgbClr val="FFFF00">
              <a:alpha val="2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32673284-DCDB-E6BE-3B24-AC8AE4A483B1}"/>
              </a:ext>
            </a:extLst>
          </p:cNvPr>
          <p:cNvSpPr/>
          <p:nvPr/>
        </p:nvSpPr>
        <p:spPr>
          <a:xfrm>
            <a:off x="2262794" y="1150501"/>
            <a:ext cx="2410806" cy="3039534"/>
          </a:xfrm>
          <a:prstGeom prst="roundRect">
            <a:avLst>
              <a:gd name="adj" fmla="val 6287"/>
            </a:avLst>
          </a:prstGeom>
          <a:solidFill>
            <a:srgbClr val="FFFF00">
              <a:alpha val="2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1CB32F-77D9-445C-BA42-1F39DDC01F8E}"/>
              </a:ext>
            </a:extLst>
          </p:cNvPr>
          <p:cNvGrpSpPr/>
          <p:nvPr/>
        </p:nvGrpSpPr>
        <p:grpSpPr>
          <a:xfrm>
            <a:off x="2340531" y="1287818"/>
            <a:ext cx="2273350" cy="420263"/>
            <a:chOff x="1448467" y="1287818"/>
            <a:chExt cx="2273350" cy="42026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147762E-B13C-65E4-E54E-F8D4AFBA0CF5}"/>
                </a:ext>
              </a:extLst>
            </p:cNvPr>
            <p:cNvSpPr/>
            <p:nvPr/>
          </p:nvSpPr>
          <p:spPr>
            <a:xfrm>
              <a:off x="1448467" y="1287819"/>
              <a:ext cx="411173" cy="411173"/>
            </a:xfrm>
            <a:prstGeom prst="roundRect">
              <a:avLst/>
            </a:prstGeom>
            <a:solidFill>
              <a:srgbClr val="6C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B102597-234B-BF67-DF4E-ED69850F4417}"/>
                </a:ext>
              </a:extLst>
            </p:cNvPr>
            <p:cNvSpPr/>
            <p:nvPr/>
          </p:nvSpPr>
          <p:spPr>
            <a:xfrm>
              <a:off x="1913384" y="1287819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31DA916-EAED-F781-D993-8C7D3565EB23}"/>
                </a:ext>
              </a:extLst>
            </p:cNvPr>
            <p:cNvSpPr/>
            <p:nvPr/>
          </p:nvSpPr>
          <p:spPr>
            <a:xfrm>
              <a:off x="2380810" y="1296908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D99CACE-52E2-77A6-C067-E0DD836AFE56}"/>
                </a:ext>
              </a:extLst>
            </p:cNvPr>
            <p:cNvSpPr/>
            <p:nvPr/>
          </p:nvSpPr>
          <p:spPr>
            <a:xfrm>
              <a:off x="2845727" y="1287818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2DA95E5-DA24-9D2F-4D91-A7FAACA434C9}"/>
                </a:ext>
              </a:extLst>
            </p:cNvPr>
            <p:cNvSpPr/>
            <p:nvPr/>
          </p:nvSpPr>
          <p:spPr>
            <a:xfrm>
              <a:off x="3310644" y="1296907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355F9D-D9A8-7BFB-3FB1-D8DAE6605FD6}"/>
              </a:ext>
            </a:extLst>
          </p:cNvPr>
          <p:cNvGrpSpPr/>
          <p:nvPr/>
        </p:nvGrpSpPr>
        <p:grpSpPr>
          <a:xfrm>
            <a:off x="2340531" y="1880056"/>
            <a:ext cx="2273350" cy="420263"/>
            <a:chOff x="1448467" y="1287818"/>
            <a:chExt cx="2273350" cy="42026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6262F19-6A7F-50A6-358B-243FE3A014F6}"/>
                </a:ext>
              </a:extLst>
            </p:cNvPr>
            <p:cNvSpPr/>
            <p:nvPr/>
          </p:nvSpPr>
          <p:spPr>
            <a:xfrm>
              <a:off x="1448467" y="1287819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300ED95-CBFA-B15C-9373-221316B9A221}"/>
                </a:ext>
              </a:extLst>
            </p:cNvPr>
            <p:cNvSpPr/>
            <p:nvPr/>
          </p:nvSpPr>
          <p:spPr>
            <a:xfrm>
              <a:off x="1913384" y="1287819"/>
              <a:ext cx="411173" cy="411173"/>
            </a:xfrm>
            <a:prstGeom prst="roundRect">
              <a:avLst/>
            </a:prstGeom>
            <a:solidFill>
              <a:srgbClr val="6C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150FF8D-5343-7594-B100-EE58DFDFF321}"/>
                </a:ext>
              </a:extLst>
            </p:cNvPr>
            <p:cNvSpPr/>
            <p:nvPr/>
          </p:nvSpPr>
          <p:spPr>
            <a:xfrm>
              <a:off x="2380810" y="1296908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D22DB26-1C49-B47F-1814-E9ADE2C74197}"/>
                </a:ext>
              </a:extLst>
            </p:cNvPr>
            <p:cNvSpPr/>
            <p:nvPr/>
          </p:nvSpPr>
          <p:spPr>
            <a:xfrm>
              <a:off x="2845727" y="1287818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2AE2421-5607-5D7C-2C99-F1FA28E9F300}"/>
                </a:ext>
              </a:extLst>
            </p:cNvPr>
            <p:cNvSpPr/>
            <p:nvPr/>
          </p:nvSpPr>
          <p:spPr>
            <a:xfrm>
              <a:off x="3310644" y="1296907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4A94EF0-A519-199E-7F4F-D65117378EF8}"/>
              </a:ext>
            </a:extLst>
          </p:cNvPr>
          <p:cNvGrpSpPr/>
          <p:nvPr/>
        </p:nvGrpSpPr>
        <p:grpSpPr>
          <a:xfrm>
            <a:off x="2340531" y="2472294"/>
            <a:ext cx="2273350" cy="420263"/>
            <a:chOff x="1448467" y="1287818"/>
            <a:chExt cx="2273350" cy="42026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227B759-43A2-3BBF-CCCE-4ACDC3F3D0A7}"/>
                </a:ext>
              </a:extLst>
            </p:cNvPr>
            <p:cNvSpPr/>
            <p:nvPr/>
          </p:nvSpPr>
          <p:spPr>
            <a:xfrm>
              <a:off x="1448467" y="1287819"/>
              <a:ext cx="411173" cy="411173"/>
            </a:xfrm>
            <a:prstGeom prst="roundRect">
              <a:avLst/>
            </a:prstGeom>
            <a:solidFill>
              <a:srgbClr val="6C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29C8F1C-2101-018B-17B2-835E1E06D0F6}"/>
                </a:ext>
              </a:extLst>
            </p:cNvPr>
            <p:cNvSpPr/>
            <p:nvPr/>
          </p:nvSpPr>
          <p:spPr>
            <a:xfrm>
              <a:off x="1913384" y="1287819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3BFD0D0-149D-57FD-6053-5C82AC4DF0FE}"/>
                </a:ext>
              </a:extLst>
            </p:cNvPr>
            <p:cNvSpPr/>
            <p:nvPr/>
          </p:nvSpPr>
          <p:spPr>
            <a:xfrm>
              <a:off x="2380810" y="1296908"/>
              <a:ext cx="411173" cy="411173"/>
            </a:xfrm>
            <a:prstGeom prst="roundRect">
              <a:avLst/>
            </a:prstGeom>
            <a:solidFill>
              <a:srgbClr val="6C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EAC2F0F-8FD8-58B6-D0F0-D6F6EEBECC5F}"/>
                </a:ext>
              </a:extLst>
            </p:cNvPr>
            <p:cNvSpPr/>
            <p:nvPr/>
          </p:nvSpPr>
          <p:spPr>
            <a:xfrm>
              <a:off x="2845727" y="1287818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4854F05-C788-299E-6CC6-7AC2273357B5}"/>
                </a:ext>
              </a:extLst>
            </p:cNvPr>
            <p:cNvSpPr/>
            <p:nvPr/>
          </p:nvSpPr>
          <p:spPr>
            <a:xfrm>
              <a:off x="3310644" y="1296907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9AF58BF-9D3A-ACD8-3464-24062654A415}"/>
              </a:ext>
            </a:extLst>
          </p:cNvPr>
          <p:cNvGrpSpPr/>
          <p:nvPr/>
        </p:nvGrpSpPr>
        <p:grpSpPr>
          <a:xfrm>
            <a:off x="7930421" y="863465"/>
            <a:ext cx="2273350" cy="420263"/>
            <a:chOff x="1448467" y="1287818"/>
            <a:chExt cx="2273350" cy="420263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87D747E-C7C0-69B0-81F9-4214039015D6}"/>
                </a:ext>
              </a:extLst>
            </p:cNvPr>
            <p:cNvSpPr/>
            <p:nvPr/>
          </p:nvSpPr>
          <p:spPr>
            <a:xfrm>
              <a:off x="1448467" y="1287819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4B8E8B2-8BC2-7F9F-6EDC-B4D508E46FD1}"/>
                </a:ext>
              </a:extLst>
            </p:cNvPr>
            <p:cNvSpPr/>
            <p:nvPr/>
          </p:nvSpPr>
          <p:spPr>
            <a:xfrm>
              <a:off x="1913384" y="1287819"/>
              <a:ext cx="411173" cy="411173"/>
            </a:xfrm>
            <a:prstGeom prst="roundRect">
              <a:avLst/>
            </a:prstGeom>
            <a:solidFill>
              <a:srgbClr val="6C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C280829-8B2D-6E39-59A2-DE72D12C3BE0}"/>
                </a:ext>
              </a:extLst>
            </p:cNvPr>
            <p:cNvSpPr/>
            <p:nvPr/>
          </p:nvSpPr>
          <p:spPr>
            <a:xfrm>
              <a:off x="2380810" y="1296908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CF7F4876-D015-5FE2-FC08-E1BFE9439459}"/>
                </a:ext>
              </a:extLst>
            </p:cNvPr>
            <p:cNvSpPr/>
            <p:nvPr/>
          </p:nvSpPr>
          <p:spPr>
            <a:xfrm>
              <a:off x="2845727" y="1287818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DF0FE6C-09D0-F13D-3C5F-F4F1AB598ECF}"/>
                </a:ext>
              </a:extLst>
            </p:cNvPr>
            <p:cNvSpPr/>
            <p:nvPr/>
          </p:nvSpPr>
          <p:spPr>
            <a:xfrm>
              <a:off x="3310644" y="1296907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58E4718-163B-5185-A180-21D2DB3428B2}"/>
              </a:ext>
            </a:extLst>
          </p:cNvPr>
          <p:cNvGrpSpPr/>
          <p:nvPr/>
        </p:nvGrpSpPr>
        <p:grpSpPr>
          <a:xfrm>
            <a:off x="2341785" y="3665452"/>
            <a:ext cx="2273350" cy="420263"/>
            <a:chOff x="1448467" y="1287818"/>
            <a:chExt cx="2273350" cy="420263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A9732DE-CB94-D807-7522-A1E3D61B431C}"/>
                </a:ext>
              </a:extLst>
            </p:cNvPr>
            <p:cNvSpPr/>
            <p:nvPr/>
          </p:nvSpPr>
          <p:spPr>
            <a:xfrm>
              <a:off x="1448467" y="1287819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70DA1958-66A2-1DAF-822A-60FA99B530DC}"/>
                </a:ext>
              </a:extLst>
            </p:cNvPr>
            <p:cNvSpPr/>
            <p:nvPr/>
          </p:nvSpPr>
          <p:spPr>
            <a:xfrm>
              <a:off x="1913384" y="1287819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4831F28-91F6-EEBA-76C1-EC0B749AA1E4}"/>
                </a:ext>
              </a:extLst>
            </p:cNvPr>
            <p:cNvSpPr/>
            <p:nvPr/>
          </p:nvSpPr>
          <p:spPr>
            <a:xfrm>
              <a:off x="2380810" y="1296908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0EEB3095-3F92-1FED-4390-707654BFAAF6}"/>
                </a:ext>
              </a:extLst>
            </p:cNvPr>
            <p:cNvSpPr/>
            <p:nvPr/>
          </p:nvSpPr>
          <p:spPr>
            <a:xfrm>
              <a:off x="2845727" y="1287818"/>
              <a:ext cx="411173" cy="411173"/>
            </a:xfrm>
            <a:prstGeom prst="roundRect">
              <a:avLst/>
            </a:prstGeom>
            <a:solidFill>
              <a:srgbClr val="6C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4DCC9ED5-3F61-56EA-42BA-373EEC62A62C}"/>
                </a:ext>
              </a:extLst>
            </p:cNvPr>
            <p:cNvSpPr/>
            <p:nvPr/>
          </p:nvSpPr>
          <p:spPr>
            <a:xfrm>
              <a:off x="3310644" y="1296907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40D9317-F43C-3996-0D3D-D68AD1E09994}"/>
              </a:ext>
            </a:extLst>
          </p:cNvPr>
          <p:cNvGrpSpPr/>
          <p:nvPr/>
        </p:nvGrpSpPr>
        <p:grpSpPr>
          <a:xfrm>
            <a:off x="7930421" y="1400589"/>
            <a:ext cx="2273350" cy="420263"/>
            <a:chOff x="1448467" y="1287818"/>
            <a:chExt cx="2273350" cy="420263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64F3618-7737-FA5E-20DC-3241B552CB41}"/>
                </a:ext>
              </a:extLst>
            </p:cNvPr>
            <p:cNvSpPr/>
            <p:nvPr/>
          </p:nvSpPr>
          <p:spPr>
            <a:xfrm>
              <a:off x="1448467" y="1287819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2A709A7E-A9FA-D8ED-2141-5D0E6BCE5B90}"/>
                </a:ext>
              </a:extLst>
            </p:cNvPr>
            <p:cNvSpPr/>
            <p:nvPr/>
          </p:nvSpPr>
          <p:spPr>
            <a:xfrm>
              <a:off x="1913384" y="1287819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F32F165-6D8A-52AC-7018-E8BE31FB8C7F}"/>
                </a:ext>
              </a:extLst>
            </p:cNvPr>
            <p:cNvSpPr/>
            <p:nvPr/>
          </p:nvSpPr>
          <p:spPr>
            <a:xfrm>
              <a:off x="2380810" y="1296908"/>
              <a:ext cx="411173" cy="411173"/>
            </a:xfrm>
            <a:prstGeom prst="roundRect">
              <a:avLst/>
            </a:prstGeom>
            <a:solidFill>
              <a:srgbClr val="6C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1F8F4E22-D1A9-AA32-F065-086ADADD89AF}"/>
                </a:ext>
              </a:extLst>
            </p:cNvPr>
            <p:cNvSpPr/>
            <p:nvPr/>
          </p:nvSpPr>
          <p:spPr>
            <a:xfrm>
              <a:off x="2845727" y="1287818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3BC657EB-A92B-888C-BE98-000448190379}"/>
                </a:ext>
              </a:extLst>
            </p:cNvPr>
            <p:cNvSpPr/>
            <p:nvPr/>
          </p:nvSpPr>
          <p:spPr>
            <a:xfrm>
              <a:off x="3310644" y="1296907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70F1701-6C2B-6A51-A91A-575CF184111A}"/>
              </a:ext>
            </a:extLst>
          </p:cNvPr>
          <p:cNvGrpSpPr/>
          <p:nvPr/>
        </p:nvGrpSpPr>
        <p:grpSpPr>
          <a:xfrm>
            <a:off x="7930421" y="2585065"/>
            <a:ext cx="2273350" cy="420263"/>
            <a:chOff x="1448467" y="1287818"/>
            <a:chExt cx="2273350" cy="420263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225BF817-6A95-1903-F8B6-827E5930B04E}"/>
                </a:ext>
              </a:extLst>
            </p:cNvPr>
            <p:cNvSpPr/>
            <p:nvPr/>
          </p:nvSpPr>
          <p:spPr>
            <a:xfrm>
              <a:off x="1448467" y="1287819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AA4224ED-9EA2-4424-E3E1-C372B412CF87}"/>
                </a:ext>
              </a:extLst>
            </p:cNvPr>
            <p:cNvSpPr/>
            <p:nvPr/>
          </p:nvSpPr>
          <p:spPr>
            <a:xfrm>
              <a:off x="1913384" y="1287819"/>
              <a:ext cx="411173" cy="411173"/>
            </a:xfrm>
            <a:prstGeom prst="roundRect">
              <a:avLst/>
            </a:prstGeom>
            <a:solidFill>
              <a:srgbClr val="6C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473AD2AF-FAC4-7998-FCA5-5405E8CAF6F5}"/>
                </a:ext>
              </a:extLst>
            </p:cNvPr>
            <p:cNvSpPr/>
            <p:nvPr/>
          </p:nvSpPr>
          <p:spPr>
            <a:xfrm>
              <a:off x="2380810" y="1296908"/>
              <a:ext cx="411173" cy="411173"/>
            </a:xfrm>
            <a:prstGeom prst="roundRect">
              <a:avLst/>
            </a:prstGeom>
            <a:solidFill>
              <a:srgbClr val="787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F5DB27CC-6F40-8F54-1590-45A061E7FA09}"/>
                </a:ext>
              </a:extLst>
            </p:cNvPr>
            <p:cNvSpPr/>
            <p:nvPr/>
          </p:nvSpPr>
          <p:spPr>
            <a:xfrm>
              <a:off x="2845727" y="1287818"/>
              <a:ext cx="411173" cy="411173"/>
            </a:xfrm>
            <a:prstGeom prst="roundRect">
              <a:avLst/>
            </a:prstGeom>
            <a:solidFill>
              <a:srgbClr val="6CA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BA6FA151-A99A-6708-9D1C-BFE3357366F2}"/>
                </a:ext>
              </a:extLst>
            </p:cNvPr>
            <p:cNvSpPr/>
            <p:nvPr/>
          </p:nvSpPr>
          <p:spPr>
            <a:xfrm>
              <a:off x="3310644" y="1296907"/>
              <a:ext cx="411173" cy="411173"/>
            </a:xfrm>
            <a:prstGeom prst="roundRect">
              <a:avLst/>
            </a:prstGeom>
            <a:solidFill>
              <a:srgbClr val="C9B2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9E5EE68-F80B-E2F0-4065-CAAE527626C9}"/>
                  </a:ext>
                </a:extLst>
              </p:cNvPr>
              <p:cNvSpPr txBox="1"/>
              <p:nvPr/>
            </p:nvSpPr>
            <p:spPr>
              <a:xfrm>
                <a:off x="3315077" y="3021939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9E5EE68-F80B-E2F0-4065-CAAE52762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77" y="3021939"/>
                <a:ext cx="3962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8C590D6-8D29-924B-702A-1088F07D6EFC}"/>
                  </a:ext>
                </a:extLst>
              </p:cNvPr>
              <p:cNvSpPr txBox="1"/>
              <p:nvPr/>
            </p:nvSpPr>
            <p:spPr>
              <a:xfrm>
                <a:off x="8862764" y="1921700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8C590D6-8D29-924B-702A-1088F07D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764" y="1921700"/>
                <a:ext cx="3962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C5072D9A-1D0F-B13E-6575-5C256491E312}"/>
              </a:ext>
            </a:extLst>
          </p:cNvPr>
          <p:cNvSpPr txBox="1"/>
          <p:nvPr/>
        </p:nvSpPr>
        <p:spPr>
          <a:xfrm>
            <a:off x="1281264" y="133951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Guess 1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A20AE1-4A4F-0108-C32C-FB1AF8ED6E84}"/>
              </a:ext>
            </a:extLst>
          </p:cNvPr>
          <p:cNvSpPr txBox="1"/>
          <p:nvPr/>
        </p:nvSpPr>
        <p:spPr>
          <a:xfrm>
            <a:off x="1281262" y="194084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Guess 2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86AA31C-6A86-F78C-35A2-78584298A771}"/>
              </a:ext>
            </a:extLst>
          </p:cNvPr>
          <p:cNvSpPr txBox="1"/>
          <p:nvPr/>
        </p:nvSpPr>
        <p:spPr>
          <a:xfrm>
            <a:off x="1281262" y="252399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Guess 3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9B9BCCD-ADDD-A5DD-4E0B-011A710378CA}"/>
                  </a:ext>
                </a:extLst>
              </p:cNvPr>
              <p:cNvSpPr txBox="1"/>
              <p:nvPr/>
            </p:nvSpPr>
            <p:spPr>
              <a:xfrm>
                <a:off x="-351349" y="2385152"/>
                <a:ext cx="12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Init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𝑯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4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𝐥𝐨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𝐠</m:t>
                          </m:r>
                        </m:e>
                        <m:sub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</m:e>
                      </m:d>
                    </m:oMath>
                  </m:oMathPara>
                </a14:m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9B9BCCD-ADDD-A5DD-4E0B-011A71037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1349" y="2385152"/>
                <a:ext cx="1205138" cy="523220"/>
              </a:xfrm>
              <a:prstGeom prst="rect">
                <a:avLst/>
              </a:prstGeom>
              <a:blipFill>
                <a:blip r:embed="rId4"/>
                <a:stretch>
                  <a:fillRect t="-1163" b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310494C-5238-8ABB-2CCA-198C763A4071}"/>
              </a:ext>
            </a:extLst>
          </p:cNvPr>
          <p:cNvCxnSpPr>
            <a:stCxn id="70" idx="3"/>
            <a:endCxn id="67" idx="1"/>
          </p:cNvCxnSpPr>
          <p:nvPr/>
        </p:nvCxnSpPr>
        <p:spPr>
          <a:xfrm flipV="1">
            <a:off x="853789" y="1493404"/>
            <a:ext cx="427475" cy="1153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2E07479-5EA5-4A68-8A0A-A3C5BD65D265}"/>
              </a:ext>
            </a:extLst>
          </p:cNvPr>
          <p:cNvCxnSpPr>
            <a:cxnSpLocks/>
            <a:stCxn id="70" idx="3"/>
            <a:endCxn id="68" idx="1"/>
          </p:cNvCxnSpPr>
          <p:nvPr/>
        </p:nvCxnSpPr>
        <p:spPr>
          <a:xfrm flipV="1">
            <a:off x="853789" y="2094731"/>
            <a:ext cx="427473" cy="552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1630A68-DED0-CA90-67A3-3999980AA837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853789" y="2646762"/>
            <a:ext cx="427473" cy="31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C5A8FBA-27C2-6F94-7720-C1DF5D087016}"/>
                  </a:ext>
                </a:extLst>
              </p:cNvPr>
              <p:cNvSpPr txBox="1"/>
              <p:nvPr/>
            </p:nvSpPr>
            <p:spPr>
              <a:xfrm>
                <a:off x="1276707" y="3715050"/>
                <a:ext cx="1025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Guess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</m:d>
                  </m:oMath>
                </a14:m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C5A8FBA-27C2-6F94-7720-C1DF5D08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07" y="3715050"/>
                <a:ext cx="1025217" cy="307777"/>
              </a:xfrm>
              <a:prstGeom prst="rect">
                <a:avLst/>
              </a:prstGeom>
              <a:blipFill>
                <a:blip r:embed="rId5"/>
                <a:stretch>
                  <a:fillRect l="-1775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5D25DFE-E231-9004-B7B1-986E3A10E202}"/>
              </a:ext>
            </a:extLst>
          </p:cNvPr>
          <p:cNvCxnSpPr>
            <a:cxnSpLocks/>
            <a:stCxn id="70" idx="3"/>
            <a:endCxn id="80" idx="1"/>
          </p:cNvCxnSpPr>
          <p:nvPr/>
        </p:nvCxnSpPr>
        <p:spPr>
          <a:xfrm>
            <a:off x="853789" y="2646762"/>
            <a:ext cx="422918" cy="1222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088455F-7EBD-62FF-5EC0-7E111D26D34A}"/>
                  </a:ext>
                </a:extLst>
              </p:cNvPr>
              <p:cNvSpPr txBox="1"/>
              <p:nvPr/>
            </p:nvSpPr>
            <p:spPr>
              <a:xfrm>
                <a:off x="67348" y="771576"/>
                <a:ext cx="14141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Iterate Word on</a:t>
                </a:r>
              </a:p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Feasible Set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ℱ</m:t>
                    </m:r>
                  </m:oMath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088455F-7EBD-62FF-5EC0-7E111D26D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8" y="771576"/>
                <a:ext cx="1414105" cy="523220"/>
              </a:xfrm>
              <a:prstGeom prst="rect">
                <a:avLst/>
              </a:prstGeom>
              <a:blipFill>
                <a:blip r:embed="rId6"/>
                <a:stretch>
                  <a:fillRect l="-862" t="-2353" r="-431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E0E02E3-63F6-0011-3403-4A4C91CCC457}"/>
              </a:ext>
            </a:extLst>
          </p:cNvPr>
          <p:cNvSpPr txBox="1"/>
          <p:nvPr/>
        </p:nvSpPr>
        <p:spPr>
          <a:xfrm>
            <a:off x="2874123" y="4266779"/>
            <a:ext cx="1188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Round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02467-5FFA-35EB-1CD5-DB59C967349A}"/>
              </a:ext>
            </a:extLst>
          </p:cNvPr>
          <p:cNvSpPr txBox="1"/>
          <p:nvPr/>
        </p:nvSpPr>
        <p:spPr>
          <a:xfrm>
            <a:off x="6757625" y="92425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Guess 1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3A2A51A-694E-2799-DE48-F514FF4BDE8D}"/>
              </a:ext>
            </a:extLst>
          </p:cNvPr>
          <p:cNvSpPr txBox="1"/>
          <p:nvPr/>
        </p:nvSpPr>
        <p:spPr>
          <a:xfrm>
            <a:off x="6757625" y="146137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Guess 2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7336966-E22A-8B24-8420-F65FCDED5829}"/>
                  </a:ext>
                </a:extLst>
              </p:cNvPr>
              <p:cNvSpPr txBox="1"/>
              <p:nvPr/>
            </p:nvSpPr>
            <p:spPr>
              <a:xfrm>
                <a:off x="6753070" y="2646762"/>
                <a:ext cx="10961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Guess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67336966-E22A-8B24-8420-F65FCDED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070" y="2646762"/>
                <a:ext cx="1096134" cy="307777"/>
              </a:xfrm>
              <a:prstGeom prst="rect">
                <a:avLst/>
              </a:prstGeom>
              <a:blipFill>
                <a:blip r:embed="rId7"/>
                <a:stretch>
                  <a:fillRect l="-1667"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E2A2438-0944-1B0C-84B9-45C62889E9A8}"/>
              </a:ext>
            </a:extLst>
          </p:cNvPr>
          <p:cNvCxnSpPr>
            <a:cxnSpLocks/>
            <a:stCxn id="110" idx="3"/>
            <a:endCxn id="91" idx="1"/>
          </p:cNvCxnSpPr>
          <p:nvPr/>
        </p:nvCxnSpPr>
        <p:spPr>
          <a:xfrm flipV="1">
            <a:off x="6321447" y="1078140"/>
            <a:ext cx="436178" cy="4243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7D5186D-352B-6ED0-D382-4F7E880EE773}"/>
              </a:ext>
            </a:extLst>
          </p:cNvPr>
          <p:cNvCxnSpPr>
            <a:cxnSpLocks/>
            <a:stCxn id="110" idx="3"/>
            <a:endCxn id="92" idx="1"/>
          </p:cNvCxnSpPr>
          <p:nvPr/>
        </p:nvCxnSpPr>
        <p:spPr>
          <a:xfrm>
            <a:off x="6321447" y="1502493"/>
            <a:ext cx="436178" cy="1127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E7158B8-1231-A9E0-DB48-2AD06DC872C7}"/>
              </a:ext>
            </a:extLst>
          </p:cNvPr>
          <p:cNvCxnSpPr>
            <a:cxnSpLocks/>
            <a:stCxn id="110" idx="3"/>
            <a:endCxn id="93" idx="1"/>
          </p:cNvCxnSpPr>
          <p:nvPr/>
        </p:nvCxnSpPr>
        <p:spPr>
          <a:xfrm>
            <a:off x="6321447" y="1502493"/>
            <a:ext cx="431623" cy="12981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250EF1B-B6C8-1D4B-B2CC-508A7F2B1630}"/>
              </a:ext>
            </a:extLst>
          </p:cNvPr>
          <p:cNvSpPr txBox="1"/>
          <p:nvPr/>
        </p:nvSpPr>
        <p:spPr>
          <a:xfrm>
            <a:off x="8405239" y="3171034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Round</a:t>
            </a:r>
            <a:endParaRPr lang="zh-CN" altLang="en-US" sz="1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387DBA5-19D3-C607-86C0-47F978BD18B9}"/>
                  </a:ext>
                </a:extLst>
              </p:cNvPr>
              <p:cNvSpPr txBox="1"/>
              <p:nvPr/>
            </p:nvSpPr>
            <p:spPr>
              <a:xfrm>
                <a:off x="4975116" y="640534"/>
                <a:ext cx="14239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Iterate Word on</a:t>
                </a:r>
              </a:p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Feasible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ℱ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387DBA5-19D3-C607-86C0-47F978BD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16" y="640534"/>
                <a:ext cx="1423980" cy="523220"/>
              </a:xfrm>
              <a:prstGeom prst="rect">
                <a:avLst/>
              </a:prstGeom>
              <a:blipFill>
                <a:blip r:embed="rId8"/>
                <a:stretch>
                  <a:fillRect l="-1282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94F3D0E-59A4-CF1F-C343-B81D768750FF}"/>
                  </a:ext>
                </a:extLst>
              </p:cNvPr>
              <p:cNvSpPr txBox="1"/>
              <p:nvPr/>
            </p:nvSpPr>
            <p:spPr>
              <a:xfrm>
                <a:off x="5052766" y="1240883"/>
                <a:ext cx="12686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New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𝑯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400" b="1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𝐥𝐨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𝐠</m:t>
                          </m:r>
                        </m:e>
                        <m:sub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94F3D0E-59A4-CF1F-C343-B81D76875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66" y="1240883"/>
                <a:ext cx="1268681" cy="523220"/>
              </a:xfrm>
              <a:prstGeom prst="rect">
                <a:avLst/>
              </a:prstGeom>
              <a:blipFill>
                <a:blip r:embed="rId9"/>
                <a:stretch>
                  <a:fillRect t="-2353"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18636106-4D6A-1F33-E58A-9AB7B8059057}"/>
              </a:ext>
            </a:extLst>
          </p:cNvPr>
          <p:cNvCxnSpPr>
            <a:cxnSpLocks/>
            <a:stCxn id="9" idx="3"/>
            <a:endCxn id="110" idx="1"/>
          </p:cNvCxnSpPr>
          <p:nvPr/>
        </p:nvCxnSpPr>
        <p:spPr>
          <a:xfrm flipV="1">
            <a:off x="4613881" y="1502493"/>
            <a:ext cx="438885" cy="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089EE27B-B051-AC1C-22B9-06D1F769BE7D}"/>
              </a:ext>
            </a:extLst>
          </p:cNvPr>
          <p:cNvCxnSpPr>
            <a:cxnSpLocks/>
            <a:stCxn id="88" idx="0"/>
            <a:endCxn id="106" idx="0"/>
          </p:cNvCxnSpPr>
          <p:nvPr/>
        </p:nvCxnSpPr>
        <p:spPr>
          <a:xfrm rot="5400000" flipH="1" flipV="1">
            <a:off x="3165232" y="-1750297"/>
            <a:ext cx="131042" cy="4912705"/>
          </a:xfrm>
          <a:prstGeom prst="curvedConnector3">
            <a:avLst>
              <a:gd name="adj1" fmla="val 318059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7EA70066-BFF7-01AF-8088-45AD4BCFACC5}"/>
                  </a:ext>
                </a:extLst>
              </p:cNvPr>
              <p:cNvSpPr txBox="1"/>
              <p:nvPr/>
            </p:nvSpPr>
            <p:spPr>
              <a:xfrm>
                <a:off x="1685675" y="370880"/>
                <a:ext cx="3173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200" b="0" i="0" dirty="0">
                    <a:solidFill>
                      <a:srgbClr val="C00000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Reduce uncertainty and </a:t>
                </a:r>
                <a:r>
                  <a:rPr lang="en-US" altLang="zh-CN" sz="1200" dirty="0">
                    <a:solidFill>
                      <a:srgbClr val="C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get </a:t>
                </a:r>
                <a:r>
                  <a:rPr lang="en-US" altLang="zh-CN" sz="1200" b="0" i="0" dirty="0">
                    <a:solidFill>
                      <a:srgbClr val="C00000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gain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𝐥𝐨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𝐠</m:t>
                          </m:r>
                        </m:e>
                        <m:sub>
                          <m:r>
                            <a:rPr lang="en-US" altLang="zh-CN" sz="1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ℱ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CN" sz="12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𝐥𝐨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𝐠</m:t>
                          </m:r>
                        </m:e>
                        <m:sub>
                          <m:r>
                            <a:rPr lang="en-US" altLang="zh-CN" sz="12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zh-CN" sz="1200" dirty="0">
                    <a:solidFill>
                      <a:srgbClr val="C00000"/>
                    </a:solidFill>
                  </a:rPr>
                </a:br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7EA70066-BFF7-01AF-8088-45AD4BCFA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75" y="370880"/>
                <a:ext cx="317355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箭头: 右 143">
            <a:extLst>
              <a:ext uri="{FF2B5EF4-FFF2-40B4-BE49-F238E27FC236}">
                <a16:creationId xmlns:a16="http://schemas.microsoft.com/office/drawing/2014/main" id="{3EB8B7D7-E6B2-CD3C-58EA-2A97DDF05731}"/>
              </a:ext>
            </a:extLst>
          </p:cNvPr>
          <p:cNvSpPr/>
          <p:nvPr/>
        </p:nvSpPr>
        <p:spPr>
          <a:xfrm>
            <a:off x="10935498" y="1846707"/>
            <a:ext cx="381000" cy="23276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3AD6574-C8FB-5E79-F00D-332B54614FFE}"/>
              </a:ext>
            </a:extLst>
          </p:cNvPr>
          <p:cNvSpPr txBox="1"/>
          <p:nvPr/>
        </p:nvSpPr>
        <p:spPr>
          <a:xfrm>
            <a:off x="10502068" y="218422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Continue to </a:t>
            </a: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Search Deeper</a:t>
            </a:r>
          </a:p>
        </p:txBody>
      </p:sp>
    </p:spTree>
    <p:extLst>
      <p:ext uri="{BB962C8B-B14F-4D97-AF65-F5344CB8AC3E}">
        <p14:creationId xmlns:p14="http://schemas.microsoft.com/office/powerpoint/2010/main" val="5517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874170-D917-0F6C-413A-61769EC8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882"/>
            <a:ext cx="12192000" cy="3432235"/>
          </a:xfrm>
          <a:prstGeom prst="rect">
            <a:avLst/>
          </a:prstGeom>
        </p:spPr>
      </p:pic>
      <p:sp>
        <p:nvSpPr>
          <p:cNvPr id="3" name="右大括号 2">
            <a:extLst>
              <a:ext uri="{FF2B5EF4-FFF2-40B4-BE49-F238E27FC236}">
                <a16:creationId xmlns:a16="http://schemas.microsoft.com/office/drawing/2014/main" id="{6454D4B7-F27C-FB22-EC79-7744176172D9}"/>
              </a:ext>
            </a:extLst>
          </p:cNvPr>
          <p:cNvSpPr/>
          <p:nvPr/>
        </p:nvSpPr>
        <p:spPr>
          <a:xfrm rot="5400000">
            <a:off x="2362543" y="3595374"/>
            <a:ext cx="232145" cy="3331633"/>
          </a:xfrm>
          <a:prstGeom prst="rightBrace">
            <a:avLst>
              <a:gd name="adj1" fmla="val 2748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54B44C-279B-09E4-3C9F-BF32F48BFB66}"/>
              </a:ext>
            </a:extLst>
          </p:cNvPr>
          <p:cNvSpPr txBox="1"/>
          <p:nvPr/>
        </p:nvSpPr>
        <p:spPr>
          <a:xfrm>
            <a:off x="1147962" y="5451105"/>
            <a:ext cx="2661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10-dimensional letter frequency attributes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6A585AB-F465-0D09-595F-C6B927FFE956}"/>
              </a:ext>
            </a:extLst>
          </p:cNvPr>
          <p:cNvSpPr txBox="1"/>
          <p:nvPr/>
        </p:nvSpPr>
        <p:spPr>
          <a:xfrm>
            <a:off x="-112247" y="5801946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Word frequency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894FD6-2FB4-A950-0282-27008C80EC0E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7017" y="5035395"/>
            <a:ext cx="1" cy="76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72F032A-8EF1-3CE9-2439-CEEEA3EE0042}"/>
              </a:ext>
            </a:extLst>
          </p:cNvPr>
          <p:cNvSpPr txBox="1"/>
          <p:nvPr/>
        </p:nvSpPr>
        <p:spPr>
          <a:xfrm>
            <a:off x="4119681" y="537726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Gini index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8D963CB-CA8B-2739-E3D9-58EC7957042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526203" y="5028767"/>
            <a:ext cx="0" cy="348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3C03B3E-7725-467A-A7E6-BFE2F88D32A4}"/>
              </a:ext>
            </a:extLst>
          </p:cNvPr>
          <p:cNvSpPr txBox="1"/>
          <p:nvPr/>
        </p:nvSpPr>
        <p:spPr>
          <a:xfrm>
            <a:off x="3949206" y="5801946"/>
            <a:ext cx="1869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Repeated continuous letter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02A790-97EC-ED20-FB9C-A16CD5503146}"/>
              </a:ext>
            </a:extLst>
          </p:cNvPr>
          <p:cNvCxnSpPr>
            <a:cxnSpLocks/>
          </p:cNvCxnSpPr>
          <p:nvPr/>
        </p:nvCxnSpPr>
        <p:spPr>
          <a:xfrm>
            <a:off x="4883918" y="5000100"/>
            <a:ext cx="0" cy="766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E557A929-B58C-1FCF-4A51-B5E86CD83C3F}"/>
              </a:ext>
            </a:extLst>
          </p:cNvPr>
          <p:cNvSpPr/>
          <p:nvPr/>
        </p:nvSpPr>
        <p:spPr>
          <a:xfrm rot="5400000">
            <a:off x="5878426" y="4532382"/>
            <a:ext cx="232145" cy="1457617"/>
          </a:xfrm>
          <a:prstGeom prst="rightBrace">
            <a:avLst>
              <a:gd name="adj1" fmla="val 2884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CAAAB55-B793-52CC-F5D5-2D3220E35D19}"/>
              </a:ext>
            </a:extLst>
          </p:cNvPr>
          <p:cNvSpPr txBox="1"/>
          <p:nvPr/>
        </p:nvSpPr>
        <p:spPr>
          <a:xfrm>
            <a:off x="5456260" y="5445159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Part of speech</a:t>
            </a:r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484B32A0-200C-01BA-E767-4615BC571807}"/>
              </a:ext>
            </a:extLst>
          </p:cNvPr>
          <p:cNvSpPr/>
          <p:nvPr/>
        </p:nvSpPr>
        <p:spPr>
          <a:xfrm rot="5400000">
            <a:off x="7158911" y="5040000"/>
            <a:ext cx="232145" cy="442381"/>
          </a:xfrm>
          <a:prstGeom prst="rightBrace">
            <a:avLst>
              <a:gd name="adj1" fmla="val 2201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C82BE82-BE01-2E1B-C095-940A75664819}"/>
              </a:ext>
            </a:extLst>
          </p:cNvPr>
          <p:cNvSpPr txBox="1"/>
          <p:nvPr/>
        </p:nvSpPr>
        <p:spPr>
          <a:xfrm>
            <a:off x="7033570" y="5445159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68014D-61A0-BEDE-9BA6-BD35E69C691D}"/>
              </a:ext>
            </a:extLst>
          </p:cNvPr>
          <p:cNvSpPr txBox="1"/>
          <p:nvPr/>
        </p:nvSpPr>
        <p:spPr>
          <a:xfrm>
            <a:off x="7401604" y="5801946"/>
            <a:ext cx="875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Time index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80BA275-804A-CB9A-5092-321B44110887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7839384" y="5000100"/>
            <a:ext cx="1" cy="801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E503B06C-1B00-E807-E37E-5A2B4BCBC058}"/>
              </a:ext>
            </a:extLst>
          </p:cNvPr>
          <p:cNvSpPr txBox="1"/>
          <p:nvPr/>
        </p:nvSpPr>
        <p:spPr>
          <a:xfrm>
            <a:off x="7761537" y="6089029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Hard Mode</a:t>
            </a:r>
          </a:p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Percentage</a:t>
            </a:r>
            <a:endParaRPr lang="zh-CN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9C45516-C9ED-378B-A91F-1D852384D21E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8214545" y="5028767"/>
            <a:ext cx="1" cy="1060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右大括号 78">
            <a:extLst>
              <a:ext uri="{FF2B5EF4-FFF2-40B4-BE49-F238E27FC236}">
                <a16:creationId xmlns:a16="http://schemas.microsoft.com/office/drawing/2014/main" id="{FCC41CCD-3470-F310-5273-9F6CCAFE3752}"/>
              </a:ext>
            </a:extLst>
          </p:cNvPr>
          <p:cNvSpPr/>
          <p:nvPr/>
        </p:nvSpPr>
        <p:spPr>
          <a:xfrm rot="5400000">
            <a:off x="9567053" y="4153920"/>
            <a:ext cx="232145" cy="2211046"/>
          </a:xfrm>
          <a:prstGeom prst="rightBrace">
            <a:avLst>
              <a:gd name="adj1" fmla="val 2884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BD57B8B-DAD4-527E-DBAB-296AA767B3CF}"/>
              </a:ext>
            </a:extLst>
          </p:cNvPr>
          <p:cNvSpPr txBox="1"/>
          <p:nvPr/>
        </p:nvSpPr>
        <p:spPr>
          <a:xfrm>
            <a:off x="8701554" y="5443411"/>
            <a:ext cx="19864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Player’s average performance</a:t>
            </a:r>
          </a:p>
          <a:p>
            <a:pPr algn="ctr"/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In past few days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51AD6E1-F6D6-0F45-6EF1-FD03B2ED2173}"/>
              </a:ext>
            </a:extLst>
          </p:cNvPr>
          <p:cNvSpPr txBox="1"/>
          <p:nvPr/>
        </p:nvSpPr>
        <p:spPr>
          <a:xfrm rot="10800000">
            <a:off x="-312302" y="2987582"/>
            <a:ext cx="400110" cy="6004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ACC4F72A-AD52-E10A-AE33-CDDEDDDB1D65}"/>
              </a:ext>
            </a:extLst>
          </p:cNvPr>
          <p:cNvSpPr/>
          <p:nvPr/>
        </p:nvSpPr>
        <p:spPr>
          <a:xfrm rot="16200000">
            <a:off x="3823545" y="-1683091"/>
            <a:ext cx="232145" cy="6923968"/>
          </a:xfrm>
          <a:prstGeom prst="rightBrace">
            <a:avLst>
              <a:gd name="adj1" fmla="val 27480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7662B6E2-1D46-8DF2-7720-EE4651FD7579}"/>
              </a:ext>
            </a:extLst>
          </p:cNvPr>
          <p:cNvSpPr/>
          <p:nvPr/>
        </p:nvSpPr>
        <p:spPr>
          <a:xfrm rot="16200000">
            <a:off x="9197945" y="304259"/>
            <a:ext cx="232145" cy="2949266"/>
          </a:xfrm>
          <a:prstGeom prst="rightBrace">
            <a:avLst>
              <a:gd name="adj1" fmla="val 27480"/>
              <a:gd name="adj2" fmla="val 50000"/>
            </a:avLst>
          </a:prstGeom>
          <a:ln w="19050">
            <a:solidFill>
              <a:srgbClr val="1A50FE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4DB84B2-9F60-EFEE-1DD4-9F8C845CA3D2}"/>
                  </a:ext>
                </a:extLst>
              </p:cNvPr>
              <p:cNvSpPr txBox="1"/>
              <p:nvPr/>
            </p:nvSpPr>
            <p:spPr>
              <a:xfrm>
                <a:off x="3698850" y="1260394"/>
                <a:ext cx="500713" cy="323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4DB84B2-9F60-EFEE-1DD4-9F8C845CA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50" y="1260394"/>
                <a:ext cx="500713" cy="323999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C3BB969-11BD-C217-0180-8989274786E1}"/>
                  </a:ext>
                </a:extLst>
              </p:cNvPr>
              <p:cNvSpPr txBox="1"/>
              <p:nvPr/>
            </p:nvSpPr>
            <p:spPr>
              <a:xfrm>
                <a:off x="9063661" y="1258694"/>
                <a:ext cx="500713" cy="322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1" i="1" smtClean="0">
                              <a:solidFill>
                                <a:srgbClr val="1A50F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200" b="1" i="1" smtClean="0">
                              <a:solidFill>
                                <a:srgbClr val="1A50F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rgbClr val="1A50F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𝑫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200" b="1" i="1" smtClean="0">
                                  <a:solidFill>
                                    <a:srgbClr val="1A50F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 smtClean="0">
                                  <a:solidFill>
                                    <a:srgbClr val="1A50F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CN" altLang="en-US" sz="1200" b="1" dirty="0">
                  <a:solidFill>
                    <a:srgbClr val="1A50F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C3BB969-11BD-C217-0180-89892747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61" y="1258694"/>
                <a:ext cx="500713" cy="322717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3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DBDDBA-785B-BEDD-B614-6B7A96B97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33"/>
          <a:stretch/>
        </p:blipFill>
        <p:spPr>
          <a:xfrm>
            <a:off x="1126682" y="1542814"/>
            <a:ext cx="10637135" cy="1602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8193DB-C2A1-0A52-FA51-5AC791747D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10"/>
          <a:stretch/>
        </p:blipFill>
        <p:spPr>
          <a:xfrm>
            <a:off x="1126683" y="3144835"/>
            <a:ext cx="10637131" cy="15355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2E19EA-A628-1620-6C82-42981A3E4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33"/>
          <a:stretch/>
        </p:blipFill>
        <p:spPr>
          <a:xfrm>
            <a:off x="1126683" y="4680412"/>
            <a:ext cx="10637131" cy="16020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532714-8216-2AF5-0CF4-C4EAE0071282}"/>
              </a:ext>
            </a:extLst>
          </p:cNvPr>
          <p:cNvSpPr txBox="1"/>
          <p:nvPr/>
        </p:nvSpPr>
        <p:spPr>
          <a:xfrm>
            <a:off x="119214" y="2174547"/>
            <a:ext cx="87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8E96C8-22E2-60E5-4D53-FD4B832BEE69}"/>
              </a:ext>
            </a:extLst>
          </p:cNvPr>
          <p:cNvSpPr txBox="1"/>
          <p:nvPr/>
        </p:nvSpPr>
        <p:spPr>
          <a:xfrm>
            <a:off x="119214" y="3738538"/>
            <a:ext cx="100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47A104-2347-937C-78CC-322A3DF728F2}"/>
              </a:ext>
            </a:extLst>
          </p:cNvPr>
          <p:cNvSpPr txBox="1"/>
          <p:nvPr/>
        </p:nvSpPr>
        <p:spPr>
          <a:xfrm>
            <a:off x="119214" y="5312145"/>
            <a:ext cx="871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99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鸷鹏</dc:creator>
  <cp:lastModifiedBy>周 鸷鹏</cp:lastModifiedBy>
  <cp:revision>7</cp:revision>
  <dcterms:created xsi:type="dcterms:W3CDTF">2023-02-18T19:00:56Z</dcterms:created>
  <dcterms:modified xsi:type="dcterms:W3CDTF">2023-02-20T15:09:40Z</dcterms:modified>
</cp:coreProperties>
</file>