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70B7-443B-B812-5772-D2220D92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9AEBB-F7C7-A1D4-9CD0-E7C7F547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5A88D-F63D-BE17-1143-F0FFD4CE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60A8D-9DCF-6266-DD8D-0F15F7E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03257-DFA5-4272-07FA-953724EB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7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E13BF-FF4B-2A50-3528-56BB500E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C22D6-FE9B-7E98-9A79-942E0044E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B45FB-A1A5-AA5C-6C8E-A5A5306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ECE4B-B37E-D019-1304-F1936BE0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03CFB-DF7C-CE5F-7CD5-4733A94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7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092855-26B1-5E89-69E2-BF2B2101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24890-F785-CE2B-BFB0-C726D635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71D6F-5940-5F8A-EE84-CC9D99A9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1A855-3795-3F27-5F9C-474AADA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EDF7B-29B3-AD7F-06A3-9A0FC186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9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FADAF-2484-E32A-B58F-697AB1AA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E4895-09B6-B3D9-15A4-9AE472C6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E1551-EB97-469C-71C4-DE25EEE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A0BBE-645F-7B31-99F3-E096DA61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57B99-3D8E-76E0-75DA-89261F20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32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1E9D9-A300-F2FA-81F0-4DA29AA5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AEE25-EF62-247C-5F84-446DBAF1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65CCB-21CA-013A-E80D-105E6DCA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ED7D-DAB2-4219-7C8F-655AA3D9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A12A0-E387-3611-C8ED-720C64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59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93AB-312E-3CFF-619B-FCB608F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AE363-A97D-4CFA-D40E-B7023D248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0BFE9-4D0C-FBF3-EF32-7109849A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6CE89-6288-AD35-181F-20E329B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6FCD6-F63F-B9EA-9780-8F3D8BDC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05E8C-7E7F-6AA7-5425-DCEAF209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6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1898-A0D3-3678-EC66-1E8CBD2E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FE812-4AFB-185E-757D-6C67583E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2B3CF-2EC8-E944-D02D-FB3CB2DB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B8803-E0D0-A584-15CE-6FD551F78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CCDAB-C82B-4EF5-50C2-CCC0E840C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5DB17-03F5-35C9-BF52-523B8EAD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04814-293C-450C-6785-0CF97F7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C3852-B6E4-FA87-6688-39FE3B6D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5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58028-5BDE-09A4-0189-C33C85B8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6551E-4ED4-289B-541D-AB4D1870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51BBA-821B-9432-CEA5-168E1DF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E7482-C1C3-FCEC-07D1-88A2776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4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745BC-7BB5-18BA-6FB0-EE5086A3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7CC43-57E1-136F-679B-5B7C3AD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11E13-8842-0238-6FC4-E97F3504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3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447DE-E398-173C-BAD4-4E7249C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C4015-AF2F-21C3-33B9-986D811D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0A2F6-EFAB-80DF-2143-BF004118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1B9BB-168B-4AE2-B0A4-11A371E7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4C419-B194-B194-E1FE-F45B0B71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75BBC-EF29-FA29-B2CA-CBA961B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41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AB545-2E0A-495D-D226-3E21EC53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8415F-28EF-509A-4356-5B56612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3DF87-035E-B6A1-118D-7566E8A8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BB0BF-DD3E-E7F9-F618-41B27A79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F1DCD-B679-EF06-7526-1CEBE66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AF5E9-9B91-41D4-2953-D62098D1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9E26C4-950F-669E-B774-65DB2A2A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F8F13-9885-8233-6EE1-C338583A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A5E4A-839F-6DF0-D9EA-6028D7F6E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8A13-B0D8-2D47-8D82-3437BEC90690}" type="datetimeFigureOut">
              <a:rPr kumimoji="1" lang="zh-CN" altLang="en-US" smtClean="0"/>
              <a:t>2022/5/10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A35E1-A240-ECB1-3249-3C2E131AF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F0753-0317-E949-CF10-887C3AC3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4683-03FC-C541-9786-4F40A6558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8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A04D36E6-A15F-F904-F011-6E9D81987450}"/>
              </a:ext>
            </a:extLst>
          </p:cNvPr>
          <p:cNvSpPr/>
          <p:nvPr/>
        </p:nvSpPr>
        <p:spPr>
          <a:xfrm>
            <a:off x="1269877" y="374965"/>
            <a:ext cx="2650176" cy="5972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AF9CBF-477F-F2B4-646E-DB6B6C3CB246}"/>
              </a:ext>
            </a:extLst>
          </p:cNvPr>
          <p:cNvSpPr/>
          <p:nvPr/>
        </p:nvSpPr>
        <p:spPr>
          <a:xfrm>
            <a:off x="1430051" y="971041"/>
            <a:ext cx="2354061" cy="315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80AA93-9186-C06E-218E-E541FEDC6BEE}"/>
              </a:ext>
            </a:extLst>
          </p:cNvPr>
          <p:cNvSpPr/>
          <p:nvPr/>
        </p:nvSpPr>
        <p:spPr>
          <a:xfrm>
            <a:off x="4335740" y="327518"/>
            <a:ext cx="2400103" cy="6455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D9EA74FA-0DCA-4CCD-BBC8-CCEC5885C248}"/>
              </a:ext>
            </a:extLst>
          </p:cNvPr>
          <p:cNvSpPr/>
          <p:nvPr/>
        </p:nvSpPr>
        <p:spPr>
          <a:xfrm>
            <a:off x="173947" y="2484293"/>
            <a:ext cx="692458" cy="105644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Raw</a:t>
            </a:r>
          </a:p>
          <a:p>
            <a:pPr algn="ctr"/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C1E32-F793-59BE-9B58-B3717B2C5B8F}"/>
              </a:ext>
            </a:extLst>
          </p:cNvPr>
          <p:cNvSpPr/>
          <p:nvPr/>
        </p:nvSpPr>
        <p:spPr>
          <a:xfrm>
            <a:off x="1766209" y="1295192"/>
            <a:ext cx="1633491" cy="88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cg1</a:t>
            </a:r>
          </a:p>
          <a:p>
            <a:pPr algn="ctr"/>
            <a:r>
              <a:rPr kumimoji="1" lang="en-US" altLang="zh-CN" sz="1100" dirty="0"/>
              <a:t>users with transactions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30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days</a:t>
            </a:r>
            <a:endParaRPr kumimoji="1"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8E0408-1624-AA1E-2290-15A4415457CB}"/>
              </a:ext>
            </a:extLst>
          </p:cNvPr>
          <p:cNvSpPr/>
          <p:nvPr/>
        </p:nvSpPr>
        <p:spPr>
          <a:xfrm>
            <a:off x="1778881" y="2575632"/>
            <a:ext cx="1633491" cy="88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cg2</a:t>
            </a:r>
          </a:p>
          <a:p>
            <a:pPr algn="ctr"/>
            <a:r>
              <a:rPr kumimoji="1" lang="en-US" altLang="zh-CN" sz="1100" dirty="0"/>
              <a:t>users without transactions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30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days</a:t>
            </a:r>
            <a:endParaRPr kumimoji="1"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32CE69-D5DF-3E09-0242-003F4F8125DB}"/>
              </a:ext>
            </a:extLst>
          </p:cNvPr>
          <p:cNvSpPr/>
          <p:nvPr/>
        </p:nvSpPr>
        <p:spPr>
          <a:xfrm>
            <a:off x="4660513" y="849382"/>
            <a:ext cx="1631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Popular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items</a:t>
            </a:r>
            <a:endParaRPr kumimoji="1"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909E50-1616-3CC3-1494-897214BA475E}"/>
              </a:ext>
            </a:extLst>
          </p:cNvPr>
          <p:cNvSpPr txBox="1"/>
          <p:nvPr/>
        </p:nvSpPr>
        <p:spPr>
          <a:xfrm>
            <a:off x="4370522" y="407482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recall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F0546E-4D5E-49D7-2AFC-0FAFEA0305EC}"/>
              </a:ext>
            </a:extLst>
          </p:cNvPr>
          <p:cNvSpPr/>
          <p:nvPr/>
        </p:nvSpPr>
        <p:spPr>
          <a:xfrm>
            <a:off x="7162938" y="727278"/>
            <a:ext cx="2354061" cy="508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149214-B335-114B-9852-EC39DE070128}"/>
              </a:ext>
            </a:extLst>
          </p:cNvPr>
          <p:cNvSpPr txBox="1"/>
          <p:nvPr/>
        </p:nvSpPr>
        <p:spPr>
          <a:xfrm>
            <a:off x="7244318" y="727279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rank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44B9D9-EA63-A714-FCA1-757A69783589}"/>
              </a:ext>
            </a:extLst>
          </p:cNvPr>
          <p:cNvSpPr/>
          <p:nvPr/>
        </p:nvSpPr>
        <p:spPr>
          <a:xfrm>
            <a:off x="7393758" y="1339837"/>
            <a:ext cx="1949385" cy="235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2E7EC-4F26-2210-F923-99943C603555}"/>
              </a:ext>
            </a:extLst>
          </p:cNvPr>
          <p:cNvSpPr txBox="1"/>
          <p:nvPr/>
        </p:nvSpPr>
        <p:spPr>
          <a:xfrm>
            <a:off x="7443323" y="1352700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022CB9-DA51-D6E5-F1AA-03650C7A0528}"/>
              </a:ext>
            </a:extLst>
          </p:cNvPr>
          <p:cNvSpPr/>
          <p:nvPr/>
        </p:nvSpPr>
        <p:spPr>
          <a:xfrm>
            <a:off x="7393758" y="3801626"/>
            <a:ext cx="1949385" cy="171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FCCE52-0CC8-E2EE-3EE0-994D50BEF287}"/>
              </a:ext>
            </a:extLst>
          </p:cNvPr>
          <p:cNvSpPr txBox="1"/>
          <p:nvPr/>
        </p:nvSpPr>
        <p:spPr>
          <a:xfrm>
            <a:off x="7336792" y="3801625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4FCFD8-3713-4842-471E-79E804BC8169}"/>
              </a:ext>
            </a:extLst>
          </p:cNvPr>
          <p:cNvSpPr/>
          <p:nvPr/>
        </p:nvSpPr>
        <p:spPr>
          <a:xfrm>
            <a:off x="1430051" y="4610910"/>
            <a:ext cx="2354061" cy="1276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Cg3</a:t>
            </a:r>
          </a:p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A61B6B-76CB-4E8D-5E49-82DEEFDC1CF2}"/>
              </a:ext>
            </a:extLst>
          </p:cNvPr>
          <p:cNvSpPr txBox="1"/>
          <p:nvPr/>
        </p:nvSpPr>
        <p:spPr>
          <a:xfrm>
            <a:off x="1502647" y="3787550"/>
            <a:ext cx="180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users with transaction</a:t>
            </a:r>
            <a:endParaRPr kumimoji="1" lang="zh-CN" altLang="en-US" sz="11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EE2D1B-48E3-AB73-30A8-6D0EE5E7A795}"/>
              </a:ext>
            </a:extLst>
          </p:cNvPr>
          <p:cNvSpPr/>
          <p:nvPr/>
        </p:nvSpPr>
        <p:spPr>
          <a:xfrm>
            <a:off x="4660512" y="1380728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repurchase</a:t>
            </a:r>
            <a:endParaRPr kumimoji="1"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F38DD5-0F59-863E-257E-B5EDD3897A5E}"/>
              </a:ext>
            </a:extLst>
          </p:cNvPr>
          <p:cNvSpPr/>
          <p:nvPr/>
        </p:nvSpPr>
        <p:spPr>
          <a:xfrm>
            <a:off x="4660511" y="2054361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BinaryNet</a:t>
            </a:r>
            <a:endParaRPr kumimoji="1" lang="zh-CN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D5092F-18A0-2F79-D427-19EAAFEDD622}"/>
              </a:ext>
            </a:extLst>
          </p:cNvPr>
          <p:cNvSpPr/>
          <p:nvPr/>
        </p:nvSpPr>
        <p:spPr>
          <a:xfrm>
            <a:off x="4660510" y="2738266"/>
            <a:ext cx="1631271" cy="383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ItemCF</a:t>
            </a:r>
            <a:endParaRPr kumimoji="1"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FDD289-6BD2-596B-9591-7EAA2142E045}"/>
              </a:ext>
            </a:extLst>
          </p:cNvPr>
          <p:cNvSpPr/>
          <p:nvPr/>
        </p:nvSpPr>
        <p:spPr>
          <a:xfrm>
            <a:off x="4668654" y="3817113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w2v content recall</a:t>
            </a:r>
            <a:endParaRPr kumimoji="1"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A9A0A1-AAA5-679A-2964-3B2675D0B940}"/>
              </a:ext>
            </a:extLst>
          </p:cNvPr>
          <p:cNvSpPr/>
          <p:nvPr/>
        </p:nvSpPr>
        <p:spPr>
          <a:xfrm>
            <a:off x="4668654" y="4481793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nlp</a:t>
            </a:r>
            <a:r>
              <a:rPr lang="en-US" altLang="zh-CN" dirty="0"/>
              <a:t> content recall</a:t>
            </a:r>
            <a:endParaRPr kumimoji="1"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BCC805-539B-D703-4702-DD64044B6FEF}"/>
              </a:ext>
            </a:extLst>
          </p:cNvPr>
          <p:cNvSpPr/>
          <p:nvPr/>
        </p:nvSpPr>
        <p:spPr>
          <a:xfrm>
            <a:off x="4668654" y="5851503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Cate</a:t>
            </a:r>
            <a:r>
              <a:rPr lang="zh-CN" altLang="en-US" dirty="0"/>
              <a:t> </a:t>
            </a:r>
            <a:r>
              <a:rPr lang="en-US" altLang="zh-CN" dirty="0"/>
              <a:t>pop</a:t>
            </a:r>
            <a:endParaRPr kumimoji="1"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DE3254-69A7-7496-0A21-8A10EAD2ED11}"/>
              </a:ext>
            </a:extLst>
          </p:cNvPr>
          <p:cNvSpPr/>
          <p:nvPr/>
        </p:nvSpPr>
        <p:spPr>
          <a:xfrm>
            <a:off x="7524331" y="4304038"/>
            <a:ext cx="1502917" cy="365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Lgb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ranker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684619-F4CE-F59D-CA64-C48430E529D4}"/>
              </a:ext>
            </a:extLst>
          </p:cNvPr>
          <p:cNvSpPr/>
          <p:nvPr/>
        </p:nvSpPr>
        <p:spPr>
          <a:xfrm>
            <a:off x="7524331" y="4900077"/>
            <a:ext cx="1502917" cy="365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Lgb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binary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2CAD5F-27D5-0442-589E-4A57F48BE204}"/>
              </a:ext>
            </a:extLst>
          </p:cNvPr>
          <p:cNvSpPr/>
          <p:nvPr/>
        </p:nvSpPr>
        <p:spPr>
          <a:xfrm>
            <a:off x="9944094" y="2634833"/>
            <a:ext cx="1401192" cy="581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ensemble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F809E-7D86-8264-F525-6232FE17ABEB}"/>
              </a:ext>
            </a:extLst>
          </p:cNvPr>
          <p:cNvSpPr/>
          <p:nvPr/>
        </p:nvSpPr>
        <p:spPr>
          <a:xfrm>
            <a:off x="7529696" y="1794533"/>
            <a:ext cx="1364388" cy="39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Item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features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DDAFA2-DF3F-A906-0802-F44858E23A09}"/>
              </a:ext>
            </a:extLst>
          </p:cNvPr>
          <p:cNvSpPr/>
          <p:nvPr/>
        </p:nvSpPr>
        <p:spPr>
          <a:xfrm>
            <a:off x="7529696" y="2407092"/>
            <a:ext cx="1364388" cy="39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user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features</a:t>
            </a:r>
            <a:endParaRPr kumimoji="1"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37D108-B192-928E-133E-3DFC382AB96E}"/>
              </a:ext>
            </a:extLst>
          </p:cNvPr>
          <p:cNvSpPr/>
          <p:nvPr/>
        </p:nvSpPr>
        <p:spPr>
          <a:xfrm>
            <a:off x="7529696" y="2951604"/>
            <a:ext cx="1497552" cy="529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Interact</a:t>
            </a:r>
            <a:r>
              <a:rPr lang="zh-CN" altLang="en-US" sz="1600" dirty="0"/>
              <a:t> </a:t>
            </a:r>
            <a:r>
              <a:rPr lang="en-US" altLang="zh-CN" sz="1600" dirty="0"/>
              <a:t>features</a:t>
            </a:r>
            <a:endParaRPr kumimoji="1" lang="zh-CN" altLang="en-US" sz="1600" dirty="0"/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503CD0BF-68F7-9DA2-224C-BB6FF310E1E8}"/>
              </a:ext>
            </a:extLst>
          </p:cNvPr>
          <p:cNvSpPr/>
          <p:nvPr/>
        </p:nvSpPr>
        <p:spPr>
          <a:xfrm>
            <a:off x="937885" y="2836810"/>
            <a:ext cx="277431" cy="35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ACE9E2-C214-3F1C-A26B-AAEB1121CA73}"/>
              </a:ext>
            </a:extLst>
          </p:cNvPr>
          <p:cNvSpPr txBox="1"/>
          <p:nvPr/>
        </p:nvSpPr>
        <p:spPr>
          <a:xfrm>
            <a:off x="1269877" y="405373"/>
            <a:ext cx="152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85B846-5839-F638-0CED-E345C402DD4C}"/>
              </a:ext>
            </a:extLst>
          </p:cNvPr>
          <p:cNvSpPr txBox="1"/>
          <p:nvPr/>
        </p:nvSpPr>
        <p:spPr>
          <a:xfrm>
            <a:off x="1444102" y="5576501"/>
            <a:ext cx="180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users without transaction</a:t>
            </a:r>
            <a:endParaRPr kumimoji="1" lang="zh-CN" altLang="en-US" sz="1100" dirty="0"/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BC2D9F97-8424-B046-0DE3-1EF9F1BC9565}"/>
              </a:ext>
            </a:extLst>
          </p:cNvPr>
          <p:cNvSpPr/>
          <p:nvPr/>
        </p:nvSpPr>
        <p:spPr>
          <a:xfrm>
            <a:off x="3989181" y="2796010"/>
            <a:ext cx="277431" cy="35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3A4F85-65BD-36AB-DCD5-92F34A682375}"/>
              </a:ext>
            </a:extLst>
          </p:cNvPr>
          <p:cNvSpPr/>
          <p:nvPr/>
        </p:nvSpPr>
        <p:spPr>
          <a:xfrm>
            <a:off x="4660509" y="5146473"/>
            <a:ext cx="1631271" cy="54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 content recall</a:t>
            </a:r>
            <a:endParaRPr kumimoji="1"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077A2D-8CE6-3F15-C841-B1499179177F}"/>
              </a:ext>
            </a:extLst>
          </p:cNvPr>
          <p:cNvSpPr/>
          <p:nvPr/>
        </p:nvSpPr>
        <p:spPr>
          <a:xfrm>
            <a:off x="4668654" y="3271840"/>
            <a:ext cx="1631271" cy="383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UserCF</a:t>
            </a:r>
            <a:endParaRPr kumimoji="1" lang="zh-CN" altLang="en-US" sz="1600" dirty="0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AF8EA915-93C9-584F-7346-740C417F62B7}"/>
              </a:ext>
            </a:extLst>
          </p:cNvPr>
          <p:cNvSpPr/>
          <p:nvPr/>
        </p:nvSpPr>
        <p:spPr>
          <a:xfrm>
            <a:off x="6813757" y="2796010"/>
            <a:ext cx="277431" cy="35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7D32B872-A904-C3A8-0C21-9BE4E0D5E667}"/>
              </a:ext>
            </a:extLst>
          </p:cNvPr>
          <p:cNvSpPr/>
          <p:nvPr/>
        </p:nvSpPr>
        <p:spPr>
          <a:xfrm>
            <a:off x="9591831" y="2769976"/>
            <a:ext cx="277431" cy="35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9CDF2C-B836-5B53-8CA1-06D038932EDB}"/>
              </a:ext>
            </a:extLst>
          </p:cNvPr>
          <p:cNvSpPr txBox="1"/>
          <p:nvPr/>
        </p:nvSpPr>
        <p:spPr>
          <a:xfrm>
            <a:off x="4348055" y="6464725"/>
            <a:ext cx="2153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Each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method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recalls</a:t>
            </a:r>
            <a:r>
              <a:rPr kumimoji="1" lang="zh-CN" altLang="en-US" sz="1100" dirty="0"/>
              <a:t>  </a:t>
            </a:r>
            <a:r>
              <a:rPr kumimoji="1" lang="en-US" altLang="zh-CN" sz="1100" dirty="0"/>
              <a:t>100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items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5277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64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蔡恒兴</dc:creator>
  <cp:lastModifiedBy>蔡恒兴</cp:lastModifiedBy>
  <cp:revision>3</cp:revision>
  <dcterms:created xsi:type="dcterms:W3CDTF">2022-05-10T07:35:05Z</dcterms:created>
  <dcterms:modified xsi:type="dcterms:W3CDTF">2022-05-10T13:03:33Z</dcterms:modified>
</cp:coreProperties>
</file>