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9962E29-8B1D-47FD-8445-071E0BF2DF4B}">
  <a:tblStyle styleId="{39962E29-8B1D-47FD-8445-071E0BF2DF4B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1E40D1C-4C03-4782-BB28-49EA93F31522}" styleName="Table_1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png"/><Relationship Id="rId3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06.jp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s://github.com/Artigmann/C_intro_TG15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2512725"/>
            <a:ext cx="7772400" cy="116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Introduction to the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Programming Language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51272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Pointers and functions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Pass by reference and pass by value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If you pass the address of a variable you can change the actual value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If you pass the value, the function gets a local copy that gets destroyed when the function returns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Two functions 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3"/>
            <a:ext cx="4789350" cy="155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2" y="3462100"/>
            <a:ext cx="5279025" cy="13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Calling both functions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										Print-out: 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								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								     Print-out: 10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50"/>
            <a:ext cx="4324474" cy="161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499700"/>
            <a:ext cx="4324474" cy="142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 Strings 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string is just an array of characters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Strings in C must end with a nullByte: \0 or 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2" y="2039602"/>
            <a:ext cx="6474050" cy="12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Strings and pointers 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9234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 pointer can point to the start of a string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91350"/>
            <a:ext cx="63627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call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Print-out: “this is a string in c”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1200150"/>
            <a:ext cx="5505550" cy="170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Problems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happens if the string character is too small to hold the copied string?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Make sure the buffer is always big enough, or make a new function that takes the number of bytes to be copied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safer string copy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7" y="419075"/>
            <a:ext cx="8130276" cy="45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call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Print-out: “this is a string in c”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3" y="1200153"/>
            <a:ext cx="6306474" cy="16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String Pointer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we said to copy 22 bytes, but the “charPointer” only points to one char (1 byte)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when we then increment the “charPointer” it will point to unallocated memory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1200151"/>
            <a:ext cx="5986775" cy="148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Quick History 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Designed by Dennis Ritchie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Developed by him and Bell Laboratories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First appeared in 1972 (43 years old)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Solution, Malloc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We allocate enough bytes to the pointer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7" y="1200150"/>
            <a:ext cx="62007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 with Pointers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Any variable created inside a code block can not be accessed outside the block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example: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00" y="2901625"/>
            <a:ext cx="3077924" cy="162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Undefined Behaviour 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But with pointers we can actually get the value out (maybe). 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2" y="2398450"/>
            <a:ext cx="3085324" cy="19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Pointer to a Pointer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But pointers to pointers are really useful if used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correctly.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00137"/>
            <a:ext cx="40195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" y="2905123"/>
            <a:ext cx="7526449" cy="5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 with malloc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can get wired results with malloc 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49627"/>
            <a:ext cx="6821475" cy="23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Important things not discussed 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Structs, especially struct pointers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Sizeof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Bitwise operators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Debugging 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Github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These slides, and a well documented source will be pushed to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https://github.com/Artigmann/C_intro_TG15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Everything will be up later today!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Compilers Linux and OSX 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On linux: gcc and clang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clang gives better warnings and error messages in my opinion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clang -Wall main.c -o main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creates a compiled executable called main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Run with ./main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Compilers Windows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Visual studio C++ compiler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Visual studio 2013 is now free for all non commercial use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A bit tricky to work from the commandline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Computer Memory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Stack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Grows and shrinks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Heap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gets allocated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and freed</a:t>
            </a:r>
          </a:p>
        </p:txBody>
      </p:sp>
      <p:graphicFrame>
        <p:nvGraphicFramePr>
          <p:cNvPr id="56" name="Shape 56"/>
          <p:cNvGraphicFramePr/>
          <p:nvPr/>
        </p:nvGraphicFramePr>
        <p:xfrm>
          <a:off x="7070175" y="46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{39962E29-8B1D-47FD-8445-071E0BF2DF4B}</a:tableStyleId>
              </a:tblPr>
              <a:tblGrid>
                <a:gridCol w="1332850"/>
              </a:tblGrid>
              <a:tr h="3801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</a:tr>
              <a:tr h="3801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  <a:tr h="3801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</a:tr>
              <a:tr h="3801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" name="Shape 57"/>
          <p:cNvSpPr/>
          <p:nvPr/>
        </p:nvSpPr>
        <p:spPr>
          <a:xfrm>
            <a:off x="7070150" y="2031925"/>
            <a:ext cx="1332899" cy="1603199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58" name="Shape 58"/>
          <p:cNvGraphicFramePr/>
          <p:nvPr/>
        </p:nvGraphicFramePr>
        <p:xfrm>
          <a:off x="7070175" y="363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{A1E40D1C-4C03-4782-BB28-49EA93F31522}</a:tableStyleId>
              </a:tblPr>
              <a:tblGrid>
                <a:gridCol w="13434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59" name="Shape 59"/>
          <p:cNvCxnSpPr>
            <a:stCxn id="57" idx="2"/>
          </p:cNvCxnSpPr>
          <p:nvPr/>
        </p:nvCxnSpPr>
        <p:spPr>
          <a:xfrm flipH="1" rot="10800000">
            <a:off x="7736599" y="3242124"/>
            <a:ext cx="10500" cy="393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" name="Shape 60"/>
          <p:cNvCxnSpPr>
            <a:stCxn id="57" idx="0"/>
          </p:cNvCxnSpPr>
          <p:nvPr/>
        </p:nvCxnSpPr>
        <p:spPr>
          <a:xfrm>
            <a:off x="7736599" y="2031925"/>
            <a:ext cx="3600" cy="3873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1" name="Shape 61"/>
          <p:cNvCxnSpPr/>
          <p:nvPr/>
        </p:nvCxnSpPr>
        <p:spPr>
          <a:xfrm flipH="1" rot="10800000">
            <a:off x="1745250" y="1078424"/>
            <a:ext cx="5143499" cy="5604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" name="Shape 62"/>
          <p:cNvCxnSpPr/>
          <p:nvPr/>
        </p:nvCxnSpPr>
        <p:spPr>
          <a:xfrm>
            <a:off x="1631725" y="3298925"/>
            <a:ext cx="5306700" cy="8229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" name="Shape 63"/>
          <p:cNvSpPr txBox="1"/>
          <p:nvPr/>
        </p:nvSpPr>
        <p:spPr>
          <a:xfrm>
            <a:off x="7449200" y="925375"/>
            <a:ext cx="13434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Address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7449200" y="496375"/>
            <a:ext cx="13434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Address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7392175" y="3678175"/>
            <a:ext cx="13434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Address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7449200" y="1318825"/>
            <a:ext cx="13434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Address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392175" y="1712275"/>
            <a:ext cx="13434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Address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7449200" y="4121825"/>
            <a:ext cx="13434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Address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7490975" y="4465075"/>
            <a:ext cx="13434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Address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Pointers 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7" y="2677225"/>
            <a:ext cx="246697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Is a variable that contains the memory address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of another variable.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This Pointer can contain the memory address of a value of type int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 the memory address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‘&amp;’ symbol in front of a variable will give you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its memory address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“intPointer” now points to the variable “getsPointedAt”. 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7" y="2489337"/>
            <a:ext cx="35528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Get the value a pointer points to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If you want the value the pointer points to you have to dereference it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Putting the  *  symbol in front dereferences the pointer and printf prints: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“Printing the value intPointer points to: 1”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57425"/>
            <a:ext cx="84772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More print-outs 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These two printf’s prints the same thing, the memory address of the variable “getsPointedAt” in hexadecimal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“27F42CF828”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87" y="1200150"/>
            <a:ext cx="875347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