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71F8-9958-46E2-81C0-E46FE2EB3A7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975F-A99F-45BB-84C9-211857F09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11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/>
              <a:t>Rīgas Zolitūdes ģimnāzija</a:t>
            </a:r>
            <a:endParaRPr lang="en-US" sz="2800" dirty="0"/>
          </a:p>
          <a:p>
            <a:r>
              <a:rPr lang="lv-LV" sz="2800" dirty="0"/>
              <a:t>Ruses 22, Rīga, </a:t>
            </a:r>
            <a:r>
              <a:rPr lang="lv-LV" sz="2800" dirty="0" smtClean="0"/>
              <a:t>LV-1029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69033" y="2348880"/>
            <a:ext cx="7192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3200" b="1" dirty="0" smtClean="0"/>
              <a:t>Pirmskaitļu likumsakarība </a:t>
            </a:r>
            <a:endParaRPr lang="en-US" sz="3200" b="1" dirty="0" smtClean="0"/>
          </a:p>
          <a:p>
            <a:pPr algn="ctr"/>
            <a:r>
              <a:rPr lang="lv-LV" sz="3200" dirty="0" smtClean="0"/>
              <a:t>Zinātniski pētnieciskais darbs matemātikā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62829" y="4149080"/>
            <a:ext cx="3411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lv-LV" dirty="0" smtClean="0"/>
              <a:t>Darba autors:</a:t>
            </a:r>
          </a:p>
          <a:p>
            <a:pPr algn="r"/>
            <a:r>
              <a:rPr lang="lv-LV" dirty="0" smtClean="0"/>
              <a:t>Artūrs Koņevņikovs</a:t>
            </a:r>
          </a:p>
          <a:p>
            <a:pPr algn="r"/>
            <a:r>
              <a:rPr lang="lv-LV" dirty="0" smtClean="0"/>
              <a:t>10.b</a:t>
            </a:r>
            <a:r>
              <a:rPr lang="en-US" sz="1100" dirty="0" smtClean="0"/>
              <a:t>1</a:t>
            </a:r>
            <a:r>
              <a:rPr lang="lv-LV" dirty="0" smtClean="0"/>
              <a:t> klase</a:t>
            </a:r>
          </a:p>
          <a:p>
            <a:pPr algn="r"/>
            <a:r>
              <a:rPr lang="lv-LV" dirty="0" smtClean="0"/>
              <a:t>Darba vadītāja:</a:t>
            </a:r>
          </a:p>
          <a:p>
            <a:pPr algn="r"/>
            <a:r>
              <a:rPr lang="lv-LV" dirty="0" smtClean="0"/>
              <a:t>Matemātiskās in fiziskās maģistere</a:t>
            </a:r>
          </a:p>
          <a:p>
            <a:pPr algn="r"/>
            <a:r>
              <a:rPr lang="lv-LV" dirty="0" smtClean="0"/>
              <a:t>Matemātikas skolotāja</a:t>
            </a:r>
          </a:p>
          <a:p>
            <a:pPr algn="r"/>
            <a:r>
              <a:rPr lang="lv-LV" dirty="0" smtClean="0"/>
              <a:t>Olga Sheremet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1702" y="6220692"/>
            <a:ext cx="1103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Rīga,2017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262" y="0"/>
            <a:ext cx="9156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/>
              <a:t>Saturs</a:t>
            </a:r>
            <a:endParaRPr lang="en-US" dirty="0"/>
          </a:p>
          <a:p>
            <a:r>
              <a:rPr lang="lv-LV" dirty="0"/>
              <a:t>Anotācija                                                       2</a:t>
            </a:r>
            <a:endParaRPr lang="en-US" dirty="0"/>
          </a:p>
          <a:p>
            <a:r>
              <a:rPr lang="lv-LV" dirty="0"/>
              <a:t>Ievads                                                           3</a:t>
            </a:r>
            <a:endParaRPr lang="en-US" dirty="0"/>
          </a:p>
          <a:p>
            <a:r>
              <a:rPr lang="lv-LV" dirty="0"/>
              <a:t>1. Nodaļas nosaukums                                  4</a:t>
            </a:r>
            <a:endParaRPr lang="en-US" dirty="0"/>
          </a:p>
          <a:p>
            <a:r>
              <a:rPr lang="lv-LV" dirty="0"/>
              <a:t>1.1. Apakšnodaļas nosaukums                      5</a:t>
            </a:r>
            <a:endParaRPr lang="en-US" dirty="0"/>
          </a:p>
          <a:p>
            <a:r>
              <a:rPr lang="lv-LV" dirty="0"/>
              <a:t>1.2. Apakšnodaļas nosaukums                      7</a:t>
            </a:r>
            <a:endParaRPr lang="en-US" dirty="0"/>
          </a:p>
          <a:p>
            <a:r>
              <a:rPr lang="lv-LV" dirty="0"/>
              <a:t>2. Nodaļas nosaukums                                10</a:t>
            </a:r>
            <a:endParaRPr lang="en-US" dirty="0"/>
          </a:p>
          <a:p>
            <a:r>
              <a:rPr lang="lv-LV" dirty="0"/>
              <a:t>2.1. Apakšnodaļas nosaukums                    11</a:t>
            </a:r>
            <a:endParaRPr lang="en-US" dirty="0"/>
          </a:p>
          <a:p>
            <a:r>
              <a:rPr lang="lv-LV" dirty="0"/>
              <a:t>2.2. Apakšnodaļas nosaukums                    13</a:t>
            </a:r>
            <a:endParaRPr lang="en-US" dirty="0"/>
          </a:p>
          <a:p>
            <a:r>
              <a:rPr lang="lv-LV" dirty="0"/>
              <a:t>3. Pētījuma rezultātu analīze                       14</a:t>
            </a:r>
            <a:endParaRPr lang="en-US" dirty="0"/>
          </a:p>
          <a:p>
            <a:r>
              <a:rPr lang="lv-LV" dirty="0"/>
              <a:t>3.1. Apakšnodaļas nosaukums                    15</a:t>
            </a:r>
            <a:endParaRPr lang="en-US" dirty="0"/>
          </a:p>
          <a:p>
            <a:r>
              <a:rPr lang="lv-LV" dirty="0"/>
              <a:t>3.2. Apakšnodaļas nosaukums                    17</a:t>
            </a:r>
            <a:endParaRPr lang="en-US" dirty="0"/>
          </a:p>
          <a:p>
            <a:r>
              <a:rPr lang="lv-LV" dirty="0"/>
              <a:t>Secinājumi                                                  20</a:t>
            </a:r>
            <a:endParaRPr lang="en-US" dirty="0"/>
          </a:p>
          <a:p>
            <a:r>
              <a:rPr lang="lv-LV" dirty="0"/>
              <a:t>Izmantotie informācijas avoti                       21</a:t>
            </a:r>
            <a:endParaRPr lang="en-US" dirty="0"/>
          </a:p>
          <a:p>
            <a:r>
              <a:rPr lang="lv-LV" dirty="0"/>
              <a:t>Pielikumi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642" y="1"/>
            <a:ext cx="826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Aktualitāte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Šifrēšana interneta </a:t>
            </a:r>
            <a:r>
              <a:rPr lang="lv-LV" dirty="0" smtClean="0"/>
              <a:t>sferā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Dabas</a:t>
            </a:r>
            <a:r>
              <a:rPr lang="en-US" dirty="0"/>
              <a:t> </a:t>
            </a:r>
            <a:r>
              <a:rPr lang="en-US" dirty="0" err="1" smtClean="0"/>
              <a:t>studēšana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Saprātīgas</a:t>
            </a:r>
            <a:r>
              <a:rPr lang="en-US" dirty="0"/>
              <a:t> </a:t>
            </a:r>
            <a:r>
              <a:rPr lang="en-US" dirty="0" err="1"/>
              <a:t>dzīves</a:t>
            </a:r>
            <a:r>
              <a:rPr lang="en-US" dirty="0"/>
              <a:t> </a:t>
            </a:r>
            <a:r>
              <a:rPr lang="en-US" dirty="0" err="1"/>
              <a:t>atrašana</a:t>
            </a:r>
            <a:r>
              <a:rPr lang="en-US" dirty="0"/>
              <a:t> </a:t>
            </a:r>
            <a:r>
              <a:rPr lang="en-US" dirty="0" err="1" smtClean="0"/>
              <a:t>kosmosā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72816"/>
            <a:ext cx="8471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dirty="0"/>
              <a:t>Pētāmā problēma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  <a:r>
              <a:rPr lang="lv-LV" dirty="0"/>
              <a:t>Vai ir likumsakarība pirmskaitļu starpā? Ja jā, tad kā viņu varaprakstīt?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7" y="3635829"/>
            <a:ext cx="446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dirty="0"/>
              <a:t>Pētījuma priekšmets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  <a:r>
              <a:rPr lang="en-US" b="1" dirty="0"/>
              <a:t> </a:t>
            </a:r>
            <a:r>
              <a:rPr lang="lv-LV" dirty="0" smtClean="0"/>
              <a:t>Pirmskaitļi</a:t>
            </a:r>
            <a:r>
              <a:rPr lang="lv-LV" dirty="0"/>
              <a:t> </a:t>
            </a:r>
            <a:r>
              <a:rPr lang="lv-LV" dirty="0" smtClean="0"/>
              <a:t>matemātikā</a:t>
            </a:r>
            <a:r>
              <a:rPr lang="en-US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5066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/>
              <a:t>Darba </a:t>
            </a:r>
            <a:r>
              <a:rPr lang="lv-LV" dirty="0" smtClean="0"/>
              <a:t>mērķis:</a:t>
            </a:r>
            <a:r>
              <a:rPr lang="en-US" dirty="0" smtClean="0"/>
              <a:t> </a:t>
            </a:r>
            <a:r>
              <a:rPr lang="lv-LV" dirty="0"/>
              <a:t>Mēģināt atrast likumsakarību pirmskaitļustarpā</a:t>
            </a:r>
            <a:endParaRPr lang="en-US" dirty="0"/>
          </a:p>
          <a:p>
            <a:r>
              <a:rPr lang="lv-LV" dirty="0"/>
              <a:t> </a:t>
            </a:r>
            <a:endParaRPr lang="en-US" dirty="0"/>
          </a:p>
          <a:p>
            <a:r>
              <a:rPr lang="lv-LV" dirty="0"/>
              <a:t>Hipotēze</a:t>
            </a:r>
            <a:r>
              <a:rPr lang="lv-LV" dirty="0" smtClean="0"/>
              <a:t>:</a:t>
            </a:r>
            <a:r>
              <a:rPr lang="en-US" dirty="0" smtClean="0"/>
              <a:t> P</a:t>
            </a:r>
            <a:r>
              <a:rPr lang="lv-LV" dirty="0" smtClean="0"/>
              <a:t>irmskaitļu</a:t>
            </a:r>
            <a:r>
              <a:rPr lang="lv-LV" dirty="0"/>
              <a:t> </a:t>
            </a:r>
            <a:r>
              <a:rPr lang="lv-LV" dirty="0" smtClean="0"/>
              <a:t>starp</a:t>
            </a:r>
            <a:r>
              <a:rPr lang="en-US" dirty="0" smtClean="0"/>
              <a:t>a</a:t>
            </a:r>
            <a:r>
              <a:rPr lang="lv-LV" dirty="0"/>
              <a:t> ir </a:t>
            </a:r>
            <a:r>
              <a:rPr lang="lv-LV" dirty="0" smtClean="0"/>
              <a:t>likumsakarība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lv-LV" dirty="0"/>
              <a:t>Pētījuma uzdevumi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  <a:r>
              <a:rPr lang="lv-LV" dirty="0" smtClean="0"/>
              <a:t>Simulēt</a:t>
            </a:r>
            <a:r>
              <a:rPr lang="lv-LV" dirty="0"/>
              <a:t> un izpētīt likumsakarības pirmskaitļu starpā. Studējot zinātnisku literatūru par </a:t>
            </a:r>
            <a:r>
              <a:rPr lang="en-US" dirty="0"/>
              <a:t>                 </a:t>
            </a:r>
            <a:r>
              <a:rPr lang="lv-LV" dirty="0"/>
              <a:t>pirmskaitļiem, veikt manējopētījumu salīdzinājumus ar</a:t>
            </a:r>
            <a:r>
              <a:rPr lang="en-US" dirty="0"/>
              <a:t> </a:t>
            </a:r>
            <a:r>
              <a:rPr lang="lv-LV" dirty="0"/>
              <a:t>jau </a:t>
            </a:r>
            <a:r>
              <a:rPr lang="lv-LV" dirty="0" smtClean="0"/>
              <a:t>izdarīt</a:t>
            </a:r>
            <a:r>
              <a:rPr lang="en-US" dirty="0" smtClean="0"/>
              <a:t>o</a:t>
            </a:r>
            <a:r>
              <a:rPr lang="lv-LV" dirty="0" smtClean="0"/>
              <a:t>.</a:t>
            </a:r>
            <a:r>
              <a:rPr lang="lv-LV" dirty="0"/>
              <a:t> Atbildēt uz uzdoto</a:t>
            </a:r>
            <a:r>
              <a:rPr lang="en-US" dirty="0"/>
              <a:t> </a:t>
            </a:r>
            <a:r>
              <a:rPr lang="lv-LV" dirty="0"/>
              <a:t>jautājumu.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lv-LV" dirty="0"/>
              <a:t>Pētniecības  bāze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Zinātniska</a:t>
            </a:r>
            <a:r>
              <a:rPr lang="lv-LV" dirty="0"/>
              <a:t> literatūra par </a:t>
            </a:r>
            <a:r>
              <a:rPr lang="lv-LV" dirty="0" smtClean="0"/>
              <a:t>pirmskaitļiem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Zinātniski</a:t>
            </a:r>
            <a:r>
              <a:rPr lang="lv-LV" dirty="0"/>
              <a:t> panti internetā par </a:t>
            </a:r>
            <a:r>
              <a:rPr lang="lv-LV" dirty="0" smtClean="0"/>
              <a:t>pirmskaitļiem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/>
              <a:t>Pirmskaitļu</a:t>
            </a:r>
            <a:r>
              <a:rPr lang="lv-LV" dirty="0"/>
              <a:t> saraksts diapazonā no 2 līdz 50 </a:t>
            </a:r>
            <a:r>
              <a:rPr lang="lv-LV" dirty="0" smtClean="0"/>
              <a:t>000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/>
              <a:t>Teorētiska </a:t>
            </a:r>
            <a:r>
              <a:rPr lang="lv-LV" sz="6000" b="1" dirty="0" smtClean="0"/>
              <a:t>daļa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0" y="1997839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dirty="0"/>
              <a:t>1</a:t>
            </a:r>
            <a:r>
              <a:rPr lang="lv-LV" sz="2800" dirty="0"/>
              <a:t>. Iepazīties</a:t>
            </a:r>
            <a:r>
              <a:rPr lang="lv-LV" sz="2800" dirty="0"/>
              <a:t> ar speciālu literatūru par pirmskaitļiem.</a:t>
            </a:r>
            <a:br>
              <a:rPr lang="lv-LV" sz="2800" dirty="0"/>
            </a:br>
            <a:r>
              <a:rPr lang="lv-LV" sz="2800" dirty="0" smtClean="0"/>
              <a:t>	1.1.</a:t>
            </a:r>
            <a:r>
              <a:rPr lang="lv-LV" sz="2800" dirty="0"/>
              <a:t> Paplašināt jēdzienus par pirmskaitļiem.</a:t>
            </a:r>
            <a:br>
              <a:rPr lang="lv-LV" sz="2800" dirty="0"/>
            </a:br>
            <a:r>
              <a:rPr lang="lv-LV" sz="2800" dirty="0" smtClean="0"/>
              <a:t>	1.2.</a:t>
            </a:r>
            <a:r>
              <a:rPr lang="lv-LV" sz="2800" dirty="0"/>
              <a:t> Atrast materiālus par pagājušo laiku, kādi jau tika </a:t>
            </a:r>
            <a:r>
              <a:rPr lang="lv-LV" sz="2800" dirty="0" smtClean="0"/>
              <a:t>iz	        darīti</a:t>
            </a:r>
            <a:r>
              <a:rPr lang="en-US" sz="2800" dirty="0" smtClean="0"/>
              <a:t> </a:t>
            </a:r>
            <a:r>
              <a:rPr lang="lv-LV" sz="2800" dirty="0" smtClean="0"/>
              <a:t>atklājumi</a:t>
            </a:r>
            <a:r>
              <a:rPr lang="lv-LV" sz="2800" dirty="0"/>
              <a:t>  par pirmskaitļiem</a:t>
            </a:r>
            <a:r>
              <a:rPr lang="lv-LV" sz="2800" dirty="0" smtClean="0"/>
              <a:t>.</a:t>
            </a: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/>
              <a:t>3</a:t>
            </a:r>
            <a:r>
              <a:rPr lang="lv-LV" sz="2800" dirty="0" smtClean="0"/>
              <a:t>.</a:t>
            </a:r>
            <a:r>
              <a:rPr lang="lv-LV" sz="2800" dirty="0"/>
              <a:t> Izanalizēt atrasto literatūru, saprast vai ir </a:t>
            </a:r>
            <a:r>
              <a:rPr lang="lv-LV" sz="2800" dirty="0" smtClean="0"/>
              <a:t>atrasta</a:t>
            </a:r>
            <a:r>
              <a:rPr lang="en-US" sz="2800" dirty="0" smtClean="0"/>
              <a:t> </a:t>
            </a:r>
            <a:r>
              <a:rPr lang="lv-LV" sz="2800" dirty="0" smtClean="0"/>
              <a:t>likumsakarība</a:t>
            </a:r>
            <a:r>
              <a:rPr lang="lv-LV" sz="2800" dirty="0"/>
              <a:t> </a:t>
            </a:r>
            <a:r>
              <a:rPr lang="lv-LV" sz="2800" dirty="0"/>
              <a:t>priekš </a:t>
            </a:r>
            <a:r>
              <a:rPr lang="lv-LV" sz="2800" dirty="0" smtClean="0"/>
              <a:t>pirmskaitļiem</a:t>
            </a:r>
            <a:r>
              <a:rPr lang="en-US" sz="2800" dirty="0" smtClean="0"/>
              <a:t> </a:t>
            </a:r>
            <a:r>
              <a:rPr lang="en-US" sz="2800" dirty="0" err="1" smtClean="0"/>
              <a:t>vai</a:t>
            </a:r>
            <a:r>
              <a:rPr lang="en-US" sz="2800" dirty="0" smtClean="0"/>
              <a:t> </a:t>
            </a:r>
            <a:r>
              <a:rPr lang="en-US" sz="2800" dirty="0" smtClean="0"/>
              <a:t>n</a:t>
            </a:r>
            <a:r>
              <a:rPr lang="lv-LV" sz="2800" dirty="0" smtClean="0"/>
              <a:t>ē.</a:t>
            </a: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/>
              <a:t>4</a:t>
            </a:r>
            <a:r>
              <a:rPr lang="lv-LV" sz="2800" dirty="0" smtClean="0"/>
              <a:t>.</a:t>
            </a:r>
            <a:r>
              <a:rPr lang="lv-LV" sz="2800" dirty="0"/>
              <a:t> Izdarīt secinājumus </a:t>
            </a:r>
            <a:r>
              <a:rPr lang="lv-LV" sz="2800" dirty="0" smtClean="0"/>
              <a:t>pa</a:t>
            </a:r>
            <a:r>
              <a:rPr lang="en-US" sz="2800" dirty="0"/>
              <a:t>r</a:t>
            </a:r>
            <a:r>
              <a:rPr lang="lv-LV" sz="2800"/>
              <a:t> </a:t>
            </a:r>
            <a:r>
              <a:rPr lang="lv-LV" sz="2800"/>
              <a:t>izlasīto.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6000" b="1" dirty="0"/>
              <a:t>Praktiska </a:t>
            </a:r>
            <a:r>
              <a:rPr lang="lv-LV" sz="6000" b="1" dirty="0" smtClean="0"/>
              <a:t>daļa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3658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Eksperimenta metodes: Radīt ar programmēšanas palīdzību pirmskaitļu sarakstu </a:t>
            </a:r>
            <a:r>
              <a:rPr lang="lv-LV" dirty="0" smtClean="0"/>
              <a:t>no</a:t>
            </a:r>
            <a:r>
              <a:rPr lang="lv-LV" dirty="0"/>
              <a:t> 2 no </a:t>
            </a:r>
            <a:r>
              <a:rPr lang="lv-LV" dirty="0" smtClean="0"/>
              <a:t>1000000</a:t>
            </a:r>
            <a:r>
              <a:rPr lang="lv-LV" dirty="0"/>
              <a:t>.   Veikt novērojumus </a:t>
            </a:r>
            <a:r>
              <a:rPr lang="lv-LV" dirty="0" smtClean="0"/>
              <a:t> ar</a:t>
            </a:r>
            <a:r>
              <a:rPr lang="lv-LV" dirty="0"/>
              <a:t> </a:t>
            </a:r>
            <a:r>
              <a:rPr lang="lv-LV" dirty="0" smtClean="0"/>
              <a:t>programmēšanas</a:t>
            </a:r>
            <a:r>
              <a:rPr lang="en-US" dirty="0"/>
              <a:t> </a:t>
            </a:r>
            <a:r>
              <a:rPr lang="lv-LV" dirty="0" smtClean="0"/>
              <a:t>palīdzību</a:t>
            </a:r>
            <a:r>
              <a:rPr lang="lv-LV" dirty="0"/>
              <a:t>, piemēram atšķirīgu ciparu, </a:t>
            </a:r>
            <a:r>
              <a:rPr lang="lv-LV" dirty="0"/>
              <a:t>uz kuru nosledzas pirmsksaitļa biežums</a:t>
            </a:r>
            <a:r>
              <a:rPr lang="lv-LV" dirty="0" smtClean="0"/>
              <a:t>.</a:t>
            </a:r>
            <a:r>
              <a:rPr lang="lv-LV" dirty="0"/>
              <a:t> Un tā tālāk.</a:t>
            </a:r>
            <a:br>
              <a:rPr lang="lv-LV" dirty="0"/>
            </a:br>
            <a:r>
              <a:rPr lang="lv-LV" dirty="0"/>
              <a:t/>
            </a:r>
            <a:br>
              <a:rPr lang="lv-LV" dirty="0"/>
            </a:br>
            <a:r>
              <a:rPr lang="lv-LV" dirty="0"/>
              <a:t>Eksperimenta materiāli: Programmas nodrošinājums, lai </a:t>
            </a:r>
            <a:r>
              <a:rPr lang="lv-LV" dirty="0" smtClean="0"/>
              <a:t>radīt</a:t>
            </a:r>
            <a:r>
              <a:rPr lang="lv-LV" dirty="0"/>
              <a:t> sarakstu. Programmēšanas </a:t>
            </a:r>
            <a:r>
              <a:rPr lang="lv-LV" dirty="0" smtClean="0"/>
              <a:t>zināšanas</a:t>
            </a:r>
            <a:r>
              <a:rPr lang="en-US" dirty="0" smtClean="0"/>
              <a:t>.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b="1" dirty="0"/>
              <a:t>Izmantoto informācijas avotu </a:t>
            </a:r>
            <a:r>
              <a:rPr lang="lv-LV" b="1" dirty="0" smtClean="0"/>
              <a:t>saraksts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1" y="1268760"/>
            <a:ext cx="9137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v-LV" dirty="0" smtClean="0"/>
              <a:t>Agnis Andžāns, Vilnis Detlovs. Matemātikas mini enciklopēdia. Nacionalālais apgāds, 2007.-60 lpp.</a:t>
            </a:r>
          </a:p>
          <a:p>
            <a:pPr marL="342900" indent="-342900">
              <a:buFont typeface="+mj-lt"/>
              <a:buAutoNum type="arabicPeriod"/>
            </a:pPr>
            <a:r>
              <a:rPr lang="lv-LV" dirty="0" smtClean="0"/>
              <a:t>V.Paradoviča, Matemātika 6. klasei. Retorika a, 2004.-5 lpp.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Простые числа.</a:t>
            </a:r>
            <a:r>
              <a:rPr lang="en-US" dirty="0" smtClean="0"/>
              <a:t>[online]. [Cited 15.04.2017]</a:t>
            </a:r>
            <a:r>
              <a:rPr lang="ru-RU" dirty="0" smtClean="0"/>
              <a:t> </a:t>
            </a:r>
            <a:r>
              <a:rPr lang="en-US" dirty="0" smtClean="0"/>
              <a:t>https://postnauka.ru/faq/66114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Ф.</a:t>
            </a:r>
            <a:r>
              <a:rPr lang="lv-LV" dirty="0" smtClean="0"/>
              <a:t> </a:t>
            </a:r>
            <a:r>
              <a:rPr lang="ru-RU" dirty="0" smtClean="0"/>
              <a:t>Клейн. Элементарная математика с точки зрения высшей. Москва «Наука» Главная редакция физико-математической литературы,1987.-45 стр.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М.Л.Галицкий, А.М.Гольдман, Л.И.Званич. Сборник задач по алгебре. Москва «Просвещение», 1994.-20стр.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214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Teorētiska daļa</vt:lpstr>
      <vt:lpstr>Praktiska daļa</vt:lpstr>
      <vt:lpstr>Izmantoto informācijas avotu saraksts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</dc:creator>
  <cp:lastModifiedBy>Arthur</cp:lastModifiedBy>
  <cp:revision>20</cp:revision>
  <dcterms:created xsi:type="dcterms:W3CDTF">2017-04-29T08:32:40Z</dcterms:created>
  <dcterms:modified xsi:type="dcterms:W3CDTF">2017-05-01T19:02:15Z</dcterms:modified>
</cp:coreProperties>
</file>