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62" r:id="rId2"/>
    <p:sldId id="274" r:id="rId3"/>
    <p:sldId id="264" r:id="rId4"/>
    <p:sldId id="263" r:id="rId5"/>
    <p:sldId id="266" r:id="rId6"/>
    <p:sldId id="265" r:id="rId7"/>
    <p:sldId id="268" r:id="rId8"/>
    <p:sldId id="276" r:id="rId9"/>
    <p:sldId id="275" r:id="rId10"/>
    <p:sldId id="269" r:id="rId11"/>
    <p:sldId id="270" r:id="rId12"/>
    <p:sldId id="271" r:id="rId13"/>
    <p:sldId id="272" r:id="rId14"/>
  </p:sldIdLst>
  <p:sldSz cx="9144000" cy="6858000" type="screen4x3"/>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4" autoAdjust="0"/>
    <p:restoredTop sz="94711" autoAdjust="0"/>
  </p:normalViewPr>
  <p:slideViewPr>
    <p:cSldViewPr>
      <p:cViewPr>
        <p:scale>
          <a:sx n="100" d="100"/>
          <a:sy n="100" d="100"/>
        </p:scale>
        <p:origin x="-2196" y="-4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lv-LV"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A7AE7-020B-465F-95ED-A42D64C22D13}" type="datetimeFigureOut">
              <a:rPr lang="lv-LV" smtClean="0"/>
              <a:t>2017.12.04.</a:t>
            </a:fld>
            <a:endParaRPr lang="lv-LV"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lv-LV"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lv-LV"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3BEFE6-546A-4BA6-9D05-8737A63D847A}" type="slidenum">
              <a:rPr lang="lv-LV" smtClean="0"/>
              <a:t>‹#›</a:t>
            </a:fld>
            <a:endParaRPr lang="lv-LV" dirty="0"/>
          </a:p>
        </p:txBody>
      </p:sp>
    </p:spTree>
    <p:extLst>
      <p:ext uri="{BB962C8B-B14F-4D97-AF65-F5344CB8AC3E}">
        <p14:creationId xmlns:p14="http://schemas.microsoft.com/office/powerpoint/2010/main" val="413313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lv-LV"/>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lv-LV"/>
          </a:p>
        </p:txBody>
      </p:sp>
      <p:sp>
        <p:nvSpPr>
          <p:cNvPr id="4" name="Дата 3"/>
          <p:cNvSpPr>
            <a:spLocks noGrp="1"/>
          </p:cNvSpPr>
          <p:nvPr>
            <p:ph type="dt" sz="half" idx="10"/>
          </p:nvPr>
        </p:nvSpPr>
        <p:spPr/>
        <p:txBody>
          <a:bodyPr/>
          <a:lstStyle/>
          <a:p>
            <a:fld id="{46173999-5FD6-441D-96F8-62B07256089B}" type="datetime1">
              <a:rPr lang="lv-LV" smtClean="0"/>
              <a:t>2017.12.04.</a:t>
            </a:fld>
            <a:endParaRPr lang="lv-LV" dirty="0"/>
          </a:p>
        </p:txBody>
      </p:sp>
      <p:sp>
        <p:nvSpPr>
          <p:cNvPr id="5" name="Нижний колонтитул 4"/>
          <p:cNvSpPr>
            <a:spLocks noGrp="1"/>
          </p:cNvSpPr>
          <p:nvPr>
            <p:ph type="ftr" sz="quarter" idx="11"/>
          </p:nvPr>
        </p:nvSpPr>
        <p:spPr/>
        <p:txBody>
          <a:bodyPr/>
          <a:lstStyle/>
          <a:p>
            <a:endParaRPr lang="lv-LV" dirty="0"/>
          </a:p>
        </p:txBody>
      </p:sp>
      <p:sp>
        <p:nvSpPr>
          <p:cNvPr id="6" name="Номер слайда 5"/>
          <p:cNvSpPr>
            <a:spLocks noGrp="1"/>
          </p:cNvSpPr>
          <p:nvPr>
            <p:ph type="sldNum" sz="quarter" idx="12"/>
          </p:nvPr>
        </p:nvSpPr>
        <p:spPr>
          <a:xfrm>
            <a:off x="7010400" y="5733256"/>
            <a:ext cx="2133600" cy="365125"/>
          </a:xfrm>
        </p:spPr>
        <p:txBody>
          <a:bodyPr/>
          <a:lstStyle>
            <a:lvl1pPr>
              <a:defRPr sz="2000">
                <a:solidFill>
                  <a:schemeClr val="tx1"/>
                </a:solidFill>
              </a:defRPr>
            </a:lvl1pPr>
          </a:lstStyle>
          <a:p>
            <a:fld id="{988FF7FB-96E5-44A2-AEC0-E932FA037F2B}" type="slidenum">
              <a:rPr lang="lv-LV" smtClean="0"/>
              <a:pPr/>
              <a:t>‹#›</a:t>
            </a:fld>
            <a:endParaRPr lang="lv-LV" dirty="0"/>
          </a:p>
        </p:txBody>
      </p:sp>
    </p:spTree>
    <p:extLst>
      <p:ext uri="{BB962C8B-B14F-4D97-AF65-F5344CB8AC3E}">
        <p14:creationId xmlns:p14="http://schemas.microsoft.com/office/powerpoint/2010/main" val="406450590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lv-LV"/>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4" name="Дата 3"/>
          <p:cNvSpPr>
            <a:spLocks noGrp="1"/>
          </p:cNvSpPr>
          <p:nvPr>
            <p:ph type="dt" sz="half" idx="10"/>
          </p:nvPr>
        </p:nvSpPr>
        <p:spPr/>
        <p:txBody>
          <a:bodyPr/>
          <a:lstStyle/>
          <a:p>
            <a:fld id="{BE7BDB23-3590-420C-B033-0A26179FCBE4}" type="datetime1">
              <a:rPr lang="lv-LV" smtClean="0"/>
              <a:t>2017.12.04.</a:t>
            </a:fld>
            <a:endParaRPr lang="lv-LV" dirty="0"/>
          </a:p>
        </p:txBody>
      </p:sp>
      <p:sp>
        <p:nvSpPr>
          <p:cNvPr id="5" name="Нижний колонтитул 4"/>
          <p:cNvSpPr>
            <a:spLocks noGrp="1"/>
          </p:cNvSpPr>
          <p:nvPr>
            <p:ph type="ftr" sz="quarter" idx="11"/>
          </p:nvPr>
        </p:nvSpPr>
        <p:spPr/>
        <p:txBody>
          <a:bodyPr/>
          <a:lstStyle/>
          <a:p>
            <a:endParaRPr lang="lv-LV" dirty="0"/>
          </a:p>
        </p:txBody>
      </p:sp>
      <p:sp>
        <p:nvSpPr>
          <p:cNvPr id="6" name="Номер слайда 5"/>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346842575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lv-LV"/>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4" name="Дата 3"/>
          <p:cNvSpPr>
            <a:spLocks noGrp="1"/>
          </p:cNvSpPr>
          <p:nvPr>
            <p:ph type="dt" sz="half" idx="10"/>
          </p:nvPr>
        </p:nvSpPr>
        <p:spPr/>
        <p:txBody>
          <a:bodyPr/>
          <a:lstStyle/>
          <a:p>
            <a:fld id="{E70B183C-522F-4178-A839-67FB74FB0290}" type="datetime1">
              <a:rPr lang="lv-LV" smtClean="0"/>
              <a:t>2017.12.04.</a:t>
            </a:fld>
            <a:endParaRPr lang="lv-LV" dirty="0"/>
          </a:p>
        </p:txBody>
      </p:sp>
      <p:sp>
        <p:nvSpPr>
          <p:cNvPr id="5" name="Нижний колонтитул 4"/>
          <p:cNvSpPr>
            <a:spLocks noGrp="1"/>
          </p:cNvSpPr>
          <p:nvPr>
            <p:ph type="ftr" sz="quarter" idx="11"/>
          </p:nvPr>
        </p:nvSpPr>
        <p:spPr/>
        <p:txBody>
          <a:bodyPr/>
          <a:lstStyle/>
          <a:p>
            <a:endParaRPr lang="lv-LV" dirty="0"/>
          </a:p>
        </p:txBody>
      </p:sp>
      <p:sp>
        <p:nvSpPr>
          <p:cNvPr id="6" name="Номер слайда 5"/>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128653401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lv-LV"/>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4" name="Дата 3"/>
          <p:cNvSpPr>
            <a:spLocks noGrp="1"/>
          </p:cNvSpPr>
          <p:nvPr>
            <p:ph type="dt" sz="half" idx="10"/>
          </p:nvPr>
        </p:nvSpPr>
        <p:spPr/>
        <p:txBody>
          <a:bodyPr/>
          <a:lstStyle/>
          <a:p>
            <a:fld id="{EDD119E2-A3D6-4BB7-86AB-F354A1A106D8}" type="datetime1">
              <a:rPr lang="lv-LV" smtClean="0"/>
              <a:t>2017.12.04.</a:t>
            </a:fld>
            <a:endParaRPr lang="lv-LV" dirty="0"/>
          </a:p>
        </p:txBody>
      </p:sp>
      <p:sp>
        <p:nvSpPr>
          <p:cNvPr id="5" name="Нижний колонтитул 4"/>
          <p:cNvSpPr>
            <a:spLocks noGrp="1"/>
          </p:cNvSpPr>
          <p:nvPr>
            <p:ph type="ftr" sz="quarter" idx="11"/>
          </p:nvPr>
        </p:nvSpPr>
        <p:spPr/>
        <p:txBody>
          <a:bodyPr/>
          <a:lstStyle/>
          <a:p>
            <a:endParaRPr lang="lv-LV" dirty="0"/>
          </a:p>
        </p:txBody>
      </p:sp>
      <p:sp>
        <p:nvSpPr>
          <p:cNvPr id="6" name="Номер слайда 5"/>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70108998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lv-LV"/>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83C644EB-AB32-44DD-9634-98FB3B8529EA}" type="datetime1">
              <a:rPr lang="lv-LV" smtClean="0"/>
              <a:t>2017.12.04.</a:t>
            </a:fld>
            <a:endParaRPr lang="lv-LV" dirty="0"/>
          </a:p>
        </p:txBody>
      </p:sp>
      <p:sp>
        <p:nvSpPr>
          <p:cNvPr id="5" name="Нижний колонтитул 4"/>
          <p:cNvSpPr>
            <a:spLocks noGrp="1"/>
          </p:cNvSpPr>
          <p:nvPr>
            <p:ph type="ftr" sz="quarter" idx="11"/>
          </p:nvPr>
        </p:nvSpPr>
        <p:spPr/>
        <p:txBody>
          <a:bodyPr/>
          <a:lstStyle/>
          <a:p>
            <a:endParaRPr lang="lv-LV" dirty="0"/>
          </a:p>
        </p:txBody>
      </p:sp>
      <p:sp>
        <p:nvSpPr>
          <p:cNvPr id="6" name="Номер слайда 5"/>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16344858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lv-LV"/>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5" name="Дата 4"/>
          <p:cNvSpPr>
            <a:spLocks noGrp="1"/>
          </p:cNvSpPr>
          <p:nvPr>
            <p:ph type="dt" sz="half" idx="10"/>
          </p:nvPr>
        </p:nvSpPr>
        <p:spPr/>
        <p:txBody>
          <a:bodyPr/>
          <a:lstStyle/>
          <a:p>
            <a:fld id="{A2AEEF25-DA29-4892-93A6-1B7EF24EDF20}" type="datetime1">
              <a:rPr lang="lv-LV" smtClean="0"/>
              <a:t>2017.12.04.</a:t>
            </a:fld>
            <a:endParaRPr lang="lv-LV" dirty="0"/>
          </a:p>
        </p:txBody>
      </p:sp>
      <p:sp>
        <p:nvSpPr>
          <p:cNvPr id="6" name="Нижний колонтитул 5"/>
          <p:cNvSpPr>
            <a:spLocks noGrp="1"/>
          </p:cNvSpPr>
          <p:nvPr>
            <p:ph type="ftr" sz="quarter" idx="11"/>
          </p:nvPr>
        </p:nvSpPr>
        <p:spPr/>
        <p:txBody>
          <a:bodyPr/>
          <a:lstStyle/>
          <a:p>
            <a:endParaRPr lang="lv-LV" dirty="0"/>
          </a:p>
        </p:txBody>
      </p:sp>
      <p:sp>
        <p:nvSpPr>
          <p:cNvPr id="7" name="Номер слайда 6"/>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102048974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lv-LV"/>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7" name="Дата 6"/>
          <p:cNvSpPr>
            <a:spLocks noGrp="1"/>
          </p:cNvSpPr>
          <p:nvPr>
            <p:ph type="dt" sz="half" idx="10"/>
          </p:nvPr>
        </p:nvSpPr>
        <p:spPr/>
        <p:txBody>
          <a:bodyPr/>
          <a:lstStyle/>
          <a:p>
            <a:fld id="{3A71DEC4-74E9-4BE2-8D7E-E10EBB19D817}" type="datetime1">
              <a:rPr lang="lv-LV" smtClean="0"/>
              <a:t>2017.12.04.</a:t>
            </a:fld>
            <a:endParaRPr lang="lv-LV" dirty="0"/>
          </a:p>
        </p:txBody>
      </p:sp>
      <p:sp>
        <p:nvSpPr>
          <p:cNvPr id="8" name="Нижний колонтитул 7"/>
          <p:cNvSpPr>
            <a:spLocks noGrp="1"/>
          </p:cNvSpPr>
          <p:nvPr>
            <p:ph type="ftr" sz="quarter" idx="11"/>
          </p:nvPr>
        </p:nvSpPr>
        <p:spPr/>
        <p:txBody>
          <a:bodyPr/>
          <a:lstStyle/>
          <a:p>
            <a:endParaRPr lang="lv-LV" dirty="0"/>
          </a:p>
        </p:txBody>
      </p:sp>
      <p:sp>
        <p:nvSpPr>
          <p:cNvPr id="9" name="Номер слайда 8"/>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426056127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lv-LV"/>
          </a:p>
        </p:txBody>
      </p:sp>
      <p:sp>
        <p:nvSpPr>
          <p:cNvPr id="3" name="Дата 2"/>
          <p:cNvSpPr>
            <a:spLocks noGrp="1"/>
          </p:cNvSpPr>
          <p:nvPr>
            <p:ph type="dt" sz="half" idx="10"/>
          </p:nvPr>
        </p:nvSpPr>
        <p:spPr/>
        <p:txBody>
          <a:bodyPr/>
          <a:lstStyle/>
          <a:p>
            <a:fld id="{3FE9A4C0-5E44-4967-8F89-A889BA148442}" type="datetime1">
              <a:rPr lang="lv-LV" smtClean="0"/>
              <a:t>2017.12.04.</a:t>
            </a:fld>
            <a:endParaRPr lang="lv-LV" dirty="0"/>
          </a:p>
        </p:txBody>
      </p:sp>
      <p:sp>
        <p:nvSpPr>
          <p:cNvPr id="4" name="Нижний колонтитул 3"/>
          <p:cNvSpPr>
            <a:spLocks noGrp="1"/>
          </p:cNvSpPr>
          <p:nvPr>
            <p:ph type="ftr" sz="quarter" idx="11"/>
          </p:nvPr>
        </p:nvSpPr>
        <p:spPr/>
        <p:txBody>
          <a:bodyPr/>
          <a:lstStyle/>
          <a:p>
            <a:endParaRPr lang="lv-LV" dirty="0"/>
          </a:p>
        </p:txBody>
      </p:sp>
      <p:sp>
        <p:nvSpPr>
          <p:cNvPr id="5" name="Номер слайда 4"/>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253109280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51527F2-E830-491F-8CF3-791F830FBAB7}" type="datetime1">
              <a:rPr lang="lv-LV" smtClean="0"/>
              <a:t>2017.12.04.</a:t>
            </a:fld>
            <a:endParaRPr lang="lv-LV" dirty="0"/>
          </a:p>
        </p:txBody>
      </p:sp>
      <p:sp>
        <p:nvSpPr>
          <p:cNvPr id="3" name="Нижний колонтитул 2"/>
          <p:cNvSpPr>
            <a:spLocks noGrp="1"/>
          </p:cNvSpPr>
          <p:nvPr>
            <p:ph type="ftr" sz="quarter" idx="11"/>
          </p:nvPr>
        </p:nvSpPr>
        <p:spPr/>
        <p:txBody>
          <a:bodyPr/>
          <a:lstStyle/>
          <a:p>
            <a:endParaRPr lang="lv-LV" dirty="0"/>
          </a:p>
        </p:txBody>
      </p:sp>
      <p:sp>
        <p:nvSpPr>
          <p:cNvPr id="4" name="Номер слайда 3"/>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380635819"/>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lv-LV"/>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730E96C2-F6C0-456C-963D-2CF6F74E8DF3}" type="datetime1">
              <a:rPr lang="lv-LV" smtClean="0"/>
              <a:t>2017.12.04.</a:t>
            </a:fld>
            <a:endParaRPr lang="lv-LV" dirty="0"/>
          </a:p>
        </p:txBody>
      </p:sp>
      <p:sp>
        <p:nvSpPr>
          <p:cNvPr id="6" name="Нижний колонтитул 5"/>
          <p:cNvSpPr>
            <a:spLocks noGrp="1"/>
          </p:cNvSpPr>
          <p:nvPr>
            <p:ph type="ftr" sz="quarter" idx="11"/>
          </p:nvPr>
        </p:nvSpPr>
        <p:spPr/>
        <p:txBody>
          <a:bodyPr/>
          <a:lstStyle/>
          <a:p>
            <a:endParaRPr lang="lv-LV" dirty="0"/>
          </a:p>
        </p:txBody>
      </p:sp>
      <p:sp>
        <p:nvSpPr>
          <p:cNvPr id="7" name="Номер слайда 6"/>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364468355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lv-LV"/>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DDC3B542-8653-44C6-9BE5-5ED6F9B3B3D4}" type="datetime1">
              <a:rPr lang="lv-LV" smtClean="0"/>
              <a:t>2017.12.04.</a:t>
            </a:fld>
            <a:endParaRPr lang="lv-LV" dirty="0"/>
          </a:p>
        </p:txBody>
      </p:sp>
      <p:sp>
        <p:nvSpPr>
          <p:cNvPr id="6" name="Нижний колонтитул 5"/>
          <p:cNvSpPr>
            <a:spLocks noGrp="1"/>
          </p:cNvSpPr>
          <p:nvPr>
            <p:ph type="ftr" sz="quarter" idx="11"/>
          </p:nvPr>
        </p:nvSpPr>
        <p:spPr/>
        <p:txBody>
          <a:bodyPr/>
          <a:lstStyle/>
          <a:p>
            <a:endParaRPr lang="lv-LV" dirty="0"/>
          </a:p>
        </p:txBody>
      </p:sp>
      <p:sp>
        <p:nvSpPr>
          <p:cNvPr id="7" name="Номер слайда 6"/>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322242554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1_LU\Kopā\Skolotāja pētnieciskā darbība\Projekts\fons.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81390"/>
            <a:ext cx="9252520" cy="693939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lv-LV"/>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84410-0345-4DE4-A170-A8CC8F5E394B}" type="datetime1">
              <a:rPr lang="lv-LV" smtClean="0"/>
              <a:t>2017.12.04.</a:t>
            </a:fld>
            <a:endParaRPr lang="lv-LV"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dirty="0"/>
          </a:p>
        </p:txBody>
      </p:sp>
      <p:sp>
        <p:nvSpPr>
          <p:cNvPr id="6" name="Номер слайда 5"/>
          <p:cNvSpPr>
            <a:spLocks noGrp="1"/>
          </p:cNvSpPr>
          <p:nvPr>
            <p:ph type="sldNum" sz="quarter" idx="4"/>
          </p:nvPr>
        </p:nvSpPr>
        <p:spPr>
          <a:xfrm>
            <a:off x="8604448" y="5661248"/>
            <a:ext cx="503684" cy="365125"/>
          </a:xfrm>
          <a:prstGeom prst="rect">
            <a:avLst/>
          </a:prstGeom>
        </p:spPr>
        <p:txBody>
          <a:bodyPr vert="horz" lIns="91440" tIns="45720" rIns="91440" bIns="45720" rtlCol="0" anchor="ctr"/>
          <a:lstStyle>
            <a:lvl1pPr algn="r">
              <a:defRPr sz="2000">
                <a:solidFill>
                  <a:schemeClr val="tx1"/>
                </a:solidFill>
              </a:defRPr>
            </a:lvl1pPr>
          </a:lstStyle>
          <a:p>
            <a:fld id="{988FF7FB-96E5-44A2-AEC0-E932FA037F2B}" type="slidenum">
              <a:rPr lang="lv-LV" smtClean="0"/>
              <a:pPr/>
              <a:t>‹#›</a:t>
            </a:fld>
            <a:endParaRPr lang="lv-LV" dirty="0"/>
          </a:p>
        </p:txBody>
      </p:sp>
    </p:spTree>
    <p:extLst>
      <p:ext uri="{BB962C8B-B14F-4D97-AF65-F5344CB8AC3E}">
        <p14:creationId xmlns:p14="http://schemas.microsoft.com/office/powerpoint/2010/main" val="256797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23528" y="2204864"/>
            <a:ext cx="7772400" cy="1470025"/>
          </a:xfrm>
        </p:spPr>
        <p:txBody>
          <a:bodyPr>
            <a:normAutofit/>
          </a:bodyPr>
          <a:lstStyle/>
          <a:p>
            <a:r>
              <a:rPr lang="lv-LV" b="1" dirty="0"/>
              <a:t>Pirmskaitļu likumsakarība</a:t>
            </a:r>
            <a:endParaRPr lang="lv-LV" dirty="0"/>
          </a:p>
        </p:txBody>
      </p:sp>
      <p:sp>
        <p:nvSpPr>
          <p:cNvPr id="3" name="Подзаголовок 2"/>
          <p:cNvSpPr>
            <a:spLocks noGrp="1"/>
          </p:cNvSpPr>
          <p:nvPr>
            <p:ph type="subTitle" idx="1"/>
          </p:nvPr>
        </p:nvSpPr>
        <p:spPr>
          <a:xfrm>
            <a:off x="1547664" y="6207790"/>
            <a:ext cx="6400800" cy="625624"/>
          </a:xfrm>
        </p:spPr>
        <p:txBody>
          <a:bodyPr>
            <a:normAutofit/>
          </a:bodyPr>
          <a:lstStyle/>
          <a:p>
            <a:r>
              <a:rPr lang="lv-LV" sz="2800" dirty="0"/>
              <a:t>2017</a:t>
            </a:r>
          </a:p>
        </p:txBody>
      </p:sp>
      <p:sp>
        <p:nvSpPr>
          <p:cNvPr id="5" name="TextBox 4"/>
          <p:cNvSpPr txBox="1"/>
          <p:nvPr/>
        </p:nvSpPr>
        <p:spPr>
          <a:xfrm>
            <a:off x="1547664" y="17846"/>
            <a:ext cx="5364867" cy="707886"/>
          </a:xfrm>
          <a:prstGeom prst="rect">
            <a:avLst/>
          </a:prstGeom>
          <a:noFill/>
        </p:spPr>
        <p:txBody>
          <a:bodyPr wrap="none" rtlCol="0">
            <a:spAutoFit/>
          </a:bodyPr>
          <a:lstStyle/>
          <a:p>
            <a:r>
              <a:rPr lang="lv-LV" sz="4000" dirty="0" smtClean="0"/>
              <a:t>Rīgas Zolitūdes ģimnāzija</a:t>
            </a:r>
            <a:endParaRPr lang="lv-LV" sz="4000" dirty="0"/>
          </a:p>
        </p:txBody>
      </p:sp>
      <p:cxnSp>
        <p:nvCxnSpPr>
          <p:cNvPr id="7" name="Прямая соединительная линия 6"/>
          <p:cNvCxnSpPr/>
          <p:nvPr/>
        </p:nvCxnSpPr>
        <p:spPr>
          <a:xfrm>
            <a:off x="1043608" y="725732"/>
            <a:ext cx="7344816" cy="0"/>
          </a:xfrm>
          <a:prstGeom prst="line">
            <a:avLst/>
          </a:prstGeom>
        </p:spPr>
        <p:style>
          <a:lnRef idx="3">
            <a:schemeClr val="accent3"/>
          </a:lnRef>
          <a:fillRef idx="0">
            <a:schemeClr val="accent3"/>
          </a:fillRef>
          <a:effectRef idx="2">
            <a:schemeClr val="accent3"/>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96" y="61732"/>
            <a:ext cx="680947" cy="680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834343" y="4653136"/>
            <a:ext cx="4572000" cy="646331"/>
          </a:xfrm>
          <a:prstGeom prst="rect">
            <a:avLst/>
          </a:prstGeom>
        </p:spPr>
        <p:txBody>
          <a:bodyPr>
            <a:spAutoFit/>
          </a:bodyPr>
          <a:lstStyle/>
          <a:p>
            <a:pPr>
              <a:spcBef>
                <a:spcPct val="0"/>
              </a:spcBef>
            </a:pPr>
            <a:r>
              <a:rPr lang="lv-LV" altLang="ru-RU" dirty="0"/>
              <a:t>Autors: </a:t>
            </a:r>
            <a:r>
              <a:rPr lang="lv-LV" dirty="0"/>
              <a:t>Artūrs </a:t>
            </a:r>
            <a:r>
              <a:rPr lang="lv-LV" dirty="0" err="1"/>
              <a:t>Koņevņikovs</a:t>
            </a:r>
            <a:endParaRPr lang="lv-LV" altLang="ru-RU" b="1" dirty="0" smtClean="0"/>
          </a:p>
          <a:p>
            <a:r>
              <a:rPr lang="lv-LV" altLang="ru-RU" dirty="0" smtClean="0"/>
              <a:t>Darba </a:t>
            </a:r>
            <a:r>
              <a:rPr lang="lv-LV" altLang="ru-RU" dirty="0"/>
              <a:t>vadītājs: </a:t>
            </a:r>
            <a:r>
              <a:rPr lang="lv-LV" dirty="0" err="1" smtClean="0"/>
              <a:t>Mat</a:t>
            </a:r>
            <a:r>
              <a:rPr lang="lv-LV" dirty="0" smtClean="0"/>
              <a:t>. Sk. Olga  </a:t>
            </a:r>
            <a:r>
              <a:rPr lang="lv-LV" dirty="0" err="1"/>
              <a:t>Sheremet</a:t>
            </a:r>
            <a:r>
              <a:rPr lang="lv-LV" dirty="0"/>
              <a:t> </a:t>
            </a:r>
          </a:p>
        </p:txBody>
      </p:sp>
    </p:spTree>
    <p:extLst>
      <p:ext uri="{BB962C8B-B14F-4D97-AF65-F5344CB8AC3E}">
        <p14:creationId xmlns:p14="http://schemas.microsoft.com/office/powerpoint/2010/main" val="349460450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dirty="0" smtClean="0"/>
              <a:t>Rezultāti</a:t>
            </a:r>
            <a:endParaRPr lang="lv-LV" dirty="0"/>
          </a:p>
        </p:txBody>
      </p:sp>
      <p:sp>
        <p:nvSpPr>
          <p:cNvPr id="3" name="Объект 2"/>
          <p:cNvSpPr>
            <a:spLocks noGrp="1"/>
          </p:cNvSpPr>
          <p:nvPr>
            <p:ph idx="1"/>
          </p:nvPr>
        </p:nvSpPr>
        <p:spPr/>
        <p:txBody>
          <a:bodyPr>
            <a:normAutofit/>
          </a:bodyPr>
          <a:lstStyle/>
          <a:p>
            <a:r>
              <a:rPr lang="lv-LV" dirty="0"/>
              <a:t>Veikuma rezultātā autors saņēma, </a:t>
            </a:r>
            <a:r>
              <a:rPr lang="lv-LV" dirty="0" smtClean="0"/>
              <a:t>ka</a:t>
            </a:r>
            <a:r>
              <a:rPr lang="ru-RU" dirty="0" smtClean="0"/>
              <a:t>                </a:t>
            </a:r>
            <a:r>
              <a:rPr lang="lv-LV" dirty="0"/>
              <a:t> pirmskaitļiem </a:t>
            </a:r>
            <a:r>
              <a:rPr lang="lv-LV" dirty="0" smtClean="0"/>
              <a:t>nav</a:t>
            </a:r>
            <a:r>
              <a:rPr lang="ru-RU" dirty="0" smtClean="0"/>
              <a:t> </a:t>
            </a:r>
            <a:r>
              <a:rPr lang="lv-LV" dirty="0" smtClean="0"/>
              <a:t>likumsakarības</a:t>
            </a:r>
            <a:r>
              <a:rPr lang="lv-LV" dirty="0" smtClean="0"/>
              <a:t>.</a:t>
            </a:r>
            <a:endParaRPr lang="en-US" dirty="0" smtClean="0"/>
          </a:p>
          <a:p>
            <a:r>
              <a:rPr lang="lv-LV" dirty="0"/>
              <a:t>Likumsakarības </a:t>
            </a:r>
            <a:r>
              <a:rPr lang="lv-LV" dirty="0" smtClean="0"/>
              <a:t>meklēšana arī </a:t>
            </a:r>
            <a:r>
              <a:rPr lang="en-US" dirty="0" err="1"/>
              <a:t>mūsu</a:t>
            </a:r>
            <a:r>
              <a:rPr lang="en-US" dirty="0"/>
              <a:t> </a:t>
            </a:r>
            <a:r>
              <a:rPr lang="en-US" dirty="0" err="1" smtClean="0"/>
              <a:t>laikos</a:t>
            </a:r>
            <a:r>
              <a:rPr lang="lv-LV" dirty="0" smtClean="0"/>
              <a:t> ir aktuali.</a:t>
            </a:r>
            <a:endParaRPr lang="lv-LV" dirty="0"/>
          </a:p>
        </p:txBody>
      </p:sp>
      <p:sp>
        <p:nvSpPr>
          <p:cNvPr id="4" name="Номер слайда 3"/>
          <p:cNvSpPr>
            <a:spLocks noGrp="1"/>
          </p:cNvSpPr>
          <p:nvPr>
            <p:ph type="sldNum" sz="quarter" idx="12"/>
          </p:nvPr>
        </p:nvSpPr>
        <p:spPr/>
        <p:txBody>
          <a:bodyPr/>
          <a:lstStyle/>
          <a:p>
            <a:fld id="{988FF7FB-96E5-44A2-AEC0-E932FA037F2B}" type="slidenum">
              <a:rPr lang="lv-LV" smtClean="0"/>
              <a:t>10</a:t>
            </a:fld>
            <a:endParaRPr lang="lv-LV" dirty="0"/>
          </a:p>
        </p:txBody>
      </p:sp>
    </p:spTree>
    <p:extLst>
      <p:ext uri="{BB962C8B-B14F-4D97-AF65-F5344CB8AC3E}">
        <p14:creationId xmlns:p14="http://schemas.microsoft.com/office/powerpoint/2010/main" val="357902951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lv-LV" dirty="0" smtClean="0"/>
              <a:t>Secinājumi</a:t>
            </a:r>
            <a:endParaRPr lang="lv-LV" dirty="0"/>
          </a:p>
        </p:txBody>
      </p:sp>
      <p:sp>
        <p:nvSpPr>
          <p:cNvPr id="4" name="Номер слайда 3"/>
          <p:cNvSpPr>
            <a:spLocks noGrp="1"/>
          </p:cNvSpPr>
          <p:nvPr>
            <p:ph type="sldNum" sz="quarter" idx="12"/>
          </p:nvPr>
        </p:nvSpPr>
        <p:spPr/>
        <p:txBody>
          <a:bodyPr/>
          <a:lstStyle/>
          <a:p>
            <a:fld id="{988FF7FB-96E5-44A2-AEC0-E932FA037F2B}" type="slidenum">
              <a:rPr lang="lv-LV" smtClean="0"/>
              <a:t>11</a:t>
            </a:fld>
            <a:endParaRPr lang="lv-LV" dirty="0"/>
          </a:p>
        </p:txBody>
      </p:sp>
      <p:sp>
        <p:nvSpPr>
          <p:cNvPr id="3" name="Content Placeholder 2"/>
          <p:cNvSpPr>
            <a:spLocks noGrp="1"/>
          </p:cNvSpPr>
          <p:nvPr>
            <p:ph idx="1"/>
          </p:nvPr>
        </p:nvSpPr>
        <p:spPr>
          <a:xfrm>
            <a:off x="179512" y="1600200"/>
            <a:ext cx="8507288" cy="4525963"/>
          </a:xfrm>
        </p:spPr>
        <p:txBody>
          <a:bodyPr>
            <a:normAutofit fontScale="77500" lnSpcReduction="20000"/>
          </a:bodyPr>
          <a:lstStyle/>
          <a:p>
            <a:pPr marL="0" indent="0">
              <a:buNone/>
            </a:pPr>
            <a:r>
              <a:rPr lang="en-US" dirty="0" smtClean="0"/>
              <a:t>1. </a:t>
            </a:r>
            <a:r>
              <a:rPr lang="lv-LV" dirty="0" smtClean="0"/>
              <a:t>Pirmskaitļu</a:t>
            </a:r>
            <a:r>
              <a:rPr lang="lv-LV" dirty="0"/>
              <a:t> likumsakarība kopskatā nav vēl pierādīta.</a:t>
            </a:r>
          </a:p>
          <a:p>
            <a:pPr marL="0" indent="0">
              <a:buNone/>
            </a:pPr>
            <a:r>
              <a:rPr lang="lv-LV" dirty="0"/>
              <a:t>2. </a:t>
            </a:r>
            <a:r>
              <a:rPr lang="lv-LV" dirty="0" err="1"/>
              <a:t>H</a:t>
            </a:r>
            <a:r>
              <a:rPr lang="en-US" dirty="0" err="1" smtClean="0"/>
              <a:t>ipotēze</a:t>
            </a:r>
            <a:r>
              <a:rPr lang="en-US" dirty="0"/>
              <a:t> </a:t>
            </a:r>
            <a:r>
              <a:rPr lang="en-US" dirty="0" err="1" smtClean="0"/>
              <a:t>apstiprinājās</a:t>
            </a:r>
            <a:r>
              <a:rPr lang="lv-LV" dirty="0" smtClean="0"/>
              <a:t>. </a:t>
            </a:r>
            <a:endParaRPr lang="lv-LV" dirty="0"/>
          </a:p>
          <a:p>
            <a:pPr marL="0" indent="0">
              <a:buNone/>
            </a:pPr>
            <a:r>
              <a:rPr lang="lv-LV" dirty="0" smtClean="0"/>
              <a:t>3. Teorētiska </a:t>
            </a:r>
            <a:r>
              <a:rPr lang="lv-LV" dirty="0"/>
              <a:t>un praktiska daļa sakrita tikai daudzumā un pirmskaitļu sarakstā, tā kā praktiskai daļai nebija tik dziļas matemātikas </a:t>
            </a:r>
            <a:r>
              <a:rPr lang="lv-LV" dirty="0" smtClean="0"/>
              <a:t>analīzes</a:t>
            </a:r>
            <a:r>
              <a:rPr lang="ru-RU" dirty="0"/>
              <a:t>.</a:t>
            </a:r>
            <a:endParaRPr lang="lv-LV" dirty="0" smtClean="0"/>
          </a:p>
          <a:p>
            <a:pPr marL="0" indent="0">
              <a:buNone/>
            </a:pPr>
            <a:r>
              <a:rPr lang="lv-LV" dirty="0" smtClean="0"/>
              <a:t>4</a:t>
            </a:r>
            <a:r>
              <a:rPr lang="lv-LV" dirty="0"/>
              <a:t>. Praktisku daļu var uzlabot, uzzinot vairāk par matemātikas analīzi. Pa saprotamiem cēloņiem, tik sarežģītais materiāls skolā </a:t>
            </a:r>
            <a:r>
              <a:rPr lang="en-US" dirty="0" err="1" smtClean="0"/>
              <a:t>nav</a:t>
            </a:r>
            <a:r>
              <a:rPr lang="lv-LV" dirty="0" smtClean="0"/>
              <a:t>. </a:t>
            </a:r>
            <a:r>
              <a:rPr lang="lv-LV" dirty="0"/>
              <a:t>Bet nākotnē pētījumus var atkārtot, dibinājoties uz jaunām </a:t>
            </a:r>
            <a:r>
              <a:rPr lang="lv-LV" dirty="0" smtClean="0"/>
              <a:t>zināšanām.</a:t>
            </a:r>
            <a:endParaRPr lang="lv-LV" dirty="0"/>
          </a:p>
          <a:p>
            <a:pPr marL="0" indent="0">
              <a:buNone/>
            </a:pPr>
            <a:r>
              <a:rPr lang="lv-LV" dirty="0"/>
              <a:t>5. Dotais pētījums dod celmu pirmskaitļu pielietojumam noteiktā diapazonā </a:t>
            </a:r>
            <a:r>
              <a:rPr lang="lv-LV" dirty="0" smtClean="0"/>
              <a:t>šifrēšana.</a:t>
            </a:r>
          </a:p>
          <a:p>
            <a:pPr marL="0" indent="0">
              <a:buNone/>
            </a:pPr>
            <a:r>
              <a:rPr lang="en-US" dirty="0" smtClean="0"/>
              <a:t>6</a:t>
            </a:r>
            <a:r>
              <a:rPr lang="lv-LV" dirty="0" smtClean="0"/>
              <a:t>. </a:t>
            </a:r>
            <a:r>
              <a:rPr lang="lv-LV" dirty="0"/>
              <a:t>Ar datoru attīstību, darbs ar pirmskaitļiem kļuva reizēs vieglāk</a:t>
            </a:r>
            <a:r>
              <a:rPr lang="lv-LV" dirty="0" smtClean="0"/>
              <a:t>.</a:t>
            </a:r>
            <a:endParaRPr lang="lv-LV" dirty="0"/>
          </a:p>
        </p:txBody>
      </p:sp>
    </p:spTree>
    <p:extLst>
      <p:ext uri="{BB962C8B-B14F-4D97-AF65-F5344CB8AC3E}">
        <p14:creationId xmlns:p14="http://schemas.microsoft.com/office/powerpoint/2010/main" val="19041983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3672"/>
            <a:ext cx="8229600" cy="1143000"/>
          </a:xfrm>
        </p:spPr>
        <p:txBody>
          <a:bodyPr/>
          <a:lstStyle/>
          <a:p>
            <a:r>
              <a:rPr lang="lv-LV" dirty="0" smtClean="0"/>
              <a:t>Priekšlikumi</a:t>
            </a:r>
            <a:endParaRPr lang="lv-LV" dirty="0"/>
          </a:p>
        </p:txBody>
      </p:sp>
      <p:sp>
        <p:nvSpPr>
          <p:cNvPr id="3" name="Объект 2"/>
          <p:cNvSpPr>
            <a:spLocks noGrp="1"/>
          </p:cNvSpPr>
          <p:nvPr>
            <p:ph idx="1"/>
          </p:nvPr>
        </p:nvSpPr>
        <p:spPr>
          <a:xfrm>
            <a:off x="251520" y="764704"/>
            <a:ext cx="8229600" cy="4525963"/>
          </a:xfrm>
        </p:spPr>
        <p:txBody>
          <a:bodyPr>
            <a:noAutofit/>
          </a:bodyPr>
          <a:lstStyle/>
          <a:p>
            <a:pPr marL="0" indent="0">
              <a:buNone/>
            </a:pPr>
            <a:r>
              <a:rPr lang="lv-LV" sz="300" dirty="0"/>
              <a:t>2 3 5 7 11  13  17  19  23  29  31  37  41  43  47  53  59  61  67  71  73  79  83  89  97  101  103  107  109  113  127  131  137  139  149  151  157  163  167  173  179  181  191  193  197  199  211  223  227  229  233  239  241  251  257  263  269  271  277  281  283  293  307  311  313  317  331  337  347  349  353  359  367  373  379  383  389  397  401  409  419  421  431  433  439  443  449  457  461  463  467  479  487  491  499  503  509  521  523  541  547  557  563  569  571  577  587  593  599  601  607  613  617  619  631  641  643  647  653  659  661  673  677  683  691  701  709  719  727  733  739  743  751  757  761  769  773  787  797  809  811  821  823  827  829  839  853  857  859  863  877  881  883  887  907  911  919  929  937  941  947  953  967  971  977  983  991  997  1009  1013  1019  1021  1031  1033  1039  1049  1051  1061  1063  1069  1087  1091  1093  1097  1103  1109  1117  1123  1129  1151  1153  1163  1171  1181  1187  1193  1201  1213  1217  1223  1229  1231  1237  1249  1259  1277  1279  1283  1289  1291  1297  1301  1303  1307  1319  1321  1327  1361  1367  1373  1381  1399  1409  1423  1427  1429  1433  1439  1447  1451  1453  1459  1471  1481  1483  1487  1489  1493  1499  1511  1523  1531  1543  1549  1553  1559  1567  1571  1579  1583  1597  1601  1607  1609  1613  1619  1621  1627  1637  1657  1663  1667  1669  1693  1697  1699  1709  1721  1723  1733  1741  1747  1753  1759  1777  1783  1787  1789  1801  1811  1823  1831  1847  1861  1867  1871  1873  1877  1879  1889  1901  1907  1913  1931  1933  1949  1951  1973  1979  1987  1993  1997  1999  2003  2011  2017  2027  2029  2039  2053  2063  2069  2081  2083  2087  2089  2099  2111  2113  2129  2131  2137  2141  2143  2153  2161  2179  2203  2207  2213  2221  2237  2239  2243  2251  2267  2269  2273  2281  2287  2293  2297  2309  2311  2333  2339  2341  2347  2351  2357  2371  2377  2381  2383  2389  2393  2399  2411  2417  2423  2437  2441  2447  2459  2467  2473  2477  2503  2521  2531  2539  2543  2549  2551  2557  2579  2591  2593  2609  2617  2621  2633  2647  2657  2659  2663  2671  2677  2683  2687  2689  2693  2699  2707  2711  2713  2719  2729  2731  2741  2749  2753  2767  2777  2789  2791  2797  2801  2803  2819  2833  2837  2843  2851  2857  2861  2879  2887  2897  2903  2909  2917  2927  2939  2953  2957  2963  2969  2971  2999  3001  3011  3019  3023  3037  3041  3049  3061  3067  3079  3083  3089  3109  3119  3121  3137  3163  3167  3169  3181  3187  3191  3203  3209  3217  3221  3229  3251  3253  3257  3259  3271  3299  3301  3307  3313  3319  3323  3329  3331  3343  3347  3359  3361  3371  3373  3389  3391  3407  3413  3433  3449  3457  3461  3463  3467  3469  3491  3499  3511  3517  3527  3529  3533  3539  3541  3547  3557  3559  3571  3581  3583  3593  3607  3613  3617  3623  3631  3637  3643  3659  3671  3673  3677  3691  3697  3701  3709  3719  3727  3733  3739  3761  3767  3769  3779  3793  3797  3803  3821  3823  3833  3847  3851  3853  3863  3877  3881  3889  3907  3911  3917  3919  3923  3929  3931  3943  3947  3967  3989  4001  4003  4007  4013  4019  4021  4027  4049  4051  4057  4073  4079  4091  4093  4099  4111  4127  4129  4133  4139  4153  4157  4159  4177  4201  4211  4217  4219  4229  4231  4241  4243  4253  4259  4261  4271  4273  4283  4289  4297  4327  4337  4339  4349  4357  4363  4373  4391  4397  4409  4421  4423  4441  4447  4451  4457  4463  4481  4483  4493  4507  4513  4517  4519  4523  4547  4549  4561  4567  4583  4591  4597  4603  4621  4637  4639  4643  4649  4651  4657  4663  4673  4679  4691  4703  4721  4723  4729  4733  4751  4759  4783  4787  4789  4793  4799  4801  4813  4817  4831  4861  4871  4877  4889  4903  4909  4919  4931  4933  4937  4943  4951  4957  4967  4969  4973  4987  4993  4999  5003  5009  5011  5021  5023  5039  5051  5059  5077  5081  5087  5099  5101  5107  5113  5119  5147  5153  5167  5171  5179  5189  5197  5209  5227  5231  5233  5237  5261  5273  5279  5281  5297  5303  5309  5323  5333  5347  5351  5381  5387  5393  5399  5407  5413  5417  5419  5431  5437  5441  5443  5449  5471  5477  5479  5483  5501  5503  5507  5519  5521  5527  5531  5557  5563  5569  5573  5581  5591  5623  5639  5641  5647  5651  5653  5657  5659  5669  5683  5689  5693  5701  5711  5717  5737  5741  5743  5749  5779  5783  5791  5801  5807  5813  5821  5827  5839  5843  5849  5851  5857  5861  5867  5869  5879  5881  5897  5903  5923  5927  5939  5953  5981  5987  6007  6011  6029  6037  6043  6047  6053  6067  6073  6079  6089  6091  6101  6113  6121  6131  6133  6143  6151  6163  6173  6197  6199  6203  6211  6217  6221  6229  6247  6257  6263  6269  6271  6277  6287  6299  6301  6311  6317  6323  6329  6337  6343  6353  6359  6361  6367  6373  6379  6389  6397  6421  6427  6449  6451  6469  6473  6481  6491  6521  6529  6547  6551  6553  6563  6569  6571  6577  6581  6599  6607  6619  6637  6653  6659  6661  6673  6679  6689  6691  6701  6703  6709  6719  6733  6737  6761  6763  6779  6781  6791  6793  6803  6823  6827  6829  6833  6841  6857  6863  6869  6871  6883  6899  6907  6911  6917  6947  6949  6959  6961  6967  6971  6977  6983  6991  6997  7001  7013  7019  7027  7039  7043  7057  7069  7079  7103  7109  7121  7127  7129  7151  7159  7177  7187  7193  7207  7211  7213  7219  7229  7237  7243  7247  7253  7283  7297  7307  7309  7321  7331  7333  7349  7351  7369  7393  7411  7417  7433  7451  7457  7459  7477  7481  7487  7489  7499  7507  7517  7523  7529  7537  7541  7547  7549  7559  7561  7573  7577  7583  7589  7591  7603  7607  7621  7639  7643  7649  7669  7673  7681  7687  7691  7699  7703  7717  7723  7727  7741  7753  7757  7759  7789  7793  7817  7823  7829  7841  7853  7867  7873  7877  7879  7883  7901  7907  7919  7927  7933  7937  7949  7951  7963  7993  8009  8011  8017  8039  8053  8059  8069  8081  8087  8089  8093  8101  8111  8117  8123  8147  8161  8167  8171  8179  8191  8209  8219  8221  8231  8233  8237  8243  8263  8269  8273  8287  8291  8293  8297  8311  8317  8329  8353  8363  8369  8377  8387  8389  8419  8423  8429  8431  8443  8447  8461  8467  8501  8513  8521  8527  8537  8539  8543  8563  8573  8581  8597  8599  8609  8623  8627  8629  8641  8647  8663  8669  8677  8681  8689  8693  8699  8707  8713  8719  8731  8737  8741  8747  8753  8761  8779  8783  8803  8807  8819  8821  8831  8837  8839  8849  8861  8863  8867  8887  8893  8923  8929  8933  8941  8951  8963  8969  8971  8999  9001  9007  9011  9013  9029  9041  9043  9049  9059  9067  9091  9103  9109  9127  9133  9137  9151  9157  9161  9173  9181  9187  9199  9203  9209  9221  9227  9239  9241  9257  9277  9281  9283  9293  9311  9319  9323  9337  9341  9343  9349  9371  9377  9391  9397  9403  9413  9419  9421  9431  9433  9437  9439  9461  9463  9467  9473  9479  9491  9497  9511  9521  9533  9539  9547  9551  9587  9601  9613  9619  9623  9629  9631  9643  9649  9661  9677  9679  9689  9697  9719  9721  9733  9739  9743  9749  9767  9769  9781  9787  9791  9803  9811  9817  9829  9833  9839  9851  9857  9859  9871  9883  9887  9901  9907  9923  9929  9931  9941  9949  9967  9973  10007  10009  10037  10039  10061  10067  10069  10079  10091  10093  10099  10103  10111  10133  10139  10141  10151  10159  10163  10169  10177  10181  10193  10211  10223  10243  10247  10253  10259  10267  10271  10273  10289  10301  10303  10313  10321  10331  10333  10337  10343  10357  10369  10391  10399  10427  10429  10433  10453  10457  10459  10463  10477  10487  10499  10501  10513  10529  10531  10559  10567  10589  10597  10601  10607  10613  10627  10631  10639  10651  10657  10663  10667  10687  10691  10709  10711  10723  10729  10733  10739  10753  10771  10781  10789  10799  10831  10837  10847  10853  10859  10861  10867  10883  10889  10891  10903  10909  10937  10939  10949  10957  10973  10979  10987  10993  11003  11027  11047  11057  11059  11069  11071  11083  11087  11093  11113  11117  11119  11131  11149  11159  11161  11171  11173  11177  11197  11213  11239  11243  11251  11257  11261  11273  11279  11287  11299  11311  11317  11321  11329  11351  11353  11369  11383  11393  11399  11411  11423  11437  11443  11447  11467  11471  11483  11489  11491  11497  11503  11519  11527  11549  11551  11579  11587  11593  11597  11617  11621  11633  11657  11677  11681  11689  11699  11701  11717  11719  11731  11743  11777  11779  11783  11789  11801  11807  11813  11821  11827  11831  11833  11839  11863  11867  11887  11897  11903  11909  11923  11927  11933  11939  11941  11953  11959  11969  11971  11981  11987  12007  12011  12037  12041  12043  12049  12071  12073  12097  12101  12107  12109  12113  12119  12143  12149  12157  12161  12163  12197  12203  12211  12227  12239  12241  12251  12253  12263  12269  12277  12281  12289  12301  12323  12329  12343  12347  12373  12377  12379  12391  12401  12409  12413  12421  12433  12437  12451  12457  12473  12479  12487  12491  12497  12503  12511  12517  12527  12539  12541  12547  12553  12569  12577  12583  12589  12601  12611  12613  12619  12637  12641  12647  12653  12659  12671  12689  12697  12703  12713  12721  12739  12743  12757  12763  12781  12791  12799  12809  12821  12823  12829  12841  12853  12889  12893  12899  12907  12911  12917  12919  12923  12941  12953  12959  12967  12973  12979  12983  13001  13003  13007  13009  13033  13037  13043  13049  13063  13093  13099  13103  13109  13121  13127  13147  13151  13159  13163  13171  13177  13183  13187  13217  13219  13229  13241  13249  13259  13267  13291  13297  13309  13313  13327  13331  13337  13339  13367  13381  13397  13399  13411  13417  13421  13441  13451  13457  13463  13469  13477  13487  13499  13513  13523  13537  13553  13567  13577  13591  13597  13613  13619  13627  13633  13649  13669  13679  13681  13687  13691  13693  13697  13709  13711  13721  13723  13729  13751  13757  13759  13763  13781  13789  13799  13807  13829  13831  13841  13859  13873  13877  13879  13883  13901  13903  13907  13913  13921  13931  13933  13963  13967  13997  13999  14009  14011  14029  14033  14051  14057  14071  14081  14083  14087  14107  14143  14149  14153  14159  14173  14177  14197  14207  14221  14243  14249  14251  14281  14293  14303  14321  14323  14327  14341  14347  14369  14387  14389  14401  14407  14411  14419  14423  14431  14437  14447  14449  14461  14479  14489  14503  14519  14533  14537  14543  14549  14551  14557  14561  14563  14591  14593  14621  14627  14629  14633  14639  14653  14657  14669  14683  14699  14713  14717  14723  14731  14737  14741  14747  14753  14759  14767  14771  14779  14783  14797  14813  14821  14827  14831  14843  14851  14867  14869  14879  14887  14891  14897  14923  14929  14939  14947  14951  14957  14969  14983  15013  15017  15031  15053  15061  15073  15077  15083  15091  15101  15107  15121  15131  15137  15139  15149  15161  15173  15187  15193  15199  15217  15227  15233  15241  15259  15263  15269  15271  15277  15287  15289  15299  15307  15313  15319  15329  15331  15349  15359  15361  15373  15377  15383  15391  15401  15413  15427  15439  15443  15451  15461  15467  15473  15493  15497  15511  15527  15541  15551  15559  15569  15581  15583  15601  15607  15619  15629  15641  15643  15647  15649  15661  15667  15671  15679  15683  15727  15731  15733  15737  15739  15749  15761  15767  15773  15787  15791  15797  15803  15809  15817  15823  15859  15877  15881  15887  15889  15901  15907  15913  15919  15923  15937  15959  15971  15973  15991  16001  16007  16033  16057  16061  16063  16067  16069  16073  16087  16091  16097  16103  16111  16127  16139  16141  16183  16187  16189  16193  16217  16223  16229  16231  16249  16253  16267  16273  16301  16319  16333  16339  16349  16361  16363  16369  16381  16411  16417  16421  16427  16433  16447  16451  16453  16477  16481  16487  16493  16519  16529  16547  16553  16561  16567  16573  16603  16607  16619  16631  16633  16649  16651  16657  16661  16673  16691  16693  16699  16703  16729  16741  16747  16759  16763  16787  16811  16823  16829  16831  16843  16871  16879  16883  16889  16901  16903  16921  16927  16931  16937  16943  16963  16979  16981  16987  16993  17011  17021  17027  17029  17033  17041  17047  17053  17077  17093  17099  17107  17117  17123  17137  17159  17167  17183  17189  17191  17203  17207  17209  17231  17239  17257  17291  17293  17299  17317  17321  17327  17333  17341  17351  17359  17377  17383  17387  17389  17393  17401  17417  17419  17431  17443  17449  17467  17471  17477  17483  17489  17491  17497  17509  17519  17539  17551  17569  17573  17579  17581  17597  17599  17609  17623  17627  17657  17659  17669  17681  17683  17707  17713  17729  17737  17747  17749  17761  17783  17789  17791  17807  17827  17837  17839  17851  17863  17881  17891  17903  17909  17911  17921  17923  17929  17939  17957  17959  17971  17977  17981  17987  17989  18013  18041  18043  18047  18049  18059  18061  18077  18089  18097  18119  18121  18127  18131  18133  18143  18149  18169  18181  18191  18199  18211  18217  18223  18229  18233  18251  18253  18257  18269  18287  18289  18301  18307  18311  18313  18329  18341  18353  18367  18371  18379  18397  18401  18413  18427  18433  18439  18443  18451  18457  18461  18481  18493  18503  18517  18521  18523  18539  18541  18553  18583  18587  18593  18617  18637  18661  18671  18679  18691  18701  18713  18719  18731  18743  18749  18757  18773  18787  18793  18797  18803  18839  18859  18869  18899  18911  18913  18917  18919  18947  18959  18973  18979  19001  19009  19013  19031  19037  19051  19069  19073  19079  19081  19087  19121  19139  19141  19157  19163  19181  19183  19207  19211  19213  19219  19231  19237  19249  19259  19267  19273  19289  19301  19309  19319  19333  19373  19379  19381  19387  19391  19403  19417  19421  19423  19427  19429  19433  19441  19447  19457  19463  19469  19471  19477  19483  19489  19501  19507  19531  19541  19543  19553  19559  19571  19577  19583  19597  19603  19609  19661  19681  19687  19697  19699  19709  19717  19727  19739  19751  19753  19759  19763  19777  19793  19801  19813  19819  19841  19843  19853  19861  19867  19889  19891  19913  19919  19927  19937  19949  19961  19963  19973  19979  19991  19993  19997  20011  20021  20023  20029  20047  20051  20063  20071  20089  20101  20107  20113  20117  20123  20129  20143  20147  20149  20161  20173  20177  20183  20201  20219  20231  20233  20249  20261  20269  20287  20297  20323  20327  20333  20341  20347  20353  20357  20359  20369  20389  20393  20399  20407  20411  20431  20441  20443  20477  20479  20483  20507  20509  20521  20533  20543  20549  20551  20563  20593  20599  20611  20627  20639  20641  20663  20681  20693  20707  20717  20719  20731  20743  20747  20749  20753  20759  20771  20773  20789  20807  20809  20849  20857  20873  20879  20887  20897  20899  20903  20921  20929  20939  20947  20959  20963  20981  20983  21001  21011  21013  21017  21019  21023  21031  21059  21061  21067  21089  21101  21107  21121  21139  21143  21149  21157  21163  21169  21179  21187  21191  21193  21211  21221  21227  21247  21269  21277  21283  21313  21317  21319  21323  21341  21347  21377  21379  21383  21391  21397  21401  21407  21419  21433  21467  21481  21487  21491  21493  21499  21503  21517  21521  21523  21529  21557  21559  21563  21569  21577  21587  21589  21599  21601  21611  21613  21617  21647  21649  21661  21673  21683  21701  21713  21727  21737  21739  21751  21757  21767  21773  21787  21799  21803  21817  21821  21839  21841  21851  21859  21863  21871  21881  21893  21911  21929  21937  21943  21961  21977  21991  21997  22003  22013  22027  22031  22037  22039  22051  22063  22067  22073  22079  22091  22093  22109  22111  22123  22129  22133  22147  22153  22157  22159  22171  22189  22193  22229  22247  22259  22271  22273  22277  22279  22283  22291  22303  22307  22343  22349  22367  22369  22381  22391  22397  22409  22433  22441  22447  22453  22469  22481  22483  22501  22511  22531  22541  22543  22549  22567  22571  22573  22613  22619  22621  22637  22639  22643  22651  22669  22679  22691  22697  22699  22709  22717  22721  22727  22739  22741  22751  22769  22777  22783  22787  22807  22811  22817  22853  22859  22861  22871  22877  22901  22907  22921  22937  22943  22961  22963  22973  22993  23003  23011  23017  23021  23027  23029  23039  23041  23053  23057  23059  23063  23071  23081  23087  23099  23117  23131  23143  23159  23167  23173  23189  23197  23201  23203  23209  23227  23251  23269  23279  23291  23293  23297  23311  23321  23327  23333  23339  23357  23369  23371  23399  23417  23431  23447  23459  23473  23497  23509  23531  23537  23539  23549  23557  23561  23563  23567  23581  23593  23599  23603  23609  23623  23627  23629  23633  23663  23669  23671  23677  23687  23689  23719  23741  23743  23747  23753  23761  23767  23773  23789  23801  23813  23819  23827  23831  23833  23857  23869  23873  23879  23887  23893  23899  23909  23911  23917  23929  23957  23971  23977  23981  23993  24001  24007  24019  24023  24029  24043  24049  24061  24071  24077  24083  24091  24097  24103  24107  24109  24113  24121  24133  24137  24151  24169  24179  24181  24197  24203  24223  24229  24239  24247  24251  24281  24317  24329  24337  24359  24371  24373  24379  24391  24407  24413  24419  24421  24439  24443  24469  24473  24481  24499  24509  24517  24527  24533  24547  24551  24571  24593  24611  24623  24631  24659  24671  24677  24683  24691  24697  24709  24733  24749  24763  24767  24781  24793  24799  24809  24821  24841  24847  24851  24859  24877  24889  24907  24917  24919  24923  24943  24953  24967  24971  24977  24979  24989  25013  25031  25033  25037  25057  25073  25087  25097  25111  25117  25121  25127  25147  25153  25163  25169  25171  25183  25189  25219  25229  25237  25243  25247  25253  25261  25301  25303  25307  25309  25321  25339  25343  25349  25357  25367  25373  25391  25409  25411  25423  25439  25447  25453  25457  25463  25469  25471  25523  25537  25541  25561  25577  25579  25583  25589  25601  25603  25609  25621  25633  25639  25643  25657  25667  25673  25679  25693  25703  25717  25733  25741  25747  25759  25763  25771  25793  25799  25801  25819  25841  25847  25849  25867  25873  25889  25903  25913  25919  25931  25933  25939  25943  25951  25969  25981  25997  25999  26003  26017  26021  26029  26041  26053  26083  26099  26107  26111  26113  26119  26141  26153  26161  26171  26177  26183  26189  26203  26209  26227  26237  26249  26251  26261  26263  26267  26293  26297  26309  26317  26321  26339  26347  26357  26371  26387  26393  26399  26407  26417  26423  26431  26437  26449  26459  26479  26489  26497  26501  26513  26539  26557  26561  26573  26591  26597  26627  26633  26641  26647  26669  26681  26683  26687  26693  26699  26701  26711  26713  26717  26723  26729  26731  26737  26759  26777  26783  26801  26813  26821  26833  26839  26849  26861  26863  26879  26881  26891  26893  26903  26921  26927  26947  26951  26953  26959  26981  26987  26993  27011  27017  27031  27043  27059  27061  27067  27073  27077  27091  27103  27107  27109  27127  27143  27179  27191  27197  27211  27239  27241  27253  27259  27271  27277  27281  27283  27299  27329  27337  27361  27367  27397  27407  27409  27427  27431  27437  27449  27457  27479  27481  27487  27509  27527  27529  27539  27541  27551  27581  27583  27611  27617  27631  27647  27653  27673  27689  27691  27697  27701  27733  27737  27739  27743  27749  27751  27763  27767  27773  27779  27791  27793  27799  27803  27809  27817  27823  27827  27847  27851  27883  27893  27901  27917  27919  27941  27943  27947  27953  27961  27967  27983  27997  28001  28019  28027  28031  28051  28057  28069  28081  28087  28097  28099  28109  28111  28123  28151  28163  28181  28183  28201  28211  28219  28229  28277  28279  28283  28289  28297  28307  28309  28319  28349  28351  28387  28393  28403  28409  28411  28429  28433  28439  28447  28463  28477  28493  28499  28513  28517  28537  28541  28547  28549  28559  28571  28573  28579  28591  28597  28603  28607  28619  28621  28627  28631  28643  28649  28657  28661  28663  28669  28687  28697  28703  28711  28723  28729  28751  28753  28759  28771  28789  28793  28807  28813  28817  28837  28843  28859  28867  28871  28879  28901  28909  28921  28927  28933  28949  28961  28979  29009  29017  29021  29023  29027  29033  29059  29063  29077  29101  29123  29129  29131  29137  29147  29153  29167  29173  29179  29191  29201  29207  29209  29221  29231  29243  29251  29269  29287  29297  29303  29311  29327  29333  29339  29347  29363  29383  29387  29389  29399  29401  29411  29423  29429  29437  29443  29453  29473  29483  29501  29527  29531  29537  29567  29569  29573  29581  29587  29599  29611  29629  29633  29641  29663  29669  29671  29683  29717  29723  29741  29753  29759  29761  29789  29803  29819  29833  29837  29851  29863  29867  29873  29879  29881  29917  29921  29927  29947  29959  29983  29989  30011  30013  30029  30047  30059  30071  30089  30091  30097  30103  30109  30113  30119  30133  30137  30139  30161  30169  30181  30187  30197  30203  30211  30223  30241  30253  30259  30269  30271  30293  30307  30313  30319  30323  30341  30347  30367  30389  30391  30403  30427  30431  30449  30467  30469  30491  30493  30497  30509  30517  30529  30539  30553  30557  30559  30577  30593  30631  30637  30643  30649  30661  30671  30677  30689  30697  30703  30707  30713  30727  30757  30763  30773  30781  30803  30809  30817  30829  30839  30841  30851  30853  30859  30869  30871  30881  30893  30911  30931  30937  30941  30949  30971  30977  30983  31013  31019  31033  31039  31051  31063  31069  31079  31081  31091  31121  31123  31139  31147  31151  31153  31159  31177  31181  31183  31189  31193  31219  31223  31231  31237  31247  31249  31253  31259  31267  31271  31277  31307  31319  31321  31327  31333  31337  31357  31379  31387  31391  31393  31397  31469  31477  31481  31489  31511  31513  31517  31531  31541  31543  31547  31567  31573  31583  31601  31607  31627  31643  31649  31657  31663  31667  31687  31699  31721  31723  31727  31729  31741  31751  31769  31771  31793  31799  31817  31847  31849  31859  31873  31883  31891  31907  31957  31963  31973  31981  31991  32003  32009  32027  32029  32051  32057  32059  32063  32069  32077  32083  32089  32099  32117  32119  32141  32143  32159  32173  32183  32189  32191  32203  32213  32233  32237  32251  32257  32261  32297  32299  32303  32309  32321  32323  32327  32341  32353  32359  32363  32369  32371  32377  32381  32401  32411  32413  32423  32429  32441  32443  32467  32479  32491  32497  32503  32507  32531  32533  32537  32561  32563  32569  32573  32579  32587  32603  32609  32611  32621  32633  32647  32653  32687  32693  32707  32713  32717  32719  32749  32771  32779  32783  32789  32797  32801  32803  32831  32833  32839  32843  32869  32887  32909  32911  32917  32933  32939  32941  32957  32969  32971  32983  32987  32993  32999  33013  33023  33029  33037  33049  33053  33071  33073  33083  33091  33107  33113  33119  33149  33151  33161  33179  33181  33191  33199  33203  33211  33223  33247  33287  33289  33301  33311  33317  33329  33331  33343  33347  33349  33353  33359  33377  33391  33403  33409  33413  33427  33457  33461  33469  33479  33487  33493  33503  33521  33529  33533  33547  33563  33569  33577  33581  33587  33589  33599  33601  33613  33617  33619  33623  33629  33637  33641  33647  33679  33703  33713  33721  33739  33749  33751  33757  33767  33769  33773  33791  33797  33809  33811  33827  33829  33851  33857  33863  33871  33889  33893  33911  33923  33931  33937  33941  33961  33967  33997  34019  34031  34033  34039  34057  34061  34123  34127  34129  34141  34147  34157  34159  34171  34183  34211  34213  34217  34231  34253  34259  34261  34267  34273  34283  34297  34301  34303  34313  34319  34327  34337  34351  34361  34367  34369  34381  34403  34421  34429  34439  34457  34469  34471  34483  34487  34499  34501  34511  34513  34519  34537  34543  34549  34583  34589  34591  34603  34607  34613  34631  34649  34651  34667  34673  34679  34687  34693  34703  34721  34729  34739  34747  34757  34759  34763  34781  34807  34819  34841  34843  34847  34849  34871  34877  34883  34897  34913  34919  34939  34949  34961  34963  34981  35023  35027  35051  35053  35059  35069  35081  35083  35089  35099  35107  35111  35117  35129  35141  35149  35153  35159  35171  35201  35221  35227  35251  35257  35267  35279  35281  35291  35311  35317  35323  35327  35339  35353  35363  35381  35393  35401  35407  35419  35423  35437  35447  35449  35461  35491  35507  35509  35521  35527  35531  35533  35537  35543  35569  35573  35591  35593  35597  35603  35617  35671  35677  35729  35731  35747  35753  35759  35771  35797  35801  35803  35809  35831  35837  35839  35851  35863  35869  35879  35897  35899  35911  35923  35933  35951  35963  35969  35977  35983  35993  35999  36007  36011  36013  36017  36037  36061  36067  36073  36083  36097  36107  36109  36131  36137  36151  36161  36187  36191  36209  36217  36229  36241  36251  36263  36269  36277  36293  36299  36307  36313  36319  36341  36343  36353  36373  36383  36389  36433  36451  36457  36467  36469  36473  36479  36493  36497  36523  36527  36529  36541  36551  36559  36563  36571  36583  36587  36599  36607  36629  36637  36643  36653  36671  36677  36683  36691  36697  36709  36713  36721  36739  36749  36761  36767  36779  36781  36787  36791  36793  36809  36821  36833  36847  36857  36871  36877  36887  36899  36901  36913  36919  36923  36929  36931  36943  36947  36973  36979  36997  37003  37013  37019  37021  37039  37049  37057  37061  37087  37097  37117  37123  37139  37159  37171  37181  37189  37199  37201  37217  37223  37243  37253  37273  37277  37307  37309  37313  37321  37337  37339  37357  37361  37363  37369  37379  37397  37409  37423  37441  37447  37463  37483  37489  37493  37501  37507  37511  37517  37529  37537  37547  37549  37561  37567  37571  37573  37579  37589  37591  37607  37619  37633  37643  37649  37657  37663  37691  37693  37699  37717  37747  37781  37783  37799  37811  37813  37831  37847  37853  37861  37871  37879  37889  37897  37907  37951  37957  37963  37967  37987  37991  37993  37997  38011  38039  38047  38053  38069  38083  38113  38119  38149  38153  38167  38177  38183  38189  38197  38201  38219  38231  38237  38239  38261  38273  38281  38287  38299  38303  38317  38321  38327  38329  38333  38351  38371  38377  38393  38431  38447  38449  38453  38459  38461  38501  38543  38557  38561  38567  38569  38593  38603  38609  38611  38629  38639  38651  38653  38669  38671  38677  38693  38699  38707  38711  38713  38723  38729  38737  38747  38749  38767  38783  38791  38803  38821  38833  38839  38851  38861  38867  38873  38891  38903  38917  38921  38923  38933  38953  38959  38971  38977  38993  39019  39023  39041  39043  39047  39079  39089  39097  39103  39107  39113  39119  39133  39139  39157  39161  39163  39181  39191  39199  39209  39217  39227  39229  39233  39239  39241  39251  39293  39301  39313  39317  39323  39341  39343  39359  39367  39371  39373  39383  39397  39409  39419  39439  39443  39451  39461  39499  39503  39509  39511  39521  39541  39551  39563  39569  39581  39607  39619  39623  39631  39659  39667  39671  39679  39703  39709  39719  39727  39733  39749  39761  39769  39779  39791  39799  39821  39827  39829  39839  39841  39847  39857  39863  39869  39877  39883  39887  39901  39929  39937  39953  39971  39979  39983  39989  40009  40013  40031  40037  40039  40063  40087  40093  40099  40111  40123  40127  40129  40151  40153  40163  40169  40177  40189  40193  40213  40231  40237  40241  40253  40277  40283  40289  40343  40351  40357  40361  40387  40423  40427  40429  40433  40459  40471  40483  40487  40493  40499  40507  40519  40529  40531  40543  40559  40577  40583  40591  40597  40609  40627  40637  40639  40693  40697  40699  40709  40739  40751  40759  40763  40771  40787  40801  40813  40819  40823  40829  40841  40847  40849  40853  40867  40879  40883  40897  40903  40927  40933  40939  40949  40961  40973  40993  41011  41017  41023  41039  41047  41051  41057  41077  41081  41113  41117  41131  41141  41143  41149  41161  41177  41179  41183  41189  41201  41203  41213  41221  41227  41231  41233  41243  41257  41263  41269  41281  41299  41333  41341  41351  41357  41381  41387  41389  41399  41411  41413  41443  41453  41467  41479  41491  41507  41513  41519  41521  41539  41543  41549  41579  41593  41597  41603  41609  41611  41617  41621  41627  41641  41647  41651  41659  41669  41681  41687  41719  41729  41737  41759  41761  41771  41777  41801  41809  41813  41843  41849  41851  41863  41879  41887  41893  41897  41903  41911  41927  41941  41947  41953  41957  41959  41969  41981  41983  41999  42013  42017  42019  42023  42043  42061  42071  42073  42083  42089  42101  42131  42139  42157  42169  42179  42181  42187  42193  42197  42209  42221  42223  42227  42239  42257  42281  42283  42293  42299  42307  42323  42331  42337  42349  42359  42373  42379  42391  42397  42403  42407  42409  42433  42437  42443  42451  42457  42461  42463  42467  42473  42487  42491  42499  42509  42533  42557  42569  42571  42577  42589  42611  42641  42643  42649  42667  42677  42683  42689  42697  42701  42703  42709  42719  42727  42737  42743  42751  42767  42773  42787  42793  42797  42821  42829  42839  42841  42853  42859  42863  42899  42901  42923  42929  42937  42943  42953  42961  42967  42979  42989  43003  43013  43019  43037  43049  43051  43063  43067  43093  43103  43117  43133  43151  43159  43177  43189  43201  43207  43223  43237  43261  43271  43283  43291  43313  43319  43321  43331  43391  43397  43399  43403  43411  43427  43441  43451  43457  43481  43487  43499  43517  43541  43543  43573  43577  43579  43591  43597  43607  43609  43613  43627  43633  43649  43651  43661  43669  43691  43711  43717  43721  43753  43759  43777  43781  43783  43787  43789  43793  43801  43853  43867  43889  43891  43913  43933  43943  43951  43961  43963  43969  43973  43987  43991  43997  44017  44021  44027  44029  44041  44053  44059  44071  44087  44089  44101  44111  44119  44123  44129  44131  44159  44171  44179  44189  44201  44203  44207  44221  44249  44257  44263  44267  44269  44273  44279  44281  44293  44351  44357  44371  44381  44383  44389  44417  44449  44453  44483  44491  44497  44501  44507  44519  44531  44533  44537  44543  44549  44563  44579  44587  44617  44621  44623  44633  44641  44647  44651  44657  44683  44687  44699  44701  44711  44729  44741  44753  44771  44773  44777  44789  44797  44809  44819  44839  44843  44851  44867  44879  44887  44893  44909  44917  44927  44939  44953  44959  44963  44971  44983  44987  45007  45013  45053  45061  45077  45083  45119  45121  45127  45131  45137  45139  45161  45179  45181  45191  45197  45233  45247  45259  45263  45281  45289  45293  45307  45317  45319  45329  45337  45341  45343  45361  45377  45389  45403  45413  45427  45433  45439  45481  45491  45497  45503  45523  45533  45541  45553  45557  45569  45587  45589  45599  45613  45631  45641  45659  45667  45673  45677  45691  45697  45707  45737  45751  45757  45763  45767  45779  45817  45821  45823  45827  45833  45841  45853  45863  45869  45887  45893  45943  45949  45953  45959  45971  45979  45989  46021  46027  46049  46051  46061  46073  46091  46093  46099  46103  46133  46141  46147  46153  46171  46181  46183  46187  46199  46219  46229  46237  46261  46271  46273  46279  46301  46307  46309  46327  46337  46349  46351  46381  46399  46411  46439  46441  46447  46451  46457  46471  46477  46489  46499  46507  46511  46523  46549  46559  46567  46573  46589  46591  46601  46619  46633  46639  46643  46649  46663  46679  46681  46687  46691  46703  46723  46727  46747  46751  46757  46769  46771  46807  46811  46817  46819  46829  46831  46853  46861  46867  46877  46889  46901  46919  46933  46957  46993  46997  47017  47041  47051  47057  47059  47087  47093  47111  47119  47123  47129  47137  47143  47147  47149  47161  47189  47207  47221  47237  47251  47269  47279  47287  47293  47297  47303  47309  47317  47339  47351  47353  47363  47381  47387  47389  47407  47417  47419  47431  47441  47459  47491  47497  47501  47507  47513  47521  47527  47533  47543  47563  47569  47581  47591  47599  47609  47623  47629  47639  47653  47657  47659  47681  47699  47701  47711  47713  47717  47737  47741  47743  47777  47779  47791  47797  47807  47809  47819  47837  47843  47857  47869  47881  47903  47911  47917  47933  47939  47947  47951  47963  47969  47977  47981  48017  48023  48029  48049  48073  48079  48091  48109  48119  48121  48131  48157  48163  48179  48187  48193  48197  48221  48239  48247  48259  48271  48281  48299  48311  48313  48337  48341  48353  48371  48383  48397  48407  48409  48413  48437  48449  48463  48473  48479  48481  48487  48491  48497  48523  48527  48533  48539  48541  48563  48571  48589  48593  48611  48619  48623  48647  48649  48661  48673  48677  48679  48731  48733  48751  48757  48761  48767  48779  48781  48787  48799  48809  48817  48821  48823  48847  48857  48859  48869  48871  48883  48889  48907  48947  48953  48973  48989  48991  49003  49009  49019  49031  49033  49037  49043  49057  49069  49081  49103  49109  49117  49121  49123  49139  49157  49169  49171  49177  49193  49199  49201  49207  49211  49223  49253  49261  49277  49279  49297  49307  49331  49333  49339  49363  49367  49369  49391  49393  49409  49411  49417  49429  49433  49451  49459  49463  49477  49481  49499  49523  49529  49531  49537  49547  49549  49559  49597  49603  49613  49627  49633  49639  49663  49667  49669  49681  49697  49711  49727  49739  49741  49747  49757  49783  49787  49789  49801  49807  49811  49823  49831  49843  49853  49871  49877  49891  49919  49921  49927  49937  49939  49943  49957  49991  49993  49999  50021  50023  50033  50047  50051  50053  50069  50077  50087  50093  50101  50111  50119  50123  50129  50131  50147  50153  50159  50177  50207  50221  50227  50231  50261  50263  50273  50287  50291  50311  50321  50329  50333  50341  50359  50363  50377  50383  50387  50411  50417  50423  50441  50459  50461  50497  50503  50513  50527  50539  50543  50549  50551  50581  50587  50591  50593  50599  50627  50647  50651  50671  50683  50707  50723  50741  50753  50767  50773  50777  50789  50821  50833  50839  50849  50857  50867  50873  50891  50893  50909  50923  50929  50951  50957  50969  50971  50989  50993  51001  51031  51043  51047  51059  51061  51071  51109  51131  51133  51137  51151  51157  51169  51193  51197  51199  51203  51217  51229  51239  51241  51257  51263  51283  51287  51307  51329  51341  51343  51347  51349  51361  51383  51407  51413  51419  51421  51427  51431  51437  51439  51449  51461  51473  51479  51481  51487  51503  51511  51517  51521  51539  51551  51563  51577  51581  51593  51599  51607  51613  51631  51637  51647  51659  51673  51679  51683  51691  51713  51719  51721  51749  51767  51769  51787  51797  51803  51817  51827  51829  51839  51853  51859  51869  51871  51893  51899  51907  51913  51929  51941  51949  51971  51973  51977  51991  52009  52021  52027  52051  52057  52067  52069  52081  52103  52121  52127  52147  52153  52163  52177  52181  52183  52189  52201  52223  52237  52249  52253  52259  52267  52289  52291  52301  52313  52321  52361  52363  52369  52379  52387  52391  52433  52453  52457  52489  52501  52511  52517  52529  52541  52543  52553  52561  52567  52571  52579  52583  52609  52627  52631  52639  52667  52673  52691  52697  52709  52711  52721  52727  52733  52747  52757  52769  52783  52807  52813  52817  52837  52859  52861  52879  52883  52889  52901  52903  52919  52937  52951  52957  52963  52967  52973  52981  52999  53003  53017  53047  53051  53069  53077  53087  53089  53093  53101  53113  53117  53129  53147  53149  53161  53171  53173  53189  53197  53201  53231  53233  53239  53267  53269  53279  53281  53299  53309  53323  53327  53353  53359  53377  53381  53401  53407  53411  53419  53437  53441  53453  53479  53503  53507  53527  53549  53551  53569  53591  53593  53597  53609  53611  53617  53623  53629  53633  53639  53653  53657  53681  53693  53699  53717  53719  53731  53759  53773  53777  53783  53791  53813  53819  53831  53849  53857  53861  53881  53887  53891  53897  53899  53917  53923  53927  53939  53951  53959  53987  53993  54001  54011  54013  54037  54049  54059  54083  54091  54101  54121  54133  54139  54151  54163  54167  54181  54193  54217  54251  54269  54277  54287  54293  54311  54319  54323  54331  54347  54361  54367  54371  54377  54401  54403  54409  54413  54419  54421  54437  54443  54449  54469  54493  54497  54499  54503  54517  54521  54539  54541  54547  54559  54563  54577  54581  54583  54601  54617  54623  54629  54631  54647  54667  54673  54679  54709  54713  54721  54727  54751  54767  54773  54779  54787  54799  54829  54833  54851  54869  54877  54881  54907  54917  54919  54941  54949  54959  54973  54979  54983  55001  55009  55021  55049  55051  55057  55061  55073  55079  55103  55109  55117  55127  55147  55163  55171  55201  55207  55213  55217  55219  55229  55243  55249  55259  55291  55313  55331  55333  55337  55339  55343  55351  55373  55381  55399  55411  55439  55441  55457  55469  55487  55501  55511  55529  55541  55547  55579  55589  55603  55609  55619  55621  55631  55633  55639  55661  55663  55667  55673  55681  55691  55697  55711  55717  55721  55733  55763  55787  55793  55799  55807  55813  55817  55819  55823  55829  55837  55843  55849  55871  55889  55897  55901  55903  55921  55927  55931  55933  55949  55967  55987  55997  56003  56009  56039  56041  56053  56081  56087  56093  56099  56101  56113  56123  56131  56149  56167  56171  56179  56197  56207  56209  56237  56239  56249  56263  56267  56269  56299  56311  56333  56359  56369  56377  56383  56393  56401  56417  56431  56437  56443  56453  56467  56473  56477  56479  56489  56501  56503  56509  56519  56527  56531  56533  56543  56569  56591  56597  56599  56611  56629  56633  56659  56663  56671  56681  56687  56701  56711  56713  56731  56737  56747  56767  56773  56779  56783  56807  56809  56813  56821  56827  56843  56857  56873  56891  56893  56897  56909  56911  56921  56923  56929  56941  56951  56957  56963  56983  56989  56993  56999  57037  57041  57047  57059  57073  57077  57089  57097  57107  57119  57131  57139  57143  57149  57163  57173  57179  57191  57193  57203  57221  57223  57241  57251  57259  57269  57271  57283  57287  57301  57329  57331  57347  57349  57367  57373  57383  57389  57397  57413  57427  57457  57467  57487  57493  57503  57527  57529  57557  57559  57571  57587  57593  57601  57637  57641  57649  57653  57667  57679  57689  57697  57709  57713  57719  57727  57731  57737  57751  57773  57781  57787  57791  57793  57803  57809  57829  57839  57847  57853  57859  57881  57899  57901  57917  57923  57943  57947  57973  57977  57991  58013  58027  58031  58043  58049  58057  58061  58067  58073  58099  58109  58111  58129  58147  58151  58153  58169  58171  58189  58193  58199  58207  58211  58217  58229  58231  58237  58243  58271  58309  58313  58321  58337  58363  58367  58369  58379  58391  58393  58403  58411  58417  58427  58439  58441  58451  58453  58477  58481  58511  58537  58543  58549  58567  58573  58579  58601  58603  58613  58631  58657  58661  58679  58687  58693  58699  58711  58727  58733  58741  58757  58763  58771  58787  58789  58831  58889  58897  58901  58907  58909  58913  58921  58937  58943  58963  58967  58979  58991  58997  59009  59011  59021  59023  59029  59051  59053  59063  59069  59077  59083  59093  59107  59113  59119  59123  59141  59149  59159  59167  59183  59197  59207  59209  59219  59221  59233  59239  59243  59263  59273  59281  59333  59341  59351  59357  59359  59369  59377  59387  59393  59399  59407  59417  59419  59441  59443  59447  59453  59467  59471  59473  59497  59509  59513  59539  59557  59561  59567  59581  59611  59617  59621  59627  59629  59651  59659  59663  59669  59671  59693  59699  59707  59723  59729  59743  59747  59753  59771  59779  59791  59797  59809  59833  59863  59879  59887  59921  59929  59951  59957  59971  59981  59999  60013  60017  60029  60037  60041  60077  60083  60089  60091  60101  60103  60107  60127  60133  60139  60149  60161  60167  60169  60209  60217  60223  60251  60257  60259  60271  60289  60293  60317  60331  60337  60343  60353  60373  60383  60397  60413  60427  60443  60449  60457  60493  60497  60509  60521  60527  60539  60589  60601  60607  60611  60617  60623  60631  60637  60647  60649  60659  60661  60679  60689  60703  60719  60727  60733  60737  60757  60761  60763  60773  60779  60793  60811  60821  60859  60869  60887  60889  60899  60901  60913  60917  60919  60923  60937  60943  60953  60961  61001  61007  61027  61031  61043  61051  61057  61091  61099  61121  61129  61141  61151  61153  61169  61211  61223  61231  61253  61261  61283  61291  61297  61331  61333  61339  61343  61357  61363  61379  61381  61403  61409  61417  61441  61463  61469  61471  61483  61487  61493  61507  61511  61519  61543  61547  61553  61559  61561  61583  61603  61609  61613  61627  61631  61637  61643  61651  61657  61667  61673  61681  61687  61703  61717  61723  61729  61751  61757  61781  61813  61819  61837  61843  61861  61871  61879  61909  61927  61933  61949  61961  61967  61979  61981  61987  61991  62003  62011  62017  62039  62047  62053  62057  62071  62081  62099  62119  62129  62131  62137  62141  62143  62171  62189  62191  62201  62207  62213  62219  62233  62273  62297  62299  62303  62311  62323  62327  62347  62351  62383  62401  62417  62423  62459  62467  62473  62477  62483  62497  62501  62507  62533  62539  62549  62563  62581  62591  62597  62603  62617  62627  62633  62639  62653  62659  62683  62687  62701  62723  62731  62743  62753  62761  62773  62791  62801  62819  62827  62851  62861  62869  62873  62897  62903  62921  62927  62929  62939  62969  62971  62981  62983  62987  62989  63029  63031  63059  63067  63073  63079  63097  63103  63113  63127  63131  63149  63179  63197  63199  63211  63241  63247  63277  63281  63299  63311  63313  63317  63331  63337  63347  63353  63361  63367  63377  63389  63391  63397  63409  63419  63421  63439  63443  63463  63467  63473  63487  63493  63499  63521  63527  63533  63541  63559  63577  63587  63589  63599  63601  63607  63611  63617  63629  63647  63649  63659  63667  63671  63689  63691  63697  63703  63709  63719  63727  63737  63743  63761  63773  63781  63793  63799  63803  63809  63823  63839  63841  63853  63857  63863  63901  63907  63913  63929  63949  63977  63997  64007  64013  64019  64033  64037  64063  64067  64081  64091  64109  64123  64151  64153  64157  64171  64187  64189  64217  64223  64231  64237  64271  64279  64283  64301  64303  64319  64327  64333  64373  64381  64399  64403  64433  64439  64451  64453  64483  64489  64499  64513  64553  64567  64577  64579  64591  64601  64609  64613  64621  64627  64633  64661  64663  64667  64679  64693  64709  64717  64747  64763  64781  64783  64793  64811  64817  64849  64853  64871  64877  64879  64891  64901  64919  64921  64927  64937  64951  64969  64997  65003  65011  65027  65029  65033  65053  65063  65071  65089  65099  65101  65111  65119  65123  65129  65141  65147  65167  65171  65173  65179  65183  65203  65213  65239  65257  65267  65269  65287  65293  65309  65323  65327  65353  65357  65371  65381  65393  65407  65413  65419  65423  65437  65447  65449  65479  65497  65519  65521  65537  65539  65543  65551  65557  65563  65579  65581  65587  65599  65609  65617  65629  65633  65647  65651  65657  65677  65687  65699  65701  65707  65713  65717  65719  65729  65731  65761  65777  65789  65809  65827  65831  65837  65839  65843  65851  65867  65881  65899  65921  65927  65929  65951  65957  65963  65981  65983  65993  66029  66037  66041  66047  66067  66071  66083  66089  66103  66107  66109  66137  66161  66169  66173  66179  66191  66221  66239  66271  66293  66301  66337  66343  66347  66359  66361  66373  66377  66383  66403  66413  66431  66449  66457  66463  66467  66491  66499  66509  66523  66529  66533  66541  66553  66569  66571  66587  66593  66601  66617  66629  66643  66653  66683  66697  66701  66713  66721  66733  66739  66749  66751  66763  66791  66797  66809  66821  66841  66851  66853  66863  66877  66883  66889  66919  66923  66931  66943  66947  66949  66959  66973  66977  67003  67021  67033  67043  67049  67057  67061  67073  67079  67103  67121  67129  67139  67141  67153  67157  67169  67181  67187  67189  67211  67213  67217  67219  67231  67247  67261  67271  67273  67289  67307  67339  67343  67349  67369  67391  67399  67409  67411  67421  67427  67429  67433  67447  67453  67477  67481  67489  67493  67499  67511  67523  67531  67537  67547  67559  67567  67577  67579  67589  67601  67607  67619  67631  67651  67679  67699  67709  67723  67733  67741  67751  67757  67759  67763  67777  67783  67789  67801  67807  67819  67829  67843  67853  67867  67883  67891  67901  67927  67931  67933  67939  67943  67957  67961  67967  67979  67987  67993  68023  68041  68053  68059  68071  68087  68099  68111  68113  68141  68147  68161  68171  68207  68209  68213  68219  68227  68239  68261  68279  68281  68311  68329  68351  68371  68389  68399  68437  68443  68447  68449  68473  68477  68483  68489  68491  68501  68507  68521  68531  68539  68543  68567  68581  68597  68611  68633  68639  68659  68669  68683  68687  68699  68711  68713  68729  68737  68743  68749  68767  68771  68777  68791  68813  68819  68821  68863  68879  68881  68891  68897  68899  68903  68909  68917  68927  68947  68963  68993  69001  69011  69019  69029  69031  69061  69067  69073  69109  69119  69127  69143  69149  69151  69163  69191  69193  69197  69203  69221  69233  69239  69247  69257  69259  69263  69313  69317  69337  69341  69371  69379  69383  69389  69401  69403  69427  69431  69439  69457  69463  69467  69473  69481  69491  69493  69497  69499  69539  69557  69593  69623  69653  69661  69677  69691  69697  69709  69737  69739  69761  69763  69767  69779  69809  69821  69827  69829  69833  69847  69857  69859  69877  69899  69911  69929  69931  69941  69959  69991  69997  70001  70003  70009  70019  70039  70051  70061  70067  70079  70099  70111  70117  70121  70123  70139  70141  70157  70163  70177  70181  70183  70199  70201  70207  70223  70229  70237  70241  70249  70271  70289  70297  70309  70313  70321  70327  70351  70373  70379  70381  70393  70423  70429  70439  70451  70457  70459  70481  70487  70489  70501  70507  70529  70537  70549  70571  70573  70583  70589  70607  70619  70621  70627  70639  70657  70663  70667  70687  70709  70717  70729  70753  70769  70783  70793  70823  70841  70843  70849  70853  70867  70877  70879  70891  70901  70913  70919  70921  70937  70949  70951  70957  70969  70979  70981  70991  70997  70999  71011  71023  71039  71059  71069  71081  71089  71119  71129  71143  71147  71153  71161  71167  71171  71191  71209  71233  71237  71249  71257  71261  71263  71287  71293  71317  71327  71329  71333  71339  71341  71347  71353  71359  71363  71387  71389  71399  71411  71413  71419  71429  71437  71443  71453  71471  71473  71479  71483  71503  71527  71537  71549  71551  71563  71569  71593  71597  71633  71647  71663  71671  71693  71699  71707  71711  71713  71719  71741  71761  71777  71789  71807  71809  71821  71837  71843  71849  71861  71867  71879  71881  71887  71899  71909  71917  71933  71941  71947  71963  71971  71983  71987  71993  71999  72019  72031  72043  72047  72053  72073  72077  72089  72091  72101  72103  72109  72139  72161  72167  72169  72173  72211  72221  72223  72227  72229  72251  72253  72269  72271  72277  72287  72307  72313  72337  72341  72353  72367  72379  72383  72421  72431  72461  72467  72469  72481  72493  72497  72503  72533  72547  72551  72559  72577  72613  72617  72623  72643  72647  72649  72661  72671  72673  72679  72689  72701  72707  72719  72727  72733  72739  72763  72767  72797  72817  72823  72859  72869  72871  72883  72889  72893  72901  72907  72911  72923  72931  72937  72949  72953  72959  72973  72977  72997  73009  73013  73019  73037  73039  73043  73061  73063  73079  73091  73121  73127  73133  73141  73181  73189  73237  73243  73259  73277  73291  73303  73309  73327  73331  73351  73361  73363  73369  73379  73387  73417  73421  73433  73453  73459  73471  73477  73483  73517  73523  73529  73547  73553  73561  73571  73583  73589  73597  73607  73609  73613  73637  73643  73651  73673  73679  73681  73693  73699  73709  73721  73727  73751  73757  73771  73783  73819  73823  73847  73849  73859  73867  73877  73883  73897  73907  73939  73943  73951  73961  73973  73999  74017  74021  74027  74047  74051  74071  74077  74093  74099  74101  74131  74143  74149  74159  74161  74167  74177  74189  74197  74201  74203  74209  74219  74231  74257  74279  74287  74293  74297  74311  74317  74323  74353  74357  74363  74377  74381  74383  74411  74413  74419  74441  74449  74453  74471  74489  74507  74509  74521  74527  74531  74551  74561  74567  74573  74587  74597  74609  74611  74623  74653  74687  74699  74707  74713  74717  74719  74729  74731  74747  74759  74761  74771  74779  74797  74821  74827  74831  74843  74857  74861  74869  74873  74887  74891  74897  74903  74923  74929  74933  74941  74959  75011  75013  75017  75029  75037  75041  75079  75083  75109  75133  75149  75161  75167  75169  75181  75193  75209  75211  75217  75223  75227  75239  75253  75269  75277  75289  75307  75323  75329  75337  75347  75353  75367  75377  75389  75391  75401  75403  75407  75431  75437  75479  75503  75511  75521  75527  75533  75539  75541  75553  75557  75571  75577  75583  75611  75617  75619  75629  75641  75653  75659  75679  75683  75689  75703  75707  75709  75721  75731  75743  75767  75773  75781  75787  75793  75797  75821  75833  75853  75869  75883  75913  75931  75937  75941  75967  75979  75983  75989  75991  75997  76001  76003  76031  76039  76079  76081  76091  76099  76103  76123  76129  76147  76157  76159  76163  76207  76213  76231  76243  76249  76253  76259  76261  76283  76289  76303  76333  76343  76367  76369  76379  76387  76403  76421  76423  76441  76463  76471  76481  76487  76493  76507  76511  76519  76537  76541  76543  76561  76579  76597  76603  76607  76631  76649  76651  76667  76673  76679  76697  76717  76733  76753  76757  76771  76777  76781  76801  76819  76829  76831  76837  76847  76871  76873  76883  76907  76913  76919  76943  76949  76961  76963  76991  77003  77017  77023  77029  77041  77047  77069  77081  77093  77101  77137  77141  77153  77167  77171  77191  77201  77213  77237  77239  77243  77249  77261  77263  77267  77269  77279  77291  77317  77323  77339  77347  77351  77359  77369  77377  77383  77417  77419  77431  77447  77471  77477  77479  77489  77491  77509  77513  77521  77527  77543  77549  77551  77557  77563  77569  77573  77587  77591  77611  77617  77621  77641  77647  77659  77681  77687  77689  77699  77711  77713  77719  77723  77731  77743  77747  77761  77773  77783  77797  77801  77813  77839  77849  77863  77867  77893  77899  77929  77933  77951  77969  77977  77983  77999  78007  78017  78031  78041  78049  78059  78079  78101  78121  78137  78139  78157  78163  78167  78173  78179  78191  78193  78203  78229  78233  78241  78259  78277  78283  78301  78307  78311  78317  78341  78347  78367  78401  78427  78437  78439  78467  78479  78487  78497  78509  78511  78517  78539  78541  78553  78569  78571  78577  78583  78593  78607  78623  78643  78649  78653  78691  78697  78707  78713  78721  78737  78779  78781  78787  78791  78797  78803  78809  78823  78839  78853  78857  78877  78887  78889  78893  78901  78919  78929  78941  78977  78979  78989  79031  79039  79043  79063  79087  79103  79111  79133  79139  79147  79151  79153  79159  79181  79187  79193  79201  79229  79231  79241  79259  79273  79279  79283  79301  79309  79319  79333  79337  79349  79357  79367  79379  79393  79397  79399  79411  79423  79427  79433  79451  79481  79493  79531  79537  79549  79559  79561  79579  79589  79601  79609  79613  79621  79627  79631  79633  79657  79669  79687  79691  79693  79697  79699  79757  79769  79777  79801  79811  79813  79817  79823  79829  79841  79843  79847  79861  79867  79873  79889  79901  79903  79907  79939  79943  79967  79973  79979  79987  79997  79999  80021  80039  80051  80071  80077  80107  80111  80141  80147  80149  80153  80167  80173  80177  80191  80207  80209  80221  80231  80233  80239  80251  80263  80273  80279  80287  80309  80317  80329  80341  80347  80363  80369  80387  80407  80429  80447  80449  80471  80473  80489  80491  80513  80527  80537  80557  80567  80599  80603  80611  80621  80627  80629  80651  80657  80669  80671  80677  80681  80683  80687  80701  80713  80737  80747  80749  80761  80777  80779  80783  80789  80803  80809  80819  80831  80833  80849  80863  80897  80909  80911  80917  80923  80929  80933  80953  80963  80989  81001  81013  81017  81019  81023  81031  81041  81043  81047  81049  81071  81077  81083  81097  81101  81119  81131  81157  81163  81173  81181  81197  81199  81203  81223  81233  81239  81281  81283  81293  81299  81307  81331  81343  81349  81353  81359  81371  81373  81401  81409  81421  81439  81457  81463  81509  81517  81527  81533  81547  81551  81553  81559  81563  81569  81611  81619  81629  81637  81647  81649  81667  81671  81677  81689  81701  81703  81707  81727  81737  81749  81761  81769  81773  81799  81817  81839  81847  81853  81869  81883  81899  81901  81919  81929  81931  81937  81943  81953  81967  81971  81973  82003  82007  82009  82013  82021  82031  82037  82039  82051  82067  82073  82129  82139  82141  82153  82163  82171  82183  82189  82193  82207  82217  82219  82223  82231  82237  82241  82261  82267  82279  82301  82307  82339  82349  82351  82361  82373  82387  82393  82421  82457  82463  82469  82471  82483  82487  82493  82499  82507  82529  82531  82549  82559  82561  82567  82571  82591  82601  82609  82613  82619  82633  82651  82657  82699  82721  82723  82727  82729  82757  82759  82763  82781  82787  82793  82799  82811  82813  82837  82847  82883  82889  82891  82903  82913  82939  82963  82981  82997  83003  83009  83023  83047  83059  83063  83071  83077  83089  83093  83101  83117  83137  83177  83203  83207  83219  83221  83227  83231  83233  83243  83257  83267  83269  83273  83299  83311  83339  83341  83357  83383  83389  83399  83401  83407  83417  83423  83431  83437  83443  83449  83459  83471  83477  83497  83537  83557  83561  83563  83579  83591  83597  83609  83617  83621  83639  83641  83653  83663  83689  83701  83717  83719  83737  83761  83773  83777  83791  83813  83833  83843  83857  83869  83873  83891  83903  83911  83921  83933  83939  83969  83983  83987  84011  84017  84047  84053  84059  84061  84067  84089  84121  84127  84131  84137  84143  84163  84179  84181  84191  84199  84211  84221  84223  84229  84239  84247  84263  84299  84307  84313  84317  84319  84347  84349  84377  84389  84391  84401  84407  84421  84431  84437  84443  84449  84457  84463  84467  84481  84499  84503  84509  84521  84523  84533  84551  84559  84589  84629  84631  84649  84653  84659  84673  84691  84697  84701  84713  84719  84731  84737  84751  84761  84787  84793  84809  84811  84827  84857  84859  84869  84871  84913  84919  84947  84961  84967  84977  84979  84991  85009  85021  85027  85037  85049  85061  85081  85087  85091  85093  85103  85109  85121  85133  85147  85159  85193  85199  85201  85213  85223  85229  85237  85243  85247  85259  85297  85303  85313  85331  85333  85361  85363  85369  85381  85411  85427  85429  85439  85447  85451  85453  85469  85487  85513  85517  85523  85531  85549  85571  85577  85597  85601  85607  85619  85621  85627  85639  85643  85661  85667  85669  85691  85703  85711  85717  85733  85751  85781  85793  85817  85819  85829  85831  85837  85843  85847  85853  85889  85903  85909  85931  85933  85991  85999  86011  86017  86027  86029  86069  86077  86083  86111  86113  86117  86131  86137  86143  86161  86171  86179  86183  86197  86201  86209  86239  86243  86249  86257  86263  86269  86287  86291  86293  86297  86311  86323  86341  86351  86353  86357  86369  86371  86381  86389  86399  86413  86423  86441  86453  86461  86467  86477  86491  86501  86509  86531  86533  86539  86561  86573  86579  86587  86599  86627  86629  86677  86689  86693  86711  86719  86729  86743  86753  86767  86771  86783  86813  86837  86843  86851  86857  86861  86869  86923  86927  86929  86939  86951  86959  86969  86981  86993  87011  87013  87037  87041  87049  87071  87083  87103  87107  87119  87121  87133  87149  87151  87179  87181  87187  87211  87221  87223  87251  87253  87257  87277  87281  87293  87299  87313  87317  87323  87337  87359  87383  87403  87407  87421  87427  87433  87443  87473  87481  87491  87509  87511  87517  87523  87539  87541  87547  87553  87557  87559  87583  87587  87589  87613  87623  87629  87631  87641  87643  87649  87671  87679  87683  87691  87697  87701  87719  87721  87739  87743  87751  87767  87793  87797  87803  87811  87833  87853  87869  87877  87881  87887  87911  87917  87931  87943  87959  87961  87973  87977  87991  88001  88003  88007  88019  88037  88069  88079  88093  88117  88129  88169  88177  88211  88223  88237  88241  88259  88261  88289  88301  88321  88327  88337  88339  88379  88397  88411  88423  88427  88463  88469  88471  88493  88499  88513  88523  88547  88589  88591  88607  88609  88643  88651  88657  88661  88663  88667  88681  88721  88729  88741  88747  88771  88789  88793  88799  88801  88807  88811  88813  88817  88819  88843  88853  88861  88867  88873  88883  88897  88903  88919  88937  88951  88969  88993  88997  89003  89009  89017  89021  89041  89051  89057  89069  89071  89083  89087  89101  89107  89113  89119  89123  89137  89153  89189  89203  89209  89213  89227  89231  89237  89261  89269  89273  89293  89303  89317  89329  89363  89371  89381  89387  89393  89399  89413  89417  89431  89443  89449  89459  89477  89491  89501  89513  89519  89521  89527  89533  89561  89563  89567  89591  89597  89599  89603  89611  89627  89633  89653  89657  89659  89669  89671  89681  89689  89753  89759  89767  89779  89783  89797  89809  89819  89821  89833  89839  89849  89867  89891  89897  89899  89909  89917  89923  89939  89959  89963  89977  89983  89989  90001  90007  90011  90017  90019  90023  90031  90053  90059  90067  90071  90073  90089  90107  90121  90127  90149  90163  90173  90187  90191  90197  90199  90203  90217  90227  90239  90247  90263  90271  90281  90289  90313  90353  90359  90371  90373  90379  90397  90401  90403  90407  90437  90439  90469  90473  90481  90499  90511  90523  90527  90529  90533  90547  90583  90599  90617  90619  90631  90641  90647  90659  90677  90679  90697  90703  90709  90731  90749  90787  90793  90803  90821  90823  90833  90841  90847  90863  90887  90901  90907  90911  90917  90931  90947  90971  90977  90989  90997  91009  91019  91033  91079  91081  91097  91099  91121  91127  91129  91139  91141  91151  91153  91159  91163  91183  91193  91199  91229  91237  91243  91249  91253  91283  91291  91297  91303  91309  91331  91367  91369  91373  91381  91387  91393  91397  91411  91423  91433  91453  91457  91459  91463  91493  91499  91513  91529  91541  91571  91573  91577  91583  91591  91621  91631  91639  91673  91691  91703  91711  91733  91753  91757  91771  91781  91801  91807  91811  91813  91823  91837  91841  91867  91873  91909  91921  91939  91943  91951  91957  91961  91967  91969  91997  92003  92009  92033  92041  92051  92077  92083  92107  92111  92119  92143  92153  92173  92177  92179  92189  92203  92219  92221  92227  92233  92237  92243  92251  92269  92297  92311  92317  92333  92347  92353  92357  92363  92369  92377  92381  92383  92387  92399  92401  92413  92419  92431  92459  92461  92467  92479  92489  92503  92507  92551  92557  92567  92569  92581  92593  92623  92627  92639  92641  92647  92657  92669  92671  92681  92683  92693  92699  92707  92717  92723  92737  92753  92761  92767  92779  92789  92791  92801  92809  92821  92831  92849  92857  92861  92863  92867  92893  92899  92921  92927  92941  92951  92957  92959  92987  92993  93001  93047  93053  93059  93077  93083  93089  93097  93103  93113  93131  93133  93139  93151  93169  93179  93187  93199  93229  93239  93241  93251  93253  93257  93263  93281  93283  93287  93307  93319  93323  93329  93337  93371  93377  93383  93407  93419  93427  93463  93479  93481  93487  93491  93493  93497  93503  93523  93529  93553  93557  93559  93563  93581  93601  93607  93629  93637  93683  93701  93703  93719  93739  93761  93763  93787  93809  93811  93827  93851  93871  93887  93889  93893  93901  93911  93913  93923  93937  93941  93949  93967  93971  93979  93983  93997  94007  94009  94033  94049  94057  94063  94079  94099  94109  94111  94117  94121  94151  94153  94169  94201  94207  94219  94229  94253  94261  94273  94291  94307  94309  94321  94327  94331  94343  94349  94351  94379  94397  94399  94421  94427  94433  94439  94441  94447  94463  94477  94483  94513  94529  94531  94541  94543  94547  94559  94561  94573  94583  94597  94603  94613  94621  94649  94651  94687  94693  94709  94723  94727  94747  94771  94777  94781  94789  94793  94811  94819  94823  94837  94841  94847  94849  94873  94889  94903  94907  94933  94949  94951  94961  94993  94999  95003  95009  95021  95027  95063  95071  95083  95087  95089  95093  95101  95107  95111  95131  95143  95153  95177  95189  95191  95203  95213  95219  95231  95233  95239  95257  95261  95267  95273  95279  95287  95311  95317  95327  95339  95369  95383  95393  95401  95413  95419  95429  95441  95443  95461  95467  95471  95479  95483  95507  95527  95531  95539  95549  95561  95569  95581  95597  95603  95617  95621  95629  95633  95651  95701  95707  95713  95717  95723  95731  95737  95747  95773  95783  95789  95791  95801  95803  95813  95819  95857  95869  95873  95881  95891  95911  95917  95923  95929  95947  95957  95959  95971  95987  95989  96001  96013  96017  96043  96053  96059  96079  96097  96137  96149  96157  96167  96179  96181  96199  96211  96221  96223  96233  96259  96263  96269  96281  96289  96293  96323  96329  96331  96337  96353  96377  96401  96419  96431  96443  96451  96457  96461  96469  96479  96487  96493  96497  96517  96527  96553  96557  96581  96587  96589  96601  96643  96661  96667  96671  96697  96703  96731  96737  96739  96749  96757  96763  96769  96779  96787  96797  96799  96821  96823  96827  96847  96851  96857  96893  96907  96911  96931  96953  96959  96973  96979  96989  96997  97001  97003  97007  97021  97039  97073  97081  97103  97117  97127  97151  97157  97159  97169  97171  97177  97187  97213  97231  97241  97259  97283  97301  97303  97327  97367  97369  97373  97379  97381  97387  97397  97423  97429  97441  97453  97459  97463  97499  97501  97511  97523  97547  97549  97553  97561  97571  97577  97579  97583  97607  97609  97613  97649  97651  97673  97687  97711  97729  97771  97777  97787  97789  97813  97829  97841  97843  97847  97849  97859  97861  97871  97879  97883  97919  97927  97931  97943  97961  97967  97973  97987  98009  98011  98017  98041  98047  98057  98081  98101  98123  98129  98143  98179  98207  98213  98221  98227  98251  98257  98269  98297  98299  98317  98321  98323  98327  98347  98369  98377  98387  98389  98407  98411  98419  98429  98443  98453  98459  98467  98473  98479  98491  98507  98519  98533  98543  98561  98563  98573  98597  98621  98627  98639  98641  98663  98669  98689  98711  98713  98717  98729  98731  98737  98773  98779  98801  98807  98809  98837  98849  98867  98869  98873  98887  98893  98897  98899  98909  98911  98927  98929  98939  98947  98953  98963  98981  98993  98999  99013  99017  99023  99041  99053  99079  99083  99089  99103  99109  99119  99131  99133  99137  99139  99149  99173  99181  99191  99223  99233  99241  99251  99257  99259  99277  99289  99317  99347  99349  99367  99371  99377  99391  99397  99401  99409  99431  99439  99469  99487  99497  99523  99527  99529  99551  99559  99563  99571  99577  99581  99607  99611  99623  99643  99661  99667  99679  99689  99707  99709  99713</a:t>
            </a:r>
          </a:p>
        </p:txBody>
      </p:sp>
      <p:sp>
        <p:nvSpPr>
          <p:cNvPr id="4" name="Номер слайда 3"/>
          <p:cNvSpPr>
            <a:spLocks noGrp="1"/>
          </p:cNvSpPr>
          <p:nvPr>
            <p:ph type="sldNum" sz="quarter" idx="12"/>
          </p:nvPr>
        </p:nvSpPr>
        <p:spPr/>
        <p:txBody>
          <a:bodyPr/>
          <a:lstStyle/>
          <a:p>
            <a:fld id="{988FF7FB-96E5-44A2-AEC0-E932FA037F2B}" type="slidenum">
              <a:rPr lang="lv-LV" smtClean="0"/>
              <a:t>12</a:t>
            </a:fld>
            <a:endParaRPr lang="lv-LV" dirty="0"/>
          </a:p>
        </p:txBody>
      </p:sp>
      <p:sp>
        <p:nvSpPr>
          <p:cNvPr id="5" name="Rectangle 4"/>
          <p:cNvSpPr/>
          <p:nvPr/>
        </p:nvSpPr>
        <p:spPr>
          <a:xfrm>
            <a:off x="7380312" y="-39613"/>
            <a:ext cx="1296144" cy="369332"/>
          </a:xfrm>
          <a:prstGeom prst="rect">
            <a:avLst/>
          </a:prstGeom>
        </p:spPr>
        <p:txBody>
          <a:bodyPr wrap="square">
            <a:spAutoFit/>
          </a:bodyPr>
          <a:lstStyle/>
          <a:p>
            <a:r>
              <a:rPr lang="en-US" dirty="0"/>
              <a:t>(2-100 000)</a:t>
            </a:r>
          </a:p>
        </p:txBody>
      </p:sp>
    </p:spTree>
    <p:extLst>
      <p:ext uri="{BB962C8B-B14F-4D97-AF65-F5344CB8AC3E}">
        <p14:creationId xmlns:p14="http://schemas.microsoft.com/office/powerpoint/2010/main" val="151421624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276872"/>
            <a:ext cx="8229600" cy="1143000"/>
          </a:xfrm>
        </p:spPr>
        <p:txBody>
          <a:bodyPr/>
          <a:lstStyle/>
          <a:p>
            <a:r>
              <a:rPr lang="lv-LV" dirty="0" smtClean="0"/>
              <a:t>Paldies par uzmanību!</a:t>
            </a:r>
            <a:endParaRPr lang="lv-LV" dirty="0"/>
          </a:p>
        </p:txBody>
      </p:sp>
      <p:sp>
        <p:nvSpPr>
          <p:cNvPr id="3" name="Номер слайда 2"/>
          <p:cNvSpPr>
            <a:spLocks noGrp="1"/>
          </p:cNvSpPr>
          <p:nvPr>
            <p:ph type="sldNum" sz="quarter" idx="12"/>
          </p:nvPr>
        </p:nvSpPr>
        <p:spPr/>
        <p:txBody>
          <a:bodyPr/>
          <a:lstStyle/>
          <a:p>
            <a:fld id="{988FF7FB-96E5-44A2-AEC0-E932FA037F2B}" type="slidenum">
              <a:rPr lang="lv-LV" smtClean="0"/>
              <a:t>13</a:t>
            </a:fld>
            <a:endParaRPr lang="lv-LV" dirty="0"/>
          </a:p>
        </p:txBody>
      </p:sp>
    </p:spTree>
    <p:extLst>
      <p:ext uri="{BB962C8B-B14F-4D97-AF65-F5344CB8AC3E}">
        <p14:creationId xmlns:p14="http://schemas.microsoft.com/office/powerpoint/2010/main" val="389674456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88FF7FB-96E5-44A2-AEC0-E932FA037F2B}" type="slidenum">
              <a:rPr lang="lv-LV" smtClean="0"/>
              <a:t>2</a:t>
            </a:fld>
            <a:endParaRPr lang="lv-LV" dirty="0"/>
          </a:p>
        </p:txBody>
      </p:sp>
      <p:sp>
        <p:nvSpPr>
          <p:cNvPr id="3" name="TextBox 2"/>
          <p:cNvSpPr txBox="1"/>
          <p:nvPr/>
        </p:nvSpPr>
        <p:spPr>
          <a:xfrm>
            <a:off x="1835696" y="836712"/>
            <a:ext cx="4968552" cy="769441"/>
          </a:xfrm>
          <a:prstGeom prst="rect">
            <a:avLst/>
          </a:prstGeom>
          <a:noFill/>
        </p:spPr>
        <p:txBody>
          <a:bodyPr wrap="square" rtlCol="0">
            <a:spAutoFit/>
          </a:bodyPr>
          <a:lstStyle/>
          <a:p>
            <a:r>
              <a:rPr lang="lv-LV" sz="4400" dirty="0" smtClean="0"/>
              <a:t>DARBA AKTUALITĀTE</a:t>
            </a:r>
            <a:endParaRPr lang="lv-LV" sz="4400" dirty="0"/>
          </a:p>
        </p:txBody>
      </p:sp>
      <p:sp>
        <p:nvSpPr>
          <p:cNvPr id="4" name="TextBox 3"/>
          <p:cNvSpPr txBox="1"/>
          <p:nvPr/>
        </p:nvSpPr>
        <p:spPr>
          <a:xfrm>
            <a:off x="755576" y="1649601"/>
            <a:ext cx="7128792"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lv-LV" dirty="0" smtClean="0"/>
              <a:t>Internets </a:t>
            </a:r>
            <a:r>
              <a:rPr lang="lv-LV" dirty="0"/>
              <a:t>šodien paplašinās ar katru dienu, kopā ar viņu ceļās arī prasība datu šifrēšanai, tāpēc ka anonīmitāte ir svarīga interneta daļa. Vislabākās šifrēšanai ir pieprasāmi skaitļi, kuri izskatās kā nejaušiem arī nav likumsakarības, bet īstenībā likumsakarība ir, bet viņa ir galēji sarežģīta un viņu var pārtulkot kodā, lai dators var </a:t>
            </a:r>
            <a:r>
              <a:rPr lang="lv-LV" dirty="0" err="1"/>
              <a:t>saprāt</a:t>
            </a:r>
            <a:r>
              <a:rPr lang="lv-LV" dirty="0"/>
              <a:t>. </a:t>
            </a:r>
          </a:p>
        </p:txBody>
      </p:sp>
    </p:spTree>
    <p:extLst>
      <p:ext uri="{BB962C8B-B14F-4D97-AF65-F5344CB8AC3E}">
        <p14:creationId xmlns:p14="http://schemas.microsoft.com/office/powerpoint/2010/main" val="377623506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dirty="0" smtClean="0"/>
              <a:t>Pētījuma hipotēze</a:t>
            </a:r>
            <a:endParaRPr lang="lv-LV" dirty="0"/>
          </a:p>
        </p:txBody>
      </p:sp>
      <p:sp>
        <p:nvSpPr>
          <p:cNvPr id="3" name="Объект 2"/>
          <p:cNvSpPr>
            <a:spLocks noGrp="1"/>
          </p:cNvSpPr>
          <p:nvPr>
            <p:ph idx="1"/>
          </p:nvPr>
        </p:nvSpPr>
        <p:spPr>
          <a:xfrm>
            <a:off x="0" y="1556792"/>
            <a:ext cx="8604448" cy="4525963"/>
          </a:xfrm>
        </p:spPr>
        <p:txBody>
          <a:bodyPr/>
          <a:lstStyle/>
          <a:p>
            <a:r>
              <a:rPr lang="lv-LV" dirty="0"/>
              <a:t>Ņemot vērā to faktu, ka "</a:t>
            </a:r>
            <a:r>
              <a:rPr lang="lv-LV" dirty="0" smtClean="0"/>
              <a:t>Rīmaņa</a:t>
            </a:r>
            <a:r>
              <a:rPr lang="lv-LV" dirty="0" smtClean="0">
                <a:solidFill>
                  <a:schemeClr val="bg1"/>
                </a:solidFill>
              </a:rPr>
              <a:t>_</a:t>
            </a:r>
            <a:r>
              <a:rPr lang="lv-LV" dirty="0" smtClean="0"/>
              <a:t>Hipotēze</a:t>
            </a:r>
            <a:r>
              <a:rPr lang="lv-LV" dirty="0"/>
              <a:t>" </a:t>
            </a:r>
            <a:r>
              <a:rPr lang="en-US" dirty="0" smtClean="0"/>
              <a:t>       </a:t>
            </a:r>
            <a:r>
              <a:rPr lang="lv-LV" dirty="0" smtClean="0"/>
              <a:t>arvien</a:t>
            </a:r>
            <a:r>
              <a:rPr lang="lv-LV" dirty="0"/>
              <a:t> paliek</a:t>
            </a:r>
            <a:r>
              <a:rPr lang="lv-LV" dirty="0">
                <a:solidFill>
                  <a:schemeClr val="bg1"/>
                </a:solidFill>
              </a:rPr>
              <a:t>_</a:t>
            </a:r>
            <a:r>
              <a:rPr lang="lv-LV" dirty="0"/>
              <a:t>viena no diženām </a:t>
            </a:r>
            <a:r>
              <a:rPr lang="lv-LV" dirty="0" smtClean="0"/>
              <a:t>matemātikas</a:t>
            </a:r>
            <a:r>
              <a:rPr lang="en-US" dirty="0" smtClean="0"/>
              <a:t>    </a:t>
            </a:r>
            <a:r>
              <a:rPr lang="lv-LV" dirty="0"/>
              <a:t> </a:t>
            </a:r>
            <a:r>
              <a:rPr lang="lv-LV" dirty="0" smtClean="0"/>
              <a:t>mīklām, var</a:t>
            </a:r>
            <a:r>
              <a:rPr lang="lv-LV" dirty="0"/>
              <a:t> izbīdīt hipotēzi, ka skaidras </a:t>
            </a:r>
            <a:r>
              <a:rPr lang="en-US" dirty="0" smtClean="0"/>
              <a:t>                </a:t>
            </a:r>
            <a:r>
              <a:rPr lang="lv-LV" dirty="0" smtClean="0"/>
              <a:t>likumsakarības</a:t>
            </a:r>
            <a:r>
              <a:rPr lang="lv-LV" dirty="0"/>
              <a:t> visu pirmskaitļu starpā nav.</a:t>
            </a:r>
          </a:p>
          <a:p>
            <a:pPr marL="0" indent="0">
              <a:buNone/>
            </a:pPr>
            <a:endParaRPr lang="lv-LV" dirty="0"/>
          </a:p>
        </p:txBody>
      </p:sp>
      <p:sp>
        <p:nvSpPr>
          <p:cNvPr id="4" name="Номер слайда 3"/>
          <p:cNvSpPr>
            <a:spLocks noGrp="1"/>
          </p:cNvSpPr>
          <p:nvPr>
            <p:ph type="sldNum" sz="quarter" idx="12"/>
          </p:nvPr>
        </p:nvSpPr>
        <p:spPr/>
        <p:txBody>
          <a:bodyPr/>
          <a:lstStyle/>
          <a:p>
            <a:fld id="{988FF7FB-96E5-44A2-AEC0-E932FA037F2B}" type="slidenum">
              <a:rPr lang="lv-LV" smtClean="0"/>
              <a:t>3</a:t>
            </a:fld>
            <a:endParaRPr lang="lv-LV" dirty="0"/>
          </a:p>
        </p:txBody>
      </p:sp>
    </p:spTree>
    <p:extLst>
      <p:ext uri="{BB962C8B-B14F-4D97-AF65-F5344CB8AC3E}">
        <p14:creationId xmlns:p14="http://schemas.microsoft.com/office/powerpoint/2010/main" val="174813366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dirty="0" smtClean="0"/>
              <a:t>Darba mērķis</a:t>
            </a:r>
            <a:endParaRPr lang="lv-LV" dirty="0"/>
          </a:p>
        </p:txBody>
      </p:sp>
      <p:sp>
        <p:nvSpPr>
          <p:cNvPr id="4" name="Номер слайда 3"/>
          <p:cNvSpPr>
            <a:spLocks noGrp="1"/>
          </p:cNvSpPr>
          <p:nvPr>
            <p:ph type="sldNum" sz="quarter" idx="12"/>
          </p:nvPr>
        </p:nvSpPr>
        <p:spPr/>
        <p:txBody>
          <a:bodyPr/>
          <a:lstStyle/>
          <a:p>
            <a:fld id="{988FF7FB-96E5-44A2-AEC0-E932FA037F2B}" type="slidenum">
              <a:rPr lang="lv-LV" smtClean="0"/>
              <a:t>4</a:t>
            </a:fld>
            <a:endParaRPr lang="lv-LV" dirty="0"/>
          </a:p>
        </p:txBody>
      </p:sp>
      <p:sp>
        <p:nvSpPr>
          <p:cNvPr id="3" name="Content Placeholder 2"/>
          <p:cNvSpPr>
            <a:spLocks noGrp="1"/>
          </p:cNvSpPr>
          <p:nvPr>
            <p:ph idx="1"/>
          </p:nvPr>
        </p:nvSpPr>
        <p:spPr/>
        <p:txBody>
          <a:bodyPr/>
          <a:lstStyle/>
          <a:p>
            <a:r>
              <a:rPr lang="lv-LV" dirty="0"/>
              <a:t>Uzzināt, vai ir </a:t>
            </a:r>
            <a:r>
              <a:rPr lang="lv-LV" dirty="0" smtClean="0"/>
              <a:t>likumsakarība</a:t>
            </a:r>
            <a:r>
              <a:rPr lang="ru-RU" dirty="0" smtClean="0"/>
              <a:t>                                 </a:t>
            </a:r>
            <a:r>
              <a:rPr lang="lv-LV" dirty="0"/>
              <a:t> </a:t>
            </a:r>
            <a:r>
              <a:rPr lang="lv-LV" dirty="0" smtClean="0"/>
              <a:t>starp</a:t>
            </a:r>
            <a:r>
              <a:rPr lang="ru-RU" dirty="0" smtClean="0"/>
              <a:t> </a:t>
            </a:r>
            <a:r>
              <a:rPr lang="lv-LV" dirty="0" smtClean="0"/>
              <a:t>pirmskaitļiem</a:t>
            </a:r>
            <a:r>
              <a:rPr lang="ru-RU" dirty="0"/>
              <a:t>.</a:t>
            </a:r>
            <a:endParaRPr lang="lv-LV" dirty="0"/>
          </a:p>
        </p:txBody>
      </p:sp>
    </p:spTree>
    <p:extLst>
      <p:ext uri="{BB962C8B-B14F-4D97-AF65-F5344CB8AC3E}">
        <p14:creationId xmlns:p14="http://schemas.microsoft.com/office/powerpoint/2010/main" val="314175499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lv-LV" dirty="0"/>
              <a:t>Darba </a:t>
            </a:r>
            <a:r>
              <a:rPr lang="lv-LV" dirty="0" smtClean="0"/>
              <a:t>uzdevumi</a:t>
            </a:r>
            <a:endParaRPr lang="lv-LV" dirty="0"/>
          </a:p>
        </p:txBody>
      </p:sp>
      <p:sp>
        <p:nvSpPr>
          <p:cNvPr id="4" name="Номер слайда 3"/>
          <p:cNvSpPr>
            <a:spLocks noGrp="1"/>
          </p:cNvSpPr>
          <p:nvPr>
            <p:ph type="sldNum" sz="quarter" idx="12"/>
          </p:nvPr>
        </p:nvSpPr>
        <p:spPr/>
        <p:txBody>
          <a:bodyPr/>
          <a:lstStyle/>
          <a:p>
            <a:fld id="{988FF7FB-96E5-44A2-AEC0-E932FA037F2B}" type="slidenum">
              <a:rPr lang="lv-LV" smtClean="0"/>
              <a:t>5</a:t>
            </a:fld>
            <a:endParaRPr lang="lv-LV" dirty="0"/>
          </a:p>
        </p:txBody>
      </p:sp>
      <p:sp>
        <p:nvSpPr>
          <p:cNvPr id="6" name="Content Placeholder 5"/>
          <p:cNvSpPr>
            <a:spLocks noGrp="1"/>
          </p:cNvSpPr>
          <p:nvPr>
            <p:ph idx="1"/>
          </p:nvPr>
        </p:nvSpPr>
        <p:spPr>
          <a:xfrm>
            <a:off x="395536" y="1412776"/>
            <a:ext cx="8229600" cy="4525963"/>
          </a:xfrm>
        </p:spPr>
        <p:txBody>
          <a:bodyPr>
            <a:normAutofit/>
          </a:bodyPr>
          <a:lstStyle/>
          <a:p>
            <a:pPr lvl="1"/>
            <a:r>
              <a:rPr lang="lv-LV" dirty="0" smtClean="0"/>
              <a:t>Atrast</a:t>
            </a:r>
            <a:r>
              <a:rPr lang="lv-LV" dirty="0"/>
              <a:t> pirmskaitļus robežās no 0 līdz 1 000 000.</a:t>
            </a:r>
          </a:p>
          <a:p>
            <a:pPr lvl="1"/>
            <a:r>
              <a:rPr lang="lv-LV" dirty="0" smtClean="0"/>
              <a:t>Izanalizēt</a:t>
            </a:r>
            <a:r>
              <a:rPr lang="lv-LV" dirty="0"/>
              <a:t> saņemtos  pirmskaitļus, atrast </a:t>
            </a:r>
            <a:r>
              <a:rPr lang="en-US" dirty="0" smtClean="0"/>
              <a:t>                   </a:t>
            </a:r>
            <a:r>
              <a:rPr lang="lv-LV" dirty="0" smtClean="0"/>
              <a:t>likumsakarības</a:t>
            </a:r>
            <a:r>
              <a:rPr lang="lv-LV" dirty="0"/>
              <a:t>.</a:t>
            </a:r>
          </a:p>
          <a:p>
            <a:pPr lvl="1"/>
            <a:r>
              <a:rPr lang="lv-LV" dirty="0" smtClean="0"/>
              <a:t>Iepazīties</a:t>
            </a:r>
            <a:r>
              <a:rPr lang="lv-LV" dirty="0"/>
              <a:t> ar jau zināmajiem atklājumiem </a:t>
            </a:r>
            <a:r>
              <a:rPr lang="en-US" dirty="0" smtClean="0"/>
              <a:t>                </a:t>
            </a:r>
            <a:r>
              <a:rPr lang="lv-LV" dirty="0" smtClean="0"/>
              <a:t>pirmskaitļu</a:t>
            </a:r>
            <a:r>
              <a:rPr lang="lv-LV" dirty="0"/>
              <a:t> jomā.</a:t>
            </a:r>
          </a:p>
          <a:p>
            <a:pPr lvl="1"/>
            <a:r>
              <a:rPr lang="lv-LV" dirty="0" smtClean="0"/>
              <a:t>Salīdzināt</a:t>
            </a:r>
            <a:r>
              <a:rPr lang="lv-LV" dirty="0"/>
              <a:t> novērojumus.</a:t>
            </a:r>
          </a:p>
        </p:txBody>
      </p:sp>
    </p:spTree>
    <p:extLst>
      <p:ext uri="{BB962C8B-B14F-4D97-AF65-F5344CB8AC3E}">
        <p14:creationId xmlns:p14="http://schemas.microsoft.com/office/powerpoint/2010/main" val="356075120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dirty="0" smtClean="0"/>
              <a:t>Darba metodes</a:t>
            </a:r>
            <a:endParaRPr lang="lv-LV" dirty="0"/>
          </a:p>
        </p:txBody>
      </p:sp>
      <p:sp>
        <p:nvSpPr>
          <p:cNvPr id="4" name="Номер слайда 3"/>
          <p:cNvSpPr>
            <a:spLocks noGrp="1"/>
          </p:cNvSpPr>
          <p:nvPr>
            <p:ph type="sldNum" sz="quarter" idx="12"/>
          </p:nvPr>
        </p:nvSpPr>
        <p:spPr/>
        <p:txBody>
          <a:bodyPr/>
          <a:lstStyle/>
          <a:p>
            <a:fld id="{988FF7FB-96E5-44A2-AEC0-E932FA037F2B}" type="slidenum">
              <a:rPr lang="lv-LV" smtClean="0"/>
              <a:t>6</a:t>
            </a:fld>
            <a:endParaRPr lang="lv-LV" dirty="0"/>
          </a:p>
        </p:txBody>
      </p:sp>
      <p:sp>
        <p:nvSpPr>
          <p:cNvPr id="3" name="Content Placeholder 2"/>
          <p:cNvSpPr>
            <a:spLocks noGrp="1"/>
          </p:cNvSpPr>
          <p:nvPr>
            <p:ph idx="1"/>
          </p:nvPr>
        </p:nvSpPr>
        <p:spPr>
          <a:xfrm>
            <a:off x="395536" y="1340768"/>
            <a:ext cx="8229600" cy="4525963"/>
          </a:xfrm>
        </p:spPr>
        <p:txBody>
          <a:bodyPr>
            <a:normAutofit/>
          </a:bodyPr>
          <a:lstStyle/>
          <a:p>
            <a:pPr lvl="0"/>
            <a:r>
              <a:rPr lang="lv-LV" dirty="0" smtClean="0"/>
              <a:t>Zinātniskās </a:t>
            </a:r>
            <a:r>
              <a:rPr lang="lv-LV" dirty="0"/>
              <a:t>literatūras un interneta informācijas avotu analīze.</a:t>
            </a:r>
          </a:p>
          <a:p>
            <a:pPr lvl="0"/>
            <a:r>
              <a:rPr lang="lv-LV" dirty="0" smtClean="0"/>
              <a:t>Matemātiskā </a:t>
            </a:r>
            <a:r>
              <a:rPr lang="lv-LV" dirty="0"/>
              <a:t>statistika</a:t>
            </a:r>
            <a:r>
              <a:rPr lang="lv-LV" dirty="0" smtClean="0"/>
              <a:t>.</a:t>
            </a:r>
            <a:endParaRPr lang="en-US" dirty="0" smtClean="0"/>
          </a:p>
          <a:p>
            <a:pPr lvl="0"/>
            <a:r>
              <a:rPr lang="lv-LV" dirty="0" smtClean="0"/>
              <a:t>Programmēšan</a:t>
            </a:r>
            <a:r>
              <a:rPr lang="en-US" dirty="0" smtClean="0"/>
              <a:t>a.</a:t>
            </a:r>
            <a:endParaRPr lang="lv-LV" dirty="0" smtClean="0"/>
          </a:p>
        </p:txBody>
      </p:sp>
    </p:spTree>
    <p:extLst>
      <p:ext uri="{BB962C8B-B14F-4D97-AF65-F5344CB8AC3E}">
        <p14:creationId xmlns:p14="http://schemas.microsoft.com/office/powerpoint/2010/main" val="222094424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dirty="0"/>
              <a:t>Pētījuma metodoloģija</a:t>
            </a:r>
          </a:p>
        </p:txBody>
      </p:sp>
      <p:sp>
        <p:nvSpPr>
          <p:cNvPr id="3" name="Объект 2"/>
          <p:cNvSpPr>
            <a:spLocks noGrp="1"/>
          </p:cNvSpPr>
          <p:nvPr>
            <p:ph idx="1"/>
          </p:nvPr>
        </p:nvSpPr>
        <p:spPr>
          <a:xfrm>
            <a:off x="0" y="1600200"/>
            <a:ext cx="8686800" cy="4525963"/>
          </a:xfrm>
        </p:spPr>
        <p:txBody>
          <a:bodyPr>
            <a:normAutofit fontScale="92500" lnSpcReduction="10000"/>
          </a:bodyPr>
          <a:lstStyle/>
          <a:p>
            <a:pPr marL="514350" indent="-514350">
              <a:buFont typeface="+mj-lt"/>
              <a:buAutoNum type="arabicPeriod"/>
            </a:pPr>
            <a:r>
              <a:rPr lang="en-US" dirty="0" err="1"/>
              <a:t>Grāmatas</a:t>
            </a:r>
            <a:r>
              <a:rPr lang="en-US" dirty="0"/>
              <a:t>, </a:t>
            </a:r>
            <a:r>
              <a:rPr lang="en-US" dirty="0" err="1"/>
              <a:t>ar</a:t>
            </a:r>
            <a:r>
              <a:rPr lang="en-US" dirty="0"/>
              <a:t> </a:t>
            </a:r>
            <a:r>
              <a:rPr lang="en-US" dirty="0" err="1"/>
              <a:t>kurām</a:t>
            </a:r>
            <a:r>
              <a:rPr lang="en-US" dirty="0"/>
              <a:t> </a:t>
            </a:r>
            <a:r>
              <a:rPr lang="en-US" dirty="0" err="1"/>
              <a:t>bija</a:t>
            </a:r>
            <a:r>
              <a:rPr lang="en-US" dirty="0"/>
              <a:t> </a:t>
            </a:r>
            <a:r>
              <a:rPr lang="lv-LV" dirty="0" smtClean="0"/>
              <a:t>izpilditta </a:t>
            </a:r>
            <a:r>
              <a:rPr lang="en-US" dirty="0" err="1" smtClean="0"/>
              <a:t>visvairāk</a:t>
            </a:r>
            <a:r>
              <a:rPr lang="en-US" dirty="0"/>
              <a:t> </a:t>
            </a:r>
            <a:r>
              <a:rPr lang="en-US" dirty="0" err="1" smtClean="0"/>
              <a:t>darbs</a:t>
            </a:r>
            <a:r>
              <a:rPr lang="lv-LV" dirty="0" smtClean="0"/>
              <a:t>:</a:t>
            </a:r>
          </a:p>
          <a:p>
            <a:pPr marL="914400" lvl="1" indent="-514350">
              <a:buFont typeface="Wingdings" panose="05000000000000000000" pitchFamily="2" charset="2"/>
              <a:buChar char="v"/>
            </a:pPr>
            <a:r>
              <a:rPr lang="lv-LV" dirty="0"/>
              <a:t>Agnis Andžāns, Vilnis Detlovs. Matemātikas minienciklopēdija. Nacionālais apgāds, </a:t>
            </a:r>
            <a:r>
              <a:rPr lang="lv-LV" dirty="0" smtClean="0"/>
              <a:t>2007 –60.lpp</a:t>
            </a:r>
            <a:r>
              <a:rPr lang="lv-LV" dirty="0"/>
              <a:t>.</a:t>
            </a:r>
          </a:p>
          <a:p>
            <a:pPr marL="914400" lvl="1" indent="-514350">
              <a:buFont typeface="Wingdings" panose="05000000000000000000" pitchFamily="2" charset="2"/>
              <a:buChar char="v"/>
            </a:pPr>
            <a:r>
              <a:rPr lang="lv-LV" dirty="0" smtClean="0"/>
              <a:t> </a:t>
            </a:r>
            <a:r>
              <a:rPr lang="lv-LV" dirty="0"/>
              <a:t>V.Paradoviča. Matemātika 6.klasei. RETORIKA A, 2004 – 5.lpp.</a:t>
            </a:r>
          </a:p>
          <a:p>
            <a:pPr marL="914400" lvl="1" indent="-514350">
              <a:buFont typeface="Wingdings" panose="05000000000000000000" pitchFamily="2" charset="2"/>
              <a:buChar char="v"/>
            </a:pPr>
            <a:r>
              <a:rPr lang="lv-LV" dirty="0"/>
              <a:t>3. </a:t>
            </a:r>
            <a:r>
              <a:rPr lang="ru-RU" dirty="0"/>
              <a:t>М.Л.Галицкий, А.М.Гольдман, Л.И.Званич. Сборник задач по алгебре для 8-9 классов. </a:t>
            </a:r>
            <a:r>
              <a:rPr lang="ru-RU" dirty="0" smtClean="0"/>
              <a:t>–</a:t>
            </a:r>
            <a:r>
              <a:rPr lang="lv-LV" dirty="0" smtClean="0"/>
              <a:t> </a:t>
            </a:r>
            <a:r>
              <a:rPr lang="ru-RU" dirty="0" smtClean="0"/>
              <a:t>20.</a:t>
            </a:r>
            <a:r>
              <a:rPr lang="lv-LV" dirty="0"/>
              <a:t>lpp.</a:t>
            </a:r>
          </a:p>
          <a:p>
            <a:pPr marL="914400" lvl="1" indent="-514350">
              <a:buFont typeface="Wingdings" panose="05000000000000000000" pitchFamily="2" charset="2"/>
              <a:buChar char="v"/>
            </a:pPr>
            <a:r>
              <a:rPr lang="lv-LV" dirty="0"/>
              <a:t>4. </a:t>
            </a:r>
            <a:r>
              <a:rPr lang="ru-RU" dirty="0"/>
              <a:t>Л.Д.Кудрявцев. Курс Математического анализа. Москва «Высшая </a:t>
            </a:r>
            <a:r>
              <a:rPr lang="ru-RU" dirty="0" smtClean="0"/>
              <a:t>школа</a:t>
            </a:r>
            <a:r>
              <a:rPr lang="ru-RU" dirty="0"/>
              <a:t>», 1988. – 71.</a:t>
            </a:r>
            <a:r>
              <a:rPr lang="lv-LV" dirty="0"/>
              <a:t>lpp</a:t>
            </a:r>
            <a:r>
              <a:rPr lang="lv-LV" dirty="0" smtClean="0"/>
              <a:t>.</a:t>
            </a:r>
          </a:p>
          <a:p>
            <a:pPr marL="514350" indent="-514350">
              <a:buFont typeface="+mj-lt"/>
              <a:buAutoNum type="arabicPeriod"/>
            </a:pPr>
            <a:r>
              <a:rPr lang="lv-LV" dirty="0"/>
              <a:t>Datu analīze ar datoru programmu </a:t>
            </a:r>
            <a:r>
              <a:rPr lang="lv-LV" dirty="0" smtClean="0"/>
              <a:t>palīdzību.</a:t>
            </a:r>
            <a:endParaRPr lang="lv-LV" dirty="0"/>
          </a:p>
        </p:txBody>
      </p:sp>
      <p:sp>
        <p:nvSpPr>
          <p:cNvPr id="4" name="Номер слайда 3"/>
          <p:cNvSpPr>
            <a:spLocks noGrp="1"/>
          </p:cNvSpPr>
          <p:nvPr>
            <p:ph type="sldNum" sz="quarter" idx="12"/>
          </p:nvPr>
        </p:nvSpPr>
        <p:spPr/>
        <p:txBody>
          <a:bodyPr/>
          <a:lstStyle/>
          <a:p>
            <a:fld id="{988FF7FB-96E5-44A2-AEC0-E932FA037F2B}" type="slidenum">
              <a:rPr lang="lv-LV" smtClean="0"/>
              <a:t>7</a:t>
            </a:fld>
            <a:endParaRPr lang="lv-LV" dirty="0"/>
          </a:p>
        </p:txBody>
      </p:sp>
    </p:spTree>
    <p:extLst>
      <p:ext uri="{BB962C8B-B14F-4D97-AF65-F5344CB8AC3E}">
        <p14:creationId xmlns:p14="http://schemas.microsoft.com/office/powerpoint/2010/main" val="1762187430"/>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88FF7FB-96E5-44A2-AEC0-E932FA037F2B}" type="slidenum">
              <a:rPr lang="lv-LV" smtClean="0"/>
              <a:t>8</a:t>
            </a:fld>
            <a:endParaRPr lang="lv-LV" dirty="0"/>
          </a:p>
        </p:txBody>
      </p:sp>
      <p:sp>
        <p:nvSpPr>
          <p:cNvPr id="4" name="Rectangle 3"/>
          <p:cNvSpPr/>
          <p:nvPr/>
        </p:nvSpPr>
        <p:spPr>
          <a:xfrm>
            <a:off x="5345049" y="3289558"/>
            <a:ext cx="1782544" cy="369332"/>
          </a:xfrm>
          <a:prstGeom prst="rect">
            <a:avLst/>
          </a:prstGeom>
        </p:spPr>
        <p:txBody>
          <a:bodyPr wrap="square">
            <a:spAutoFit/>
          </a:bodyPr>
          <a:lstStyle/>
          <a:p>
            <a:r>
              <a:rPr lang="lv-LV" dirty="0"/>
              <a:t>Izveidota </a:t>
            </a:r>
            <a:r>
              <a:rPr lang="en-US" dirty="0" err="1" smtClean="0"/>
              <a:t>koda</a:t>
            </a:r>
            <a:r>
              <a:rPr lang="fi-FI" dirty="0" smtClean="0"/>
              <a:t>. </a:t>
            </a:r>
            <a:endParaRPr lang="lv-LV" dirty="0"/>
          </a:p>
        </p:txBody>
      </p:sp>
      <p:sp>
        <p:nvSpPr>
          <p:cNvPr id="5" name="Rectangle 4"/>
          <p:cNvSpPr/>
          <p:nvPr/>
        </p:nvSpPr>
        <p:spPr>
          <a:xfrm>
            <a:off x="179512" y="3315492"/>
            <a:ext cx="4104456" cy="2092881"/>
          </a:xfrm>
          <a:prstGeom prst="rect">
            <a:avLst/>
          </a:prstGeom>
        </p:spPr>
        <p:txBody>
          <a:bodyPr wrap="square">
            <a:spAutoFit/>
          </a:bodyPr>
          <a:lstStyle/>
          <a:p>
            <a:pPr algn="ctr"/>
            <a:r>
              <a:rPr lang="lv-LV" b="1" dirty="0"/>
              <a:t>Datu analīze ar programmas palīdzību </a:t>
            </a:r>
            <a:endParaRPr lang="en-US" b="1" dirty="0" smtClean="0"/>
          </a:p>
          <a:p>
            <a:pPr marL="285750" indent="-285750">
              <a:buFont typeface="Arial" panose="020B0604020202020204" pitchFamily="34" charset="0"/>
              <a:buChar char="•"/>
            </a:pPr>
            <a:r>
              <a:rPr lang="en-US" sz="2800" dirty="0"/>
              <a:t>P</a:t>
            </a:r>
            <a:r>
              <a:rPr lang="lv-LV" sz="2800" dirty="0" smtClean="0"/>
              <a:t>ēdējā </a:t>
            </a:r>
            <a:r>
              <a:rPr lang="lv-LV" sz="2800" dirty="0"/>
              <a:t>cipara </a:t>
            </a:r>
            <a:r>
              <a:rPr lang="lv-LV" sz="2800" dirty="0" smtClean="0"/>
              <a:t>biežums</a:t>
            </a:r>
            <a:r>
              <a:rPr lang="en-US" sz="2800" dirty="0" smtClean="0"/>
              <a:t>.</a:t>
            </a:r>
          </a:p>
          <a:p>
            <a:pPr marL="285750" indent="-285750">
              <a:buFont typeface="Arial" panose="020B0604020202020204" pitchFamily="34" charset="0"/>
              <a:buChar char="•"/>
            </a:pPr>
            <a:r>
              <a:rPr lang="en-US" sz="2800" dirty="0"/>
              <a:t>D</a:t>
            </a:r>
            <a:r>
              <a:rPr lang="lv-LV" sz="2800" dirty="0" smtClean="0"/>
              <a:t>iferences biežums</a:t>
            </a:r>
            <a:r>
              <a:rPr lang="en-US" sz="2800" dirty="0" smtClean="0"/>
              <a:t>.</a:t>
            </a:r>
          </a:p>
          <a:p>
            <a:pPr marL="285750" indent="-285750">
              <a:buFont typeface="Arial" panose="020B0604020202020204" pitchFamily="34" charset="0"/>
              <a:buChar char="•"/>
            </a:pPr>
            <a:r>
              <a:rPr lang="en-US" sz="2800" dirty="0"/>
              <a:t>D</a:t>
            </a:r>
            <a:r>
              <a:rPr lang="lv-LV" sz="2800" dirty="0" smtClean="0"/>
              <a:t>audzums </a:t>
            </a:r>
            <a:r>
              <a:rPr lang="lv-LV" sz="2800" dirty="0"/>
              <a:t>desmitniekos un </a:t>
            </a:r>
            <a:r>
              <a:rPr lang="lv-LV" sz="2800" dirty="0" smtClean="0"/>
              <a:t>simtos</a:t>
            </a:r>
            <a:r>
              <a:rPr lang="en-US" sz="2800" dirty="0" smtClean="0"/>
              <a:t>.</a:t>
            </a:r>
            <a:endParaRPr lang="en-US" sz="2800" b="1" dirty="0" smtClean="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836"/>
          <a:stretch/>
        </p:blipFill>
        <p:spPr bwMode="auto">
          <a:xfrm>
            <a:off x="1619672" y="0"/>
            <a:ext cx="6064946" cy="3348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167394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88FF7FB-96E5-44A2-AEC0-E932FA037F2B}" type="slidenum">
              <a:rPr lang="lv-LV" smtClean="0"/>
              <a:t>9</a:t>
            </a:fld>
            <a:endParaRPr lang="lv-LV" dirty="0"/>
          </a:p>
        </p:txBody>
      </p:sp>
      <p:sp>
        <p:nvSpPr>
          <p:cNvPr id="3" name="TextBox 2"/>
          <p:cNvSpPr txBox="1"/>
          <p:nvPr/>
        </p:nvSpPr>
        <p:spPr>
          <a:xfrm>
            <a:off x="1115616" y="384339"/>
            <a:ext cx="4320480" cy="369332"/>
          </a:xfrm>
          <a:prstGeom prst="rect">
            <a:avLst/>
          </a:prstGeom>
          <a:noFill/>
        </p:spPr>
        <p:txBody>
          <a:bodyPr wrap="square" rtlCol="0">
            <a:spAutoFit/>
          </a:bodyPr>
          <a:lstStyle/>
          <a:p>
            <a:endParaRPr lang="lv-LV" dirty="0"/>
          </a:p>
        </p:txBody>
      </p:sp>
      <p:sp>
        <p:nvSpPr>
          <p:cNvPr id="5" name="Rectangle 4"/>
          <p:cNvSpPr/>
          <p:nvPr/>
        </p:nvSpPr>
        <p:spPr>
          <a:xfrm>
            <a:off x="611560" y="569005"/>
            <a:ext cx="5616624" cy="369332"/>
          </a:xfrm>
          <a:prstGeom prst="rect">
            <a:avLst/>
          </a:prstGeom>
        </p:spPr>
        <p:txBody>
          <a:bodyPr wrap="square">
            <a:spAutoFit/>
          </a:bodyPr>
          <a:lstStyle/>
          <a:p>
            <a:r>
              <a:rPr lang="en-US" b="1" i="1" dirty="0"/>
              <a:t>G</a:t>
            </a:r>
            <a:r>
              <a:rPr lang="lv-LV" b="1" i="1" dirty="0" smtClean="0"/>
              <a:t>rafiks </a:t>
            </a:r>
            <a:r>
              <a:rPr lang="lv-LV" b="1" i="1" dirty="0"/>
              <a:t>ar uzdoto diferenci no diferences </a:t>
            </a:r>
            <a:r>
              <a:rPr lang="lv-LV" b="1" i="1" dirty="0" smtClean="0"/>
              <a:t>lieluma</a:t>
            </a:r>
            <a:r>
              <a:rPr lang="en-US" b="1" i="1" dirty="0" smtClean="0"/>
              <a:t>. </a:t>
            </a:r>
            <a:endParaRPr lang="lv-LV" sz="1600" b="1" i="1" dirty="0"/>
          </a:p>
        </p:txBody>
      </p:sp>
      <p:sp>
        <p:nvSpPr>
          <p:cNvPr id="7" name="Rectangle 6"/>
          <p:cNvSpPr/>
          <p:nvPr/>
        </p:nvSpPr>
        <p:spPr>
          <a:xfrm>
            <a:off x="773832" y="3587705"/>
            <a:ext cx="4734272" cy="369332"/>
          </a:xfrm>
          <a:prstGeom prst="rect">
            <a:avLst/>
          </a:prstGeom>
        </p:spPr>
        <p:txBody>
          <a:bodyPr wrap="square">
            <a:spAutoFit/>
          </a:bodyPr>
          <a:lstStyle/>
          <a:p>
            <a:r>
              <a:rPr lang="en-US" b="1" i="1" dirty="0" smtClean="0"/>
              <a:t>P</a:t>
            </a:r>
            <a:r>
              <a:rPr lang="lv-LV" b="1" i="1" dirty="0" smtClean="0"/>
              <a:t>irmskaitļu daudzums</a:t>
            </a:r>
            <a:r>
              <a:rPr lang="ru-RU" b="1" i="1" dirty="0" smtClean="0"/>
              <a:t> </a:t>
            </a:r>
            <a:r>
              <a:rPr lang="lv-LV" b="1" i="1" dirty="0"/>
              <a:t>vienā </a:t>
            </a:r>
            <a:r>
              <a:rPr lang="lv-LV" b="1" i="1" dirty="0" smtClean="0"/>
              <a:t>desmitā</a:t>
            </a:r>
            <a:r>
              <a:rPr lang="en-US" b="1" i="1" dirty="0" smtClean="0"/>
              <a:t>.</a:t>
            </a:r>
            <a:endParaRPr lang="lv-LV" sz="1400" b="1" i="1" dirty="0"/>
          </a:p>
        </p:txBody>
      </p:sp>
      <p:pic>
        <p:nvPicPr>
          <p:cNvPr id="8" name="Изображение 4" descr="../../../../../../../Applications/XAMPP/xamppfiles/"/>
          <p:cNvPicPr/>
          <p:nvPr/>
        </p:nvPicPr>
        <p:blipFill>
          <a:blip r:embed="rId2">
            <a:extLst>
              <a:ext uri="{28A0092B-C50C-407E-A947-70E740481C1C}">
                <a14:useLocalDpi xmlns:a14="http://schemas.microsoft.com/office/drawing/2010/main" val="0"/>
              </a:ext>
            </a:extLst>
          </a:blip>
          <a:srcRect/>
          <a:stretch>
            <a:fillRect/>
          </a:stretch>
        </p:blipFill>
        <p:spPr bwMode="auto">
          <a:xfrm>
            <a:off x="371051" y="846004"/>
            <a:ext cx="5539834" cy="2727592"/>
          </a:xfrm>
          <a:prstGeom prst="rect">
            <a:avLst/>
          </a:prstGeom>
          <a:noFill/>
          <a:ln>
            <a:noFill/>
          </a:ln>
        </p:spPr>
      </p:pic>
      <p:pic>
        <p:nvPicPr>
          <p:cNvPr id="10" name="Изображение 6" descr="../../../../../../../Applications/XAMPP/xamppfiles/ht"/>
          <p:cNvPicPr/>
          <p:nvPr/>
        </p:nvPicPr>
        <p:blipFill rotWithShape="1">
          <a:blip r:embed="rId3">
            <a:extLst>
              <a:ext uri="{28A0092B-C50C-407E-A947-70E740481C1C}">
                <a14:useLocalDpi xmlns:a14="http://schemas.microsoft.com/office/drawing/2010/main" val="0"/>
              </a:ext>
            </a:extLst>
          </a:blip>
          <a:srcRect r="21383"/>
          <a:stretch/>
        </p:blipFill>
        <p:spPr bwMode="auto">
          <a:xfrm>
            <a:off x="892682" y="3954274"/>
            <a:ext cx="4496571" cy="2820228"/>
          </a:xfrm>
          <a:prstGeom prst="rect">
            <a:avLst/>
          </a:prstGeom>
          <a:noFill/>
          <a:ln>
            <a:noFill/>
          </a:ln>
        </p:spPr>
      </p:pic>
    </p:spTree>
    <p:extLst>
      <p:ext uri="{BB962C8B-B14F-4D97-AF65-F5344CB8AC3E}">
        <p14:creationId xmlns:p14="http://schemas.microsoft.com/office/powerpoint/2010/main" val="3566911483"/>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765</TotalTime>
  <Words>9741</Words>
  <Application>Microsoft Office PowerPoint</Application>
  <PresentationFormat>On-screen Show (4:3)</PresentationFormat>
  <Paragraphs>60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Тема Office</vt:lpstr>
      <vt:lpstr>Pirmskaitļu likumsakarība</vt:lpstr>
      <vt:lpstr>PowerPoint Presentation</vt:lpstr>
      <vt:lpstr>Pētījuma hipotēze</vt:lpstr>
      <vt:lpstr>Darba mērķis</vt:lpstr>
      <vt:lpstr>Darba uzdevumi</vt:lpstr>
      <vt:lpstr>Darba metodes</vt:lpstr>
      <vt:lpstr>Pētījuma metodoloģija</vt:lpstr>
      <vt:lpstr>PowerPoint Presentation</vt:lpstr>
      <vt:lpstr>PowerPoint Presentation</vt:lpstr>
      <vt:lpstr>Rezultāti</vt:lpstr>
      <vt:lpstr>Secinājumi</vt:lpstr>
      <vt:lpstr>Priekšlikumi</vt:lpstr>
      <vt:lpstr>Paldies par uzmanību!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Dmitrij</dc:creator>
  <cp:lastModifiedBy>Arthur</cp:lastModifiedBy>
  <cp:revision>88</cp:revision>
  <dcterms:created xsi:type="dcterms:W3CDTF">2017-04-12T14:04:50Z</dcterms:created>
  <dcterms:modified xsi:type="dcterms:W3CDTF">2017-12-04T14:58:44Z</dcterms:modified>
</cp:coreProperties>
</file>