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CF96AF-8715-4ACC-B953-810658CA2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Artila PE team Current Issues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22FEDF-E603-452A-857D-0B15CCA12B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769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FCCCBA-208F-446A-8866-6E3EC405F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27514"/>
            <a:ext cx="9905998" cy="1033200"/>
          </a:xfrm>
        </p:spPr>
        <p:txBody>
          <a:bodyPr/>
          <a:lstStyle/>
          <a:p>
            <a:r>
              <a:rPr lang="en-US" altLang="zh-TW" dirty="0"/>
              <a:t>RMA No.  Release procedures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6A331B-F836-1D8E-CB0B-9090EA8D9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371" y="1189586"/>
            <a:ext cx="9566954" cy="1393372"/>
          </a:xfrm>
        </p:spPr>
        <p:txBody>
          <a:bodyPr/>
          <a:lstStyle/>
          <a:p>
            <a:r>
              <a:rPr lang="en-US" altLang="zh-TW" dirty="0"/>
              <a:t>Suggest : RMA Form released by PE team</a:t>
            </a:r>
          </a:p>
          <a:p>
            <a:r>
              <a:rPr lang="en-US" altLang="zh-TW" dirty="0"/>
              <a:t>RMA data </a:t>
            </a:r>
            <a:r>
              <a:rPr lang="en-US" altLang="zh-TW" dirty="0" err="1"/>
              <a:t>statitics</a:t>
            </a: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F49F82B3-7329-1695-7F8F-5538973755FC}"/>
              </a:ext>
            </a:extLst>
          </p:cNvPr>
          <p:cNvSpPr txBox="1">
            <a:spLocks/>
          </p:cNvSpPr>
          <p:nvPr/>
        </p:nvSpPr>
        <p:spPr>
          <a:xfrm>
            <a:off x="1141411" y="1843673"/>
            <a:ext cx="9952720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RMA form items identification 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A7166C38-33F9-CA84-D017-3D177DC0DDBA}"/>
              </a:ext>
            </a:extLst>
          </p:cNvPr>
          <p:cNvSpPr txBox="1">
            <a:spLocks/>
          </p:cNvSpPr>
          <p:nvPr/>
        </p:nvSpPr>
        <p:spPr>
          <a:xfrm>
            <a:off x="1349829" y="2982686"/>
            <a:ext cx="9610496" cy="364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RMA Form Item name : Chinese and English</a:t>
            </a:r>
          </a:p>
          <a:p>
            <a:r>
              <a:rPr lang="en-US" altLang="zh-TW" dirty="0"/>
              <a:t>Modification: RMA Request </a:t>
            </a:r>
            <a:r>
              <a:rPr lang="en-US" altLang="zh-TW" dirty="0" err="1"/>
              <a:t>Synopsises</a:t>
            </a:r>
            <a:r>
              <a:rPr lang="en-US" altLang="zh-TW" dirty="0"/>
              <a:t> and Repair Treatments</a:t>
            </a:r>
          </a:p>
          <a:p>
            <a:r>
              <a:rPr lang="en-US" altLang="zh-TW" dirty="0"/>
              <a:t>MD file transfer to PDF format</a:t>
            </a:r>
          </a:p>
          <a:p>
            <a:r>
              <a:rPr lang="en-US" altLang="zh-TW" dirty="0"/>
              <a:t>RMA form put photos or not</a:t>
            </a:r>
          </a:p>
          <a:p>
            <a:r>
              <a:rPr lang="en-US" altLang="zh-TW" dirty="0"/>
              <a:t>RMA form show on Website of Artila</a:t>
            </a:r>
          </a:p>
          <a:p>
            <a:r>
              <a:rPr lang="en-US" altLang="zh-TW" dirty="0"/>
              <a:t>Suggest</a:t>
            </a:r>
            <a:r>
              <a:rPr lang="zh-TW" altLang="en-US" dirty="0"/>
              <a:t> </a:t>
            </a:r>
            <a:r>
              <a:rPr lang="en-US" altLang="zh-TW" dirty="0"/>
              <a:t>one form can be organized in one form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0166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11B9AF-94BA-B694-9BFB-D12981F07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28283"/>
            <a:ext cx="9905999" cy="4682660"/>
          </a:xfrm>
        </p:spPr>
        <p:txBody>
          <a:bodyPr/>
          <a:lstStyle/>
          <a:p>
            <a:r>
              <a:rPr lang="en-US" altLang="zh-TW" dirty="0"/>
              <a:t>Working Tools: There are three model of mini PCs shown on below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Win XP testing file transfer to Win 10 /11.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100C98A-3854-E90C-E1D7-7503CD21DC91}"/>
              </a:ext>
            </a:extLst>
          </p:cNvPr>
          <p:cNvSpPr txBox="1">
            <a:spLocks/>
          </p:cNvSpPr>
          <p:nvPr/>
        </p:nvSpPr>
        <p:spPr>
          <a:xfrm>
            <a:off x="1141413" y="1517232"/>
            <a:ext cx="9905998" cy="22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562D2A0A-FFC6-DA81-9CE2-A5944C8DC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36111"/>
          </a:xfrm>
        </p:spPr>
        <p:txBody>
          <a:bodyPr>
            <a:normAutofit fontScale="90000"/>
          </a:bodyPr>
          <a:lstStyle/>
          <a:p>
            <a:r>
              <a:rPr lang="en-US" altLang="zh-TW"/>
              <a:t>PE team tools and database </a:t>
            </a:r>
            <a:br>
              <a:rPr lang="zh-TW" altLang="en-US"/>
            </a:br>
            <a:endParaRPr lang="zh-TW" altLang="en-US" dirty="0"/>
          </a:p>
        </p:txBody>
      </p:sp>
      <p:pic>
        <p:nvPicPr>
          <p:cNvPr id="15" name="圖片 14" descr="一張含有 文字, 螢幕擷取畫面, 傢俱 的圖片&#10;&#10;自動產生的描述">
            <a:extLst>
              <a:ext uri="{FF2B5EF4-FFF2-40B4-BE49-F238E27FC236}">
                <a16:creationId xmlns:a16="http://schemas.microsoft.com/office/drawing/2014/main" id="{7CE9EAC9-33EF-E054-5CC2-321C553C0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224" y="1780417"/>
            <a:ext cx="2871107" cy="2858365"/>
          </a:xfrm>
          <a:prstGeom prst="rect">
            <a:avLst/>
          </a:prstGeom>
        </p:spPr>
      </p:pic>
      <p:pic>
        <p:nvPicPr>
          <p:cNvPr id="17" name="圖片 16" descr="一張含有 文字, 螢幕擷取畫面, 電腦, 字型 的圖片&#10;&#10;自動產生的描述">
            <a:extLst>
              <a:ext uri="{FF2B5EF4-FFF2-40B4-BE49-F238E27FC236}">
                <a16:creationId xmlns:a16="http://schemas.microsoft.com/office/drawing/2014/main" id="{9DC883A1-2A24-343F-38E3-8C55ECD98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274" y="1735536"/>
            <a:ext cx="2871107" cy="2948126"/>
          </a:xfrm>
          <a:prstGeom prst="rect">
            <a:avLst/>
          </a:prstGeom>
        </p:spPr>
      </p:pic>
      <p:pic>
        <p:nvPicPr>
          <p:cNvPr id="21" name="圖片 20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52A663D5-E604-7D13-EAAC-7C09E3CEE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843" y="1791303"/>
            <a:ext cx="2871107" cy="290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1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8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0" name="Rectangle 9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F96E163-3C4C-09EE-8ACC-DB0497EC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6511" y="259253"/>
            <a:ext cx="7590676" cy="1123460"/>
          </a:xfrm>
        </p:spPr>
        <p:txBody>
          <a:bodyPr>
            <a:normAutofit/>
          </a:bodyPr>
          <a:lstStyle/>
          <a:p>
            <a:r>
              <a:rPr lang="en-US" altLang="zh-TW" dirty="0"/>
              <a:t>PE  mission assignment</a:t>
            </a:r>
            <a:endParaRPr lang="zh-TW" altLang="en-US" dirty="0"/>
          </a:p>
        </p:txBody>
      </p:sp>
      <p:pic>
        <p:nvPicPr>
          <p:cNvPr id="71" name="Picture 4" descr="Programming data on computer monitor">
            <a:extLst>
              <a:ext uri="{FF2B5EF4-FFF2-40B4-BE49-F238E27FC236}">
                <a16:creationId xmlns:a16="http://schemas.microsoft.com/office/drawing/2014/main" id="{E7DA79E1-DB85-9C5C-19F3-12D036363C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278" r="15333" b="-1"/>
          <a:stretch/>
        </p:blipFill>
        <p:spPr>
          <a:xfrm>
            <a:off x="-5596" y="10"/>
            <a:ext cx="3959220" cy="4449754"/>
          </a:xfrm>
          <a:prstGeom prst="rect">
            <a:avLst/>
          </a:prstGeom>
        </p:spPr>
      </p:pic>
      <p:grpSp>
        <p:nvGrpSpPr>
          <p:cNvPr id="72" name="Group 12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3" name="Rectangle 13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6" name="Rectangle 16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4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5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9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1" name="Rectangle 41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7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9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0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1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" name="Rectangle 53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4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5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6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7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8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9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0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1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4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5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6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BD3A03-055A-A7DA-D47A-491559F5D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6023" y="1816101"/>
            <a:ext cx="7671639" cy="3975100"/>
          </a:xfrm>
        </p:spPr>
        <p:txBody>
          <a:bodyPr>
            <a:normAutofit/>
          </a:bodyPr>
          <a:lstStyle/>
          <a:p>
            <a:r>
              <a:rPr lang="en-US" altLang="zh-TW" dirty="0"/>
              <a:t>Initial Stage: Daily review and arrange job assignments </a:t>
            </a:r>
          </a:p>
          <a:p>
            <a:r>
              <a:rPr lang="en-US" altLang="zh-TW" dirty="0"/>
              <a:t>GitHub database : Learning &amp; Maintain</a:t>
            </a:r>
          </a:p>
          <a:p>
            <a:r>
              <a:rPr lang="en-US" altLang="zh-TW" dirty="0"/>
              <a:t>Options: ChatGPT or Gemini learning</a:t>
            </a:r>
          </a:p>
          <a:p>
            <a:r>
              <a:rPr lang="en-US" altLang="zh-TW" dirty="0"/>
              <a:t>Working environment tide up and organized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700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78</TotalTime>
  <Words>129</Words>
  <Application>Microsoft Office PowerPoint</Application>
  <PresentationFormat>寬螢幕</PresentationFormat>
  <Paragraphs>25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7" baseType="lpstr">
      <vt:lpstr>Arial</vt:lpstr>
      <vt:lpstr>Tw Cen MT</vt:lpstr>
      <vt:lpstr>電路</vt:lpstr>
      <vt:lpstr>Artila PE team Current Issues</vt:lpstr>
      <vt:lpstr>RMA No.  Release procedures</vt:lpstr>
      <vt:lpstr>PE team tools and database  </vt:lpstr>
      <vt:lpstr>PE  mission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威群 李</dc:creator>
  <cp:lastModifiedBy>威群 李</cp:lastModifiedBy>
  <cp:revision>2</cp:revision>
  <dcterms:created xsi:type="dcterms:W3CDTF">2024-06-05T01:54:00Z</dcterms:created>
  <dcterms:modified xsi:type="dcterms:W3CDTF">2024-06-05T03:12:39Z</dcterms:modified>
</cp:coreProperties>
</file>