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2" r:id="rId20"/>
    <p:sldId id="273" r:id="rId21"/>
    <p:sldId id="274" r:id="rId22"/>
    <p:sldId id="276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88A1D-75C5-4A08-A68C-4622E21C495F}" v="7" dt="2019-01-10T15:46:15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 varScale="1">
        <p:scale>
          <a:sx n="122" d="100"/>
          <a:sy n="122" d="100"/>
        </p:scale>
        <p:origin x="114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96" d="100"/>
          <a:sy n="196" d="100"/>
        </p:scale>
        <p:origin x="7242" y="1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dric Mialaret" userId="cdfc6cf4-855a-4968-96ba-1433b5f653d8" providerId="ADAL" clId="{4C388A1D-75C5-4A08-A68C-4622E21C495F}"/>
    <pc:docChg chg="custSel addSld modSld modMainMaster">
      <pc:chgData name="Cédric Mialaret" userId="cdfc6cf4-855a-4968-96ba-1433b5f653d8" providerId="ADAL" clId="{4C388A1D-75C5-4A08-A68C-4622E21C495F}" dt="2019-01-10T15:49:02.490" v="1060" actId="20577"/>
      <pc:docMkLst>
        <pc:docMk/>
      </pc:docMkLst>
      <pc:sldChg chg="delSp">
        <pc:chgData name="Cédric Mialaret" userId="cdfc6cf4-855a-4968-96ba-1433b5f653d8" providerId="ADAL" clId="{4C388A1D-75C5-4A08-A68C-4622E21C495F}" dt="2019-01-10T15:27:13.803" v="0"/>
        <pc:sldMkLst>
          <pc:docMk/>
          <pc:sldMk cId="1479404634" sldId="258"/>
        </pc:sldMkLst>
        <pc:picChg chg="del">
          <ac:chgData name="Cédric Mialaret" userId="cdfc6cf4-855a-4968-96ba-1433b5f653d8" providerId="ADAL" clId="{4C388A1D-75C5-4A08-A68C-4622E21C495F}" dt="2019-01-10T15:27:13.803" v="0"/>
          <ac:picMkLst>
            <pc:docMk/>
            <pc:sldMk cId="1479404634" sldId="258"/>
            <ac:picMk id="4" creationId="{9E1C9272-2866-4CF3-A110-FDE3240BB080}"/>
          </ac:picMkLst>
        </pc:picChg>
      </pc:sldChg>
      <pc:sldChg chg="modSp add">
        <pc:chgData name="Cédric Mialaret" userId="cdfc6cf4-855a-4968-96ba-1433b5f653d8" providerId="ADAL" clId="{4C388A1D-75C5-4A08-A68C-4622E21C495F}" dt="2019-01-10T15:46:08.388" v="780" actId="20577"/>
        <pc:sldMkLst>
          <pc:docMk/>
          <pc:sldMk cId="1483980905" sldId="279"/>
        </pc:sldMkLst>
        <pc:spChg chg="mod">
          <ac:chgData name="Cédric Mialaret" userId="cdfc6cf4-855a-4968-96ba-1433b5f653d8" providerId="ADAL" clId="{4C388A1D-75C5-4A08-A68C-4622E21C495F}" dt="2019-01-10T15:34:49.638" v="35" actId="313"/>
          <ac:spMkLst>
            <pc:docMk/>
            <pc:sldMk cId="1483980905" sldId="279"/>
            <ac:spMk id="2" creationId="{7284173E-F99D-4FCC-B9AE-A6BE2899548E}"/>
          </ac:spMkLst>
        </pc:spChg>
        <pc:spChg chg="mod">
          <ac:chgData name="Cédric Mialaret" userId="cdfc6cf4-855a-4968-96ba-1433b5f653d8" providerId="ADAL" clId="{4C388A1D-75C5-4A08-A68C-4622E21C495F}" dt="2019-01-10T15:46:08.388" v="780" actId="20577"/>
          <ac:spMkLst>
            <pc:docMk/>
            <pc:sldMk cId="1483980905" sldId="279"/>
            <ac:spMk id="3" creationId="{7589DB79-4399-4525-8E67-316685E6835F}"/>
          </ac:spMkLst>
        </pc:spChg>
      </pc:sldChg>
      <pc:sldChg chg="modSp add">
        <pc:chgData name="Cédric Mialaret" userId="cdfc6cf4-855a-4968-96ba-1433b5f653d8" providerId="ADAL" clId="{4C388A1D-75C5-4A08-A68C-4622E21C495F}" dt="2019-01-10T15:49:02.490" v="1060" actId="20577"/>
        <pc:sldMkLst>
          <pc:docMk/>
          <pc:sldMk cId="3776753339" sldId="280"/>
        </pc:sldMkLst>
        <pc:spChg chg="mod">
          <ac:chgData name="Cédric Mialaret" userId="cdfc6cf4-855a-4968-96ba-1433b5f653d8" providerId="ADAL" clId="{4C388A1D-75C5-4A08-A68C-4622E21C495F}" dt="2019-01-10T15:46:28.017" v="801" actId="20577"/>
          <ac:spMkLst>
            <pc:docMk/>
            <pc:sldMk cId="3776753339" sldId="280"/>
            <ac:spMk id="2" creationId="{D0E32875-B166-4F27-9CDA-F567FB42A018}"/>
          </ac:spMkLst>
        </pc:spChg>
        <pc:spChg chg="mod">
          <ac:chgData name="Cédric Mialaret" userId="cdfc6cf4-855a-4968-96ba-1433b5f653d8" providerId="ADAL" clId="{4C388A1D-75C5-4A08-A68C-4622E21C495F}" dt="2019-01-10T15:49:02.490" v="1060" actId="20577"/>
          <ac:spMkLst>
            <pc:docMk/>
            <pc:sldMk cId="3776753339" sldId="280"/>
            <ac:spMk id="3" creationId="{7C4F7CF1-0FAE-4F86-8769-A30F831136C2}"/>
          </ac:spMkLst>
        </pc:spChg>
      </pc:sldChg>
      <pc:sldMasterChg chg="modSldLayout">
        <pc:chgData name="Cédric Mialaret" userId="cdfc6cf4-855a-4968-96ba-1433b5f653d8" providerId="ADAL" clId="{4C388A1D-75C5-4A08-A68C-4622E21C495F}" dt="2019-01-10T15:32:44.212" v="18" actId="1076"/>
        <pc:sldMasterMkLst>
          <pc:docMk/>
          <pc:sldMasterMk cId="1830929218" sldId="2147483701"/>
        </pc:sldMasterMkLst>
        <pc:sldLayoutChg chg="addSp delSp modSp">
          <pc:chgData name="Cédric Mialaret" userId="cdfc6cf4-855a-4968-96ba-1433b5f653d8" providerId="ADAL" clId="{4C388A1D-75C5-4A08-A68C-4622E21C495F}" dt="2019-01-10T15:32:44.212" v="18" actId="1076"/>
          <pc:sldLayoutMkLst>
            <pc:docMk/>
            <pc:sldMasterMk cId="1830929218" sldId="2147483701"/>
            <pc:sldLayoutMk cId="4105330212" sldId="2147483703"/>
          </pc:sldLayoutMkLst>
          <pc:spChg chg="mod">
            <ac:chgData name="Cédric Mialaret" userId="cdfc6cf4-855a-4968-96ba-1433b5f653d8" providerId="ADAL" clId="{4C388A1D-75C5-4A08-A68C-4622E21C495F}" dt="2019-01-10T15:28:27.988" v="1" actId="14100"/>
            <ac:spMkLst>
              <pc:docMk/>
              <pc:sldMasterMk cId="1830929218" sldId="2147483701"/>
              <pc:sldLayoutMk cId="4105330212" sldId="2147483703"/>
              <ac:spMk id="4" creationId="{E74A54B3-A2A0-4FDF-9BE8-7615DE42F26D}"/>
            </ac:spMkLst>
          </pc:spChg>
          <pc:spChg chg="mod">
            <ac:chgData name="Cédric Mialaret" userId="cdfc6cf4-855a-4968-96ba-1433b5f653d8" providerId="ADAL" clId="{4C388A1D-75C5-4A08-A68C-4622E21C495F}" dt="2019-01-10T15:28:57.139" v="8" actId="14100"/>
            <ac:spMkLst>
              <pc:docMk/>
              <pc:sldMasterMk cId="1830929218" sldId="2147483701"/>
              <pc:sldLayoutMk cId="4105330212" sldId="2147483703"/>
              <ac:spMk id="6" creationId="{C5631461-3111-485E-9AF4-C0EE5E35F2E7}"/>
            </ac:spMkLst>
          </pc:spChg>
          <pc:picChg chg="add mod">
            <ac:chgData name="Cédric Mialaret" userId="cdfc6cf4-855a-4968-96ba-1433b5f653d8" providerId="ADAL" clId="{4C388A1D-75C5-4A08-A68C-4622E21C495F}" dt="2019-01-10T15:28:49.606" v="7" actId="1076"/>
            <ac:picMkLst>
              <pc:docMk/>
              <pc:sldMasterMk cId="1830929218" sldId="2147483701"/>
              <pc:sldLayoutMk cId="4105330212" sldId="2147483703"/>
              <ac:picMk id="7" creationId="{DDC5DEDB-6BC8-45D0-A9CB-264F7DE1600C}"/>
            </ac:picMkLst>
          </pc:picChg>
          <pc:picChg chg="add del mod">
            <ac:chgData name="Cédric Mialaret" userId="cdfc6cf4-855a-4968-96ba-1433b5f653d8" providerId="ADAL" clId="{4C388A1D-75C5-4A08-A68C-4622E21C495F}" dt="2019-01-10T15:32:34.729" v="17" actId="478"/>
            <ac:picMkLst>
              <pc:docMk/>
              <pc:sldMasterMk cId="1830929218" sldId="2147483701"/>
              <pc:sldLayoutMk cId="4105330212" sldId="2147483703"/>
              <ac:picMk id="9" creationId="{F5AA17E2-80AA-4D36-9FF2-9E5233FD544A}"/>
            </ac:picMkLst>
          </pc:picChg>
          <pc:picChg chg="add mod">
            <ac:chgData name="Cédric Mialaret" userId="cdfc6cf4-855a-4968-96ba-1433b5f653d8" providerId="ADAL" clId="{4C388A1D-75C5-4A08-A68C-4622E21C495F}" dt="2019-01-10T15:32:44.212" v="18" actId="1076"/>
            <ac:picMkLst>
              <pc:docMk/>
              <pc:sldMasterMk cId="1830929218" sldId="2147483701"/>
              <pc:sldLayoutMk cId="4105330212" sldId="2147483703"/>
              <ac:picMk id="11" creationId="{CE6EF1D7-F4DD-4750-88C8-937965C0B5DE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58F4755-4B4D-4FE2-AE9B-D3DA1CBECD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D0F8AF-7CBB-4567-BE88-590D9FA8D4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090C4-3ABD-4934-B01F-EDA2C6DD9351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3F8FCF-3796-4300-9346-CA49E31D02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A42E15-C6D2-4D7F-9C57-FB1D0DB85D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A5151-9A2B-425C-9A41-4E1E31ED01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541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74993-B398-4E49-A86F-CBCAEC2A3778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20F69-66E1-435F-9107-E3850D0A9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15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20F69-66E1-435F-9107-E3850D0A9B5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2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8D852-5448-49AC-BBEA-D551FF04A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5E68A1-DAF4-441E-8DBB-6E1F39F1C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B3602B-73F1-45DE-B648-39DD4520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1494-91EC-4372-B45B-4DDBFD5825CC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989AD6-5030-4956-83AB-8BE82F8D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8C82B5-2414-42DC-AEDD-4E32394E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36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5220C-C9F0-490E-8894-A2A203F4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175C98-25F9-4E01-B981-CB017C0AA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0D3FB-8CE7-41CC-8A04-F97A2DBF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A1E5-C2E3-4E5F-8B3A-679A71BFCED5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4007E-C4AE-48DA-9EA4-FEDD5A35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FB6459-3DB1-4928-A93B-29B1208C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79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4C89DD-02C5-4F08-984B-EC03852E6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B1C04D-1A3B-4E3D-8D4D-9B8B0245D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275AE5-FE92-4AAA-903F-248C3FEB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2066-97B3-4564-B3F1-AE7AD80A185E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F43AF1-A763-4E30-B71F-DF47C0A3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1B786F-630D-469F-96BD-4C3857A3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07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B190A-6602-43DB-B7A0-E08C7F57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264CB-D306-41C1-A92B-435B5EF2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4A54B3-A2A0-4FDF-9BE8-7615DE42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43708" cy="365125"/>
          </a:xfrm>
        </p:spPr>
        <p:txBody>
          <a:bodyPr/>
          <a:lstStyle/>
          <a:p>
            <a:fld id="{F4C2239E-96D9-4E91-BD98-F6E31AABC3FD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038C5F-BF8D-4CAB-B187-376E0388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31461-3111-485E-9AF4-C0EE5E35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076" y="6356350"/>
            <a:ext cx="646723" cy="365125"/>
          </a:xfrm>
        </p:spPr>
        <p:txBody>
          <a:bodyPr/>
          <a:lstStyle/>
          <a:p>
            <a:fld id="{70C1C193-072E-43E6-88CE-3E3907A186C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C5DEDB-6BC8-45D0-A9CB-264F7DE160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22" y="6336483"/>
            <a:ext cx="1258001" cy="384992"/>
          </a:xfrm>
          <a:prstGeom prst="rect">
            <a:avLst/>
          </a:prstGeom>
        </p:spPr>
      </p:pic>
      <p:pic>
        <p:nvPicPr>
          <p:cNvPr id="11" name="Image 10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CE6EF1D7-F4DD-4750-88C8-937965C0B5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358" y="6288658"/>
            <a:ext cx="1152146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148AA-B5AB-4456-B1D1-F3FA2FF4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F21143-56D9-4819-A531-3B10EC4F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0F137C-124E-4CEB-9C7D-49DF2254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4D7-8BC8-4452-9D1B-DA994A8F2061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263BF5-DB58-44B9-BEB1-6F6117B3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DF6C07-D1CB-42FC-B483-39193D63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30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30458-8364-4911-B92E-25FC79C7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D498B-F9E5-43D6-B072-DDD9BA3F6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7299A3-9D07-4C0E-BABD-9BBCAEF7A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60FB70-50B6-47B4-A973-A170CAB1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21D5-C9A4-48ED-AFD1-60225805B17B}" type="datetime1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81875E-485C-4CC5-8AF1-C4CA06C4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48410E-BF6D-4287-84AB-3F1A3469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26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99908-332D-47D1-AD0E-786B38BF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AB1CE3-8E13-4626-AF80-B606A3E0A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FE88D-0B95-4C4B-8C05-59BB96F69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57205A-5A67-40F3-9B5A-76EA49D75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DD47CE-B665-44AD-B49F-E22A437FF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59117B-314B-4C11-A076-44E8138B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B303-5013-4485-B1CC-3A481F01806B}" type="datetime1">
              <a:rPr lang="fr-FR" smtClean="0"/>
              <a:t>10/01/2019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9075968-BC33-4817-9CFC-66593D33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18C13D-5BCC-4D5F-A1FC-F59A3E93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59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5377F-46F8-4CD0-A430-55703A8F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2B8045-5FE7-4CAA-82F6-CFA75F42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F0C-6802-44C1-A3E1-903A249807E2}" type="datetime1">
              <a:rPr lang="fr-FR" smtClean="0"/>
              <a:t>10/01/2019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9E27B9-B593-457D-8D3B-AD24B74B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B4C437-9D67-4FDA-A8D6-1F9DD0D2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8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0B9997-A993-4F60-B2D6-634B4E3C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592B-232F-41B1-8285-6C6621B400B4}" type="datetime1">
              <a:rPr lang="fr-FR" smtClean="0"/>
              <a:t>10/01/2019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87B64D-C00D-4D08-A4CF-CFC28BBB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E0C40C-5CC3-4FE2-BE02-ADA309C9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73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E960B-3C53-4918-9D3A-3D82F0DD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018370-7B0C-47AC-B5BA-99F0445EF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848174-23D5-48A4-877C-ECBB1A307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BD6893-788A-4304-8A62-80782B58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2029-031E-4E66-9298-B487BF529092}" type="datetime1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1974E9-D789-4DC2-A873-7F85A47A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C24775-8B69-4B1C-AD74-AE8DE0CF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53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0DB54-717A-46AE-9B47-8716B615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743D465-2582-4483-B67E-7D02B59C3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E7A2DE-D5B7-4913-9CFF-B054A6325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75BBDF-546B-4151-A3FC-F0270A75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2A68-6C4F-4F24-B615-D806326CC5A6}" type="datetime1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D658FF-21E4-4026-84C7-0084E3A8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713D08-17F3-4941-838C-B58AE7A9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62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557687-298C-42BF-B3E8-7CD4FF57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3002F6-04CC-4BA0-BFF9-CB6ED3804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FED450-0C87-4C3F-AEF1-E4DBD461E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993B-6030-46DE-A9FF-2ACD9B9F387E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E4004-D9E1-48D4-A4D2-5CDE21707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A97412-C1C2-4D24-86F1-822917222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C193-072E-43E6-88CE-3E3907A18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92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downloads/noob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rive.live.com/view.aspx?resid=A18F54B3F4124EA7!583777&amp;id=documents&amp;wd=target(Raspberry%20Pi.one|9D6EA9C9-EE8E-4CDC-8903-850993E67339/USB%20sound|DBCC735B-D518-4C14-BE1F-7C36A631770F/)" TargetMode="External"/><Relationship Id="rId2" Type="http://schemas.openxmlformats.org/officeDocument/2006/relationships/hyperlink" Target="onenote:https://d.docs.live.net/a18f54b3f4124ea7/Documents/Linux/Raspberry%20Pi.one#USB%20sound&amp;section-id={9D6EA9C9-EE8E-4CDC-8903-850993E67339}&amp;page-id={DBCC735B-D518-4C14-BE1F-7C36A631770F}&amp;object-id={B9D2FC43-758E-4B48-AC54-7140153E5BAC}&amp;2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lena.io/etch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dricMi/Murmurophon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tldp.org/LDP/abs/html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o-pi.com/clanki/raspberry-pi-3-model-b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g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454DB-A95E-461E-88F0-C23712BFC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Murmurophone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51CF76-1C57-468C-8382-23A75B6B3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166AAE-2D35-43F9-91CD-034A0783E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4C8926B-6945-4C56-9CBB-DAA6A1DD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E40C-3375-489A-9A5E-BE1F1AA0FD3F}" type="datetime1">
              <a:rPr lang="fr-FR" smtClean="0"/>
              <a:t>10/01/2019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3F1395-9D01-4E35-959D-908B88F5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70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DF736-BE9D-43E0-82D4-E234BD17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logiciel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61D47D-FCCB-4720-AD17-9B070656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Premiers tests avec une Raspberry Pi 3 Model B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B8E8C2-D73A-46D6-9C72-152507D2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3DD8-455B-42F8-9F80-66A08F069E6F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2719C0-7806-4340-BE15-6034F49D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52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041DB-539D-4252-AACA-18367DBB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D9699F-A5C4-4510-942E-F7EF69B20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Installer un système d’exploitation sur une carte microSD</a:t>
            </a:r>
            <a:br>
              <a:rPr lang="fr-FR" dirty="0"/>
            </a:br>
            <a:r>
              <a:rPr lang="fr-FR" dirty="0"/>
              <a:t>Recommandation: </a:t>
            </a:r>
            <a:r>
              <a:rPr lang="fr-FR" b="1" dirty="0"/>
              <a:t>Raspbian Stretch Lite</a:t>
            </a:r>
          </a:p>
          <a:p>
            <a:r>
              <a:rPr lang="fr-FR" dirty="0"/>
              <a:t>Bizarrement, l’installation de Raspbian Stretch Lite est plus souple à partir de </a:t>
            </a:r>
            <a:r>
              <a:rPr lang="fr-FR" b="1" dirty="0" err="1"/>
              <a:t>Noobs</a:t>
            </a:r>
            <a:r>
              <a:rPr lang="fr-FR" b="1" dirty="0"/>
              <a:t> Lite</a:t>
            </a:r>
            <a:r>
              <a:rPr lang="fr-FR" dirty="0"/>
              <a:t> que de l’image Raspbian Stretch Lite</a:t>
            </a:r>
          </a:p>
          <a:p>
            <a:r>
              <a:rPr lang="fr-FR" dirty="0">
                <a:hlinkClick r:id="rId2"/>
              </a:rPr>
              <a:t>https://www.raspberrypi.org/downloads/noobs/</a:t>
            </a:r>
            <a:endParaRPr lang="fr-FR" dirty="0"/>
          </a:p>
          <a:p>
            <a:r>
              <a:rPr lang="fr-FR" dirty="0"/>
              <a:t>Configurer le clavier, la langue, sans doute le Wi-Fi et autoriser SSH pour un accès distant</a:t>
            </a:r>
            <a:br>
              <a:rPr lang="fr-FR" dirty="0"/>
            </a:br>
            <a:r>
              <a:rPr lang="fr-FR" b="1" dirty="0" err="1"/>
              <a:t>sudo</a:t>
            </a:r>
            <a:r>
              <a:rPr lang="fr-FR" b="1" dirty="0"/>
              <a:t> </a:t>
            </a:r>
            <a:r>
              <a:rPr lang="fr-FR" b="1" dirty="0" err="1"/>
              <a:t>raspi</a:t>
            </a:r>
            <a:r>
              <a:rPr lang="fr-FR" b="1" dirty="0"/>
              <a:t>-config</a:t>
            </a:r>
          </a:p>
          <a:p>
            <a:r>
              <a:rPr lang="fr-FR" dirty="0"/>
              <a:t>Mettre à jour. La mise à jour ne fonctionnera que si un accès réseau, Ethernet ou Wi-Fi, est disponible</a:t>
            </a:r>
            <a:br>
              <a:rPr lang="fr-FR" dirty="0"/>
            </a:br>
            <a:r>
              <a:rPr lang="fr-FR" b="1" dirty="0" err="1"/>
              <a:t>sudo</a:t>
            </a:r>
            <a:r>
              <a:rPr lang="fr-FR" b="1" dirty="0"/>
              <a:t> apt-get update</a:t>
            </a:r>
            <a:br>
              <a:rPr lang="fr-FR" b="1" dirty="0"/>
            </a:br>
            <a:r>
              <a:rPr lang="fr-FR" b="1" dirty="0" err="1"/>
              <a:t>sudo</a:t>
            </a:r>
            <a:r>
              <a:rPr lang="fr-FR" b="1" dirty="0"/>
              <a:t> apt-get upgrade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5F5A89-90FF-4194-94A0-783AC075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4E8D-BF3F-49A6-B5EA-09A2C8A9F2D5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DEE5D6-2103-402F-BD4A-F344E3DC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8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AE5B1-D3DB-4BB2-B422-1E622CBB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850B55-B0AD-440A-B3A3-BEF6D698E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Configurer </a:t>
            </a:r>
            <a:r>
              <a:rPr lang="fr-FR" dirty="0" err="1"/>
              <a:t>alsa.conf</a:t>
            </a:r>
            <a:r>
              <a:rPr lang="fr-FR" dirty="0"/>
              <a:t>. Pour une carte son USB:</a:t>
            </a:r>
          </a:p>
          <a:p>
            <a:r>
              <a:rPr lang="fr-FR" dirty="0">
                <a:hlinkClick r:id="rId2"/>
              </a:rPr>
              <a:t>https://learn.adafruit.com/usb-audio-cards-with</a:t>
            </a:r>
            <a:r>
              <a:rPr lang="fr-FR" dirty="0"/>
              <a:t>  (</a:t>
            </a:r>
            <a:r>
              <a:rPr lang="fr-FR" dirty="0">
                <a:hlinkClick r:id="rId3"/>
              </a:rPr>
              <a:t>Mode web</a:t>
            </a:r>
            <a:r>
              <a:rPr lang="fr-FR" dirty="0"/>
              <a:t>) </a:t>
            </a:r>
          </a:p>
          <a:p>
            <a:r>
              <a:rPr lang="fr-FR" dirty="0"/>
              <a:t>Tester le son</a:t>
            </a:r>
            <a:br>
              <a:rPr lang="fr-FR" dirty="0"/>
            </a:br>
            <a:r>
              <a:rPr lang="en-US" b="1" dirty="0"/>
              <a:t>speaker-test -Dhw:0,0 -c2 –</a:t>
            </a:r>
            <a:r>
              <a:rPr lang="en-US" b="1" dirty="0" err="1"/>
              <a:t>twav</a:t>
            </a:r>
            <a:endParaRPr lang="en-US" b="1" dirty="0"/>
          </a:p>
          <a:p>
            <a:r>
              <a:rPr lang="fr-FR" dirty="0"/>
              <a:t>Tester l’enregistrement du son</a:t>
            </a:r>
            <a:br>
              <a:rPr lang="fr-FR" dirty="0"/>
            </a:br>
            <a:r>
              <a:rPr lang="fr-FR" dirty="0"/>
              <a:t> </a:t>
            </a:r>
            <a:r>
              <a:rPr lang="fr-FR" b="1" dirty="0" err="1"/>
              <a:t>arecord</a:t>
            </a:r>
            <a:r>
              <a:rPr lang="fr-FR" b="1" dirty="0"/>
              <a:t> --</a:t>
            </a:r>
            <a:r>
              <a:rPr lang="fr-FR" b="1" dirty="0" err="1"/>
              <a:t>device</a:t>
            </a:r>
            <a:r>
              <a:rPr lang="fr-FR" b="1" dirty="0"/>
              <a:t>=hw:1,0 --format S16_LE --rate 44100 -c1 test.wav</a:t>
            </a:r>
          </a:p>
          <a:p>
            <a:r>
              <a:rPr lang="fr-FR" dirty="0"/>
              <a:t>Eventuellement ajuster les niveaux sonores</a:t>
            </a:r>
            <a:br>
              <a:rPr lang="fr-FR" dirty="0"/>
            </a:br>
            <a:r>
              <a:rPr lang="fr-FR" b="1" dirty="0" err="1"/>
              <a:t>alsamixer</a:t>
            </a:r>
            <a:r>
              <a:rPr lang="fr-FR" b="1" dirty="0"/>
              <a:t> -c 1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630BE0-8C39-41F1-AEC9-7FF7358F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8B2C-B1C0-4503-827F-123706CC1EEB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BDAEE2-48F1-4CDA-9E54-E3DCA17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72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32C8D-8256-4F92-A940-E2AB5658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l’USB memory stick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D1CDF3-69A7-4EC5-94EE-73548105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Quand on insère une clé USB sur Windows, elle est reconnue automatiquement</a:t>
            </a:r>
          </a:p>
          <a:p>
            <a:r>
              <a:rPr lang="fr-FR" dirty="0"/>
              <a:t>Ce n’est pas toujours le cas avec linux. Il faut souvent ‘monter’ la clé.</a:t>
            </a:r>
          </a:p>
          <a:p>
            <a:r>
              <a:rPr lang="fr-FR" dirty="0"/>
              <a:t>!! Le comportement de </a:t>
            </a:r>
            <a:r>
              <a:rPr lang="fr-FR" dirty="0" err="1"/>
              <a:t>Rasbian</a:t>
            </a:r>
            <a:r>
              <a:rPr lang="fr-FR" dirty="0"/>
              <a:t> Lite et non Lite est différent !!</a:t>
            </a:r>
          </a:p>
          <a:p>
            <a:r>
              <a:rPr lang="en-US" dirty="0" err="1"/>
              <a:t>Créer</a:t>
            </a:r>
            <a:r>
              <a:rPr lang="en-US" dirty="0"/>
              <a:t> le repertoire </a:t>
            </a:r>
            <a:r>
              <a:rPr lang="en-US" b="1" dirty="0" err="1"/>
              <a:t>usbhdd</a:t>
            </a:r>
            <a:r>
              <a:rPr lang="en-US" dirty="0"/>
              <a:t> sous </a:t>
            </a:r>
            <a:r>
              <a:rPr lang="en-US" b="1" dirty="0"/>
              <a:t>/</a:t>
            </a:r>
            <a:r>
              <a:rPr lang="en-US" b="1" dirty="0" err="1"/>
              <a:t>mnt</a:t>
            </a:r>
            <a:br>
              <a:rPr lang="en-US" dirty="0"/>
            </a:br>
            <a:r>
              <a:rPr lang="en-US" dirty="0" err="1"/>
              <a:t>C’est</a:t>
            </a:r>
            <a:r>
              <a:rPr lang="en-US" dirty="0"/>
              <a:t> sous le </a:t>
            </a:r>
            <a:r>
              <a:rPr lang="en-US" dirty="0" err="1"/>
              <a:t>chemin</a:t>
            </a:r>
            <a:r>
              <a:rPr lang="en-US" dirty="0"/>
              <a:t> </a:t>
            </a:r>
            <a:r>
              <a:rPr lang="en-US" b="1" dirty="0"/>
              <a:t>/</a:t>
            </a:r>
            <a:r>
              <a:rPr lang="en-US" b="1" dirty="0" err="1"/>
              <a:t>mnt</a:t>
            </a:r>
            <a:r>
              <a:rPr lang="en-US" b="1" dirty="0"/>
              <a:t>/</a:t>
            </a:r>
            <a:r>
              <a:rPr lang="en-US" b="1" dirty="0" err="1"/>
              <a:t>usbhdd</a:t>
            </a:r>
            <a:r>
              <a:rPr lang="en-US" b="1" dirty="0"/>
              <a:t>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accèdera</a:t>
            </a:r>
            <a:r>
              <a:rPr lang="en-US" dirty="0"/>
              <a:t> à la </a:t>
            </a:r>
            <a:r>
              <a:rPr lang="en-US" dirty="0" err="1"/>
              <a:t>clé</a:t>
            </a:r>
            <a:endParaRPr lang="en-US" dirty="0"/>
          </a:p>
          <a:p>
            <a:r>
              <a:rPr lang="en-US" dirty="0" err="1"/>
              <a:t>Configurer</a:t>
            </a:r>
            <a:r>
              <a:rPr lang="en-US" dirty="0"/>
              <a:t> le montage </a:t>
            </a:r>
            <a:r>
              <a:rPr lang="en-US" dirty="0" err="1"/>
              <a:t>automatique</a:t>
            </a:r>
            <a:r>
              <a:rPr lang="en-US" dirty="0"/>
              <a:t> de la </a:t>
            </a:r>
            <a:r>
              <a:rPr lang="en-US" dirty="0" err="1"/>
              <a:t>clé</a:t>
            </a:r>
            <a:r>
              <a:rPr lang="en-US" dirty="0"/>
              <a:t> à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démarrage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Copie</a:t>
            </a:r>
            <a:r>
              <a:rPr lang="en-US" dirty="0"/>
              <a:t> de </a:t>
            </a:r>
            <a:r>
              <a:rPr lang="en-US" dirty="0" err="1"/>
              <a:t>sauvegarde</a:t>
            </a:r>
            <a:br>
              <a:rPr lang="en-US" dirty="0"/>
            </a:br>
            <a:r>
              <a:rPr lang="en-US" b="1" dirty="0" err="1"/>
              <a:t>sudo</a:t>
            </a:r>
            <a:r>
              <a:rPr lang="en-US" b="1" dirty="0"/>
              <a:t> cp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fstab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fstab.bak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#Edition</a:t>
            </a:r>
            <a:br>
              <a:rPr lang="en-US" dirty="0"/>
            </a:b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fsatb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Ajouter</a:t>
            </a:r>
            <a:r>
              <a:rPr lang="en-US" dirty="0"/>
              <a:t> la </a:t>
            </a:r>
            <a:r>
              <a:rPr lang="en-US" dirty="0" err="1"/>
              <a:t>ligne</a:t>
            </a:r>
            <a:br>
              <a:rPr lang="en-US" dirty="0"/>
            </a:br>
            <a:r>
              <a:rPr lang="en-US" b="1" dirty="0"/>
              <a:t>/dev/sda1       /</a:t>
            </a:r>
            <a:r>
              <a:rPr lang="en-US" b="1" dirty="0" err="1"/>
              <a:t>mnt</a:t>
            </a:r>
            <a:r>
              <a:rPr lang="en-US" b="1" dirty="0"/>
              <a:t>/</a:t>
            </a:r>
            <a:r>
              <a:rPr lang="en-US" b="1" dirty="0" err="1"/>
              <a:t>usbhdd</a:t>
            </a:r>
            <a:r>
              <a:rPr lang="en-US" b="1" dirty="0"/>
              <a:t>     </a:t>
            </a:r>
            <a:r>
              <a:rPr lang="en-US" b="1" dirty="0" err="1"/>
              <a:t>vfat</a:t>
            </a:r>
            <a:r>
              <a:rPr lang="en-US" b="1" dirty="0"/>
              <a:t>    </a:t>
            </a:r>
            <a:r>
              <a:rPr lang="en-US" b="1" dirty="0" err="1"/>
              <a:t>defaults,nofail,umask</a:t>
            </a:r>
            <a:r>
              <a:rPr lang="en-US" b="1" dirty="0"/>
              <a:t>=000,users,rw 0    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sauvegarder</a:t>
            </a:r>
            <a:endParaRPr lang="en-US" dirty="0"/>
          </a:p>
          <a:p>
            <a:r>
              <a:rPr lang="en-US" dirty="0"/>
              <a:t>ctrl-X, Y, Entrée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B82938-59C4-444A-BA94-D5C7991E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C427-EEB1-4943-838C-C125A1EEF5F2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0A1CE4-5944-4637-9D35-8BF343AF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848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AB928-E1DB-4A9D-8A08-1510FDA2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l’USB memory stick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5CC03F-4BC8-4640-B1AF-4EB544CB8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Le saviez-vous?</a:t>
            </a:r>
          </a:p>
          <a:p>
            <a:pPr lvl="1"/>
            <a:r>
              <a:rPr lang="fr-FR" dirty="0"/>
              <a:t>Par défaut une mauvaise config dans </a:t>
            </a:r>
            <a:r>
              <a:rPr lang="fr-FR" dirty="0" err="1"/>
              <a:t>fstab</a:t>
            </a:r>
            <a:r>
              <a:rPr lang="fr-FR" dirty="0"/>
              <a:t> va bloquer </a:t>
            </a:r>
            <a:r>
              <a:rPr lang="fr-FR" dirty="0" err="1"/>
              <a:t>Raspian</a:t>
            </a:r>
            <a:r>
              <a:rPr lang="fr-FR" dirty="0"/>
              <a:t>!</a:t>
            </a:r>
            <a:br>
              <a:rPr lang="fr-FR" dirty="0"/>
            </a:br>
            <a:r>
              <a:rPr lang="fr-FR" dirty="0"/>
              <a:t>Il est très pénible de s’en sortir sur une Raspberry</a:t>
            </a:r>
          </a:p>
          <a:p>
            <a:pPr lvl="1"/>
            <a:r>
              <a:rPr lang="fr-FR" dirty="0"/>
              <a:t>Ne pas oublier l’option </a:t>
            </a:r>
            <a:r>
              <a:rPr lang="fr-FR" b="1" dirty="0" err="1"/>
              <a:t>nofail</a:t>
            </a:r>
            <a:r>
              <a:rPr lang="fr-FR" dirty="0"/>
              <a:t> qui devrait être le défaut!</a:t>
            </a:r>
          </a:p>
          <a:p>
            <a:pPr lvl="1"/>
            <a:r>
              <a:rPr lang="fr-FR" dirty="0"/>
              <a:t>Nous utilisons </a:t>
            </a:r>
            <a:r>
              <a:rPr lang="fr-FR" b="1" dirty="0"/>
              <a:t>/dev/sda1</a:t>
            </a:r>
            <a:r>
              <a:rPr lang="fr-FR" dirty="0"/>
              <a:t> plutôt qu’un UUID pour la flexibilité. Sinon le </a:t>
            </a:r>
            <a:r>
              <a:rPr lang="fr-FR" dirty="0" err="1"/>
              <a:t>Rasperry</a:t>
            </a:r>
            <a:r>
              <a:rPr lang="fr-FR" dirty="0"/>
              <a:t> s’attendra toujours à la même clé USB</a:t>
            </a:r>
          </a:p>
          <a:p>
            <a:pPr lvl="1"/>
            <a:r>
              <a:rPr lang="fr-FR" dirty="0"/>
              <a:t>Faire une copie de sauvegarde de sa SD card dans un fichier image est facile avec un logiciel comme </a:t>
            </a:r>
            <a:r>
              <a:rPr lang="fr-FR" b="1" dirty="0" err="1"/>
              <a:t>Etcher</a:t>
            </a:r>
            <a:br>
              <a:rPr lang="fr-FR" b="1" dirty="0"/>
            </a:br>
            <a:r>
              <a:rPr lang="fr-FR" b="1" dirty="0">
                <a:hlinkClick r:id="rId2"/>
              </a:rPr>
              <a:t>https://www.balena.io/etcher</a:t>
            </a:r>
            <a:endParaRPr lang="fr-FR" b="1" dirty="0"/>
          </a:p>
          <a:p>
            <a:pPr lvl="1"/>
            <a:r>
              <a:rPr lang="fr-FR" dirty="0"/>
              <a:t>!!! Utiliser le fichier image pour recréer une carte SD, ca n’est pas si facile!</a:t>
            </a:r>
            <a:br>
              <a:rPr lang="fr-FR" dirty="0"/>
            </a:br>
            <a:r>
              <a:rPr lang="fr-FR" dirty="0"/>
              <a:t>A la fin du processus, on verra souvent un message d’erreur comme quoi la capacité de la carte SD est insuffisante. Ce serait lié à la façon dont linux efface les fichiers, mais pas </a:t>
            </a:r>
            <a:r>
              <a:rPr lang="fr-FR" dirty="0" err="1"/>
              <a:t>vraiement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9149F-9C0D-4F9A-80CB-BA07C3C9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37BD-0D62-4C79-AD22-F9C88BD534A3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492E64-0C6C-4E92-A5B2-FDDEE3E8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15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07133-21DB-4482-9109-6B4A1CA5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55F156-CB8A-4D7F-8058-0EE71C2A0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Le programme s’attend à retrouver le répertoire suivant sur la clé USB:</a:t>
            </a:r>
          </a:p>
          <a:p>
            <a:pPr lvl="1"/>
            <a:r>
              <a:rPr lang="fr-FR" b="1" dirty="0"/>
              <a:t>stories</a:t>
            </a:r>
            <a:br>
              <a:rPr lang="fr-FR" dirty="0"/>
            </a:br>
            <a:r>
              <a:rPr lang="fr-FR" dirty="0"/>
              <a:t>Sous ce répertoire, les fichiers audio à lire;</a:t>
            </a:r>
          </a:p>
          <a:p>
            <a:pPr lvl="1"/>
            <a:r>
              <a:rPr lang="fr-FR" b="1" dirty="0" err="1"/>
              <a:t>newstories</a:t>
            </a:r>
            <a:br>
              <a:rPr lang="fr-FR" dirty="0"/>
            </a:br>
            <a:r>
              <a:rPr lang="fr-FR" dirty="0"/>
              <a:t>Si l’on ne souhaite pas que les enregistrements effectués dans le </a:t>
            </a:r>
            <a:r>
              <a:rPr lang="fr-FR" dirty="0" err="1"/>
              <a:t>murmurophone</a:t>
            </a:r>
            <a:r>
              <a:rPr lang="fr-FR" dirty="0"/>
              <a:t> ne soient en écoute libre avant un premier traitement ou contrôle manuel, les nouveaux enregistrements sont sauvegardés dans ce répertoire</a:t>
            </a:r>
          </a:p>
          <a:p>
            <a:pPr lvl="1"/>
            <a:r>
              <a:rPr lang="fr-FR" dirty="0"/>
              <a:t>Le choix du mp3 a été effectué. Il est assez facile d’opter pour d’autres types de fichier: </a:t>
            </a:r>
            <a:r>
              <a:rPr lang="fr-FR" dirty="0" err="1"/>
              <a:t>wav</a:t>
            </a:r>
            <a:r>
              <a:rPr lang="fr-FR" dirty="0"/>
              <a:t>, flac, etc.</a:t>
            </a:r>
          </a:p>
          <a:p>
            <a:r>
              <a:rPr lang="fr-FR" dirty="0"/>
              <a:t>Un répertoire </a:t>
            </a:r>
            <a:r>
              <a:rPr lang="fr-FR" b="1" dirty="0"/>
              <a:t>/home/pi/</a:t>
            </a:r>
            <a:r>
              <a:rPr lang="fr-FR" b="1" dirty="0" err="1"/>
              <a:t>announcements</a:t>
            </a:r>
            <a:r>
              <a:rPr lang="fr-FR" b="1" dirty="0"/>
              <a:t>/</a:t>
            </a:r>
            <a:r>
              <a:rPr lang="fr-FR" dirty="0"/>
              <a:t> sur la carte SD doit contenir les fichiers d’annonces, </a:t>
            </a:r>
            <a:r>
              <a:rPr lang="fr-FR" dirty="0" err="1"/>
              <a:t>beep</a:t>
            </a:r>
            <a:r>
              <a:rPr lang="fr-FR" dirty="0"/>
              <a:t>, etc.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182776-FF35-436F-8941-849336F1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EB5-AF80-42B9-A793-AAD1B2E3F3CA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02EE4D-2189-425E-B0FD-C0B7FD4E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61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2CEA9-6743-4E05-9610-CE2D0F11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 de gestion des pins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5C8CC7-037F-445A-8839-F6179CB3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Installation de </a:t>
            </a:r>
            <a:r>
              <a:rPr lang="fr-FR" dirty="0" err="1"/>
              <a:t>WiringPi</a:t>
            </a:r>
            <a:r>
              <a:rPr lang="fr-FR" dirty="0"/>
              <a:t> http://wiringpi.com/</a:t>
            </a:r>
          </a:p>
          <a:p>
            <a:pPr marL="0" indent="0">
              <a:buNone/>
            </a:pPr>
            <a:r>
              <a:rPr lang="fr-FR" dirty="0"/>
              <a:t>#Installation de </a:t>
            </a:r>
            <a:r>
              <a:rPr lang="fr-FR" dirty="0" err="1"/>
              <a:t>git</a:t>
            </a:r>
            <a:endParaRPr lang="fr-FR" dirty="0"/>
          </a:p>
          <a:p>
            <a:pPr marL="0" indent="0">
              <a:buNone/>
            </a:pPr>
            <a:r>
              <a:rPr lang="fr-FR" b="1" dirty="0" err="1"/>
              <a:t>sudo</a:t>
            </a:r>
            <a:r>
              <a:rPr lang="fr-FR" b="1" dirty="0"/>
              <a:t> apt-get </a:t>
            </a:r>
            <a:r>
              <a:rPr lang="fr-FR" b="1" dirty="0" err="1"/>
              <a:t>git-core</a:t>
            </a: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/>
              <a:t>#Téléchargement du code source</a:t>
            </a:r>
          </a:p>
          <a:p>
            <a:pPr marL="0" indent="0">
              <a:buNone/>
            </a:pPr>
            <a:r>
              <a:rPr lang="fr-FR" b="1" dirty="0" err="1"/>
              <a:t>git</a:t>
            </a:r>
            <a:r>
              <a:rPr lang="fr-FR" b="1" dirty="0"/>
              <a:t> clone git://git.drogon.net/wiringPi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MaJ</a:t>
            </a:r>
            <a:r>
              <a:rPr lang="fr-FR" dirty="0"/>
              <a:t> &amp; Compilation</a:t>
            </a:r>
          </a:p>
          <a:p>
            <a:pPr marL="0" indent="0">
              <a:buNone/>
            </a:pPr>
            <a:r>
              <a:rPr lang="fr-FR" b="1" dirty="0"/>
              <a:t>cd ~/</a:t>
            </a:r>
            <a:r>
              <a:rPr lang="fr-FR" b="1" dirty="0" err="1"/>
              <a:t>wiringPi</a:t>
            </a:r>
            <a:r>
              <a:rPr lang="fr-FR" b="1" dirty="0"/>
              <a:t> </a:t>
            </a:r>
          </a:p>
          <a:p>
            <a:pPr marL="0" indent="0">
              <a:buNone/>
            </a:pPr>
            <a:r>
              <a:rPr lang="fr-FR" b="1" dirty="0" err="1"/>
              <a:t>git</a:t>
            </a:r>
            <a:r>
              <a:rPr lang="fr-FR" b="1" dirty="0"/>
              <a:t> pull </a:t>
            </a:r>
            <a:r>
              <a:rPr lang="fr-FR" b="1" dirty="0" err="1"/>
              <a:t>origin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./</a:t>
            </a:r>
            <a:r>
              <a:rPr lang="fr-FR" b="1" dirty="0" err="1"/>
              <a:t>build</a:t>
            </a:r>
            <a:endParaRPr lang="fr-FR" b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C41255-5B71-4777-8FB2-67286A3C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F956-CFEA-444A-91A1-242F56E23024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2A34A4-523F-47E1-938C-2465E86D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95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705CA-43FB-4466-B703-868AB9F0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pins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40AD7F-B6D8-4AC5-98E2-D7D97A4F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40798" cy="21801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!!! La numérotation des pins n’est pas universelle.</a:t>
            </a:r>
          </a:p>
          <a:p>
            <a:pPr marL="0" indent="0">
              <a:buNone/>
            </a:pPr>
            <a:r>
              <a:rPr lang="fr-FR" dirty="0"/>
              <a:t>Elle n’est pas la même pour la librairie et pour la documentation de la Raspberry Pi.</a:t>
            </a:r>
          </a:p>
          <a:p>
            <a:pPr marL="0" indent="0">
              <a:buNone/>
            </a:pPr>
            <a:r>
              <a:rPr lang="fr-FR" dirty="0"/>
              <a:t>Les schémas de la </a:t>
            </a:r>
            <a:r>
              <a:rPr lang="fr-FR" dirty="0" err="1"/>
              <a:t>la</a:t>
            </a:r>
            <a:r>
              <a:rPr lang="fr-FR" dirty="0"/>
              <a:t> documentation de la Raspberry Pi n’ont pas tous la même numérotation.</a:t>
            </a:r>
          </a:p>
          <a:p>
            <a:pPr marL="0" indent="0">
              <a:buNone/>
            </a:pPr>
            <a:r>
              <a:rPr lang="fr-FR" dirty="0"/>
              <a:t>Ils changent en fonction de la révision de la carte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5CD6BD-4E4B-4C1A-9806-BDC0B965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47733"/>
            <a:ext cx="4883092" cy="24008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86D7AEC-0021-4106-86C4-31DB002A2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073" y="4721955"/>
            <a:ext cx="5085727" cy="1161240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1845155-0AC0-43B8-809F-407CD728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211F-21D7-43E2-A050-6AD8DDF01EC7}" type="datetime1">
              <a:rPr lang="fr-FR" smtClean="0"/>
              <a:t>10/01/2019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A7E397-11EF-4D15-B7C3-E0A35EED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83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3A2BF-EF03-4D42-A646-D2C927CB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 audio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8D85E-445E-4644-BE70-89072528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y a environ 3 milliards de librairies audio pour linux</a:t>
            </a:r>
          </a:p>
          <a:p>
            <a:r>
              <a:rPr lang="fr-FR" dirty="0"/>
              <a:t>Encore faut-il en trouver une compatible avec l’OS, la version de l’OS, le processeur, 32 ou 64 bits, …</a:t>
            </a:r>
          </a:p>
          <a:p>
            <a:r>
              <a:rPr lang="fr-FR" dirty="0"/>
              <a:t>Le choix s’est finalement porté sur </a:t>
            </a:r>
            <a:r>
              <a:rPr lang="fr-FR" dirty="0" err="1"/>
              <a:t>SoX</a:t>
            </a:r>
            <a:r>
              <a:rPr lang="fr-FR" dirty="0"/>
              <a:t> – Sound Exchange, ‘The </a:t>
            </a:r>
            <a:r>
              <a:rPr lang="fr-FR" dirty="0" err="1"/>
              <a:t>Swiss</a:t>
            </a:r>
            <a:r>
              <a:rPr lang="fr-FR" dirty="0"/>
              <a:t> </a:t>
            </a:r>
            <a:r>
              <a:rPr lang="fr-FR" dirty="0" err="1"/>
              <a:t>Army</a:t>
            </a:r>
            <a:r>
              <a:rPr lang="fr-FR" dirty="0"/>
              <a:t> </a:t>
            </a:r>
            <a:r>
              <a:rPr lang="fr-FR" dirty="0" err="1"/>
              <a:t>Knife</a:t>
            </a:r>
            <a:r>
              <a:rPr lang="fr-FR" dirty="0"/>
              <a:t> of Audio’</a:t>
            </a:r>
          </a:p>
          <a:p>
            <a:pPr marL="0" indent="0">
              <a:buNone/>
            </a:pPr>
            <a:r>
              <a:rPr lang="fr-FR" b="1" dirty="0" err="1"/>
              <a:t>sudo</a:t>
            </a:r>
            <a:r>
              <a:rPr lang="fr-FR" b="1" dirty="0"/>
              <a:t> apt-get </a:t>
            </a:r>
            <a:r>
              <a:rPr lang="fr-FR" b="1" dirty="0" err="1"/>
              <a:t>install</a:t>
            </a:r>
            <a:r>
              <a:rPr lang="fr-FR" b="1" dirty="0"/>
              <a:t> </a:t>
            </a:r>
            <a:r>
              <a:rPr lang="fr-FR" b="1" dirty="0" err="1"/>
              <a:t>sox</a:t>
            </a:r>
            <a:endParaRPr lang="fr-FR" b="1" dirty="0"/>
          </a:p>
          <a:p>
            <a:r>
              <a:rPr lang="fr-FR" dirty="0"/>
              <a:t>Support du MP3</a:t>
            </a:r>
          </a:p>
          <a:p>
            <a:pPr marL="0" indent="0">
              <a:buNone/>
            </a:pPr>
            <a:r>
              <a:rPr lang="fr-FR" b="1" dirty="0" err="1"/>
              <a:t>sudo</a:t>
            </a:r>
            <a:r>
              <a:rPr lang="fr-FR" b="1" dirty="0"/>
              <a:t> apt-get </a:t>
            </a:r>
            <a:r>
              <a:rPr lang="fr-FR" b="1" dirty="0" err="1"/>
              <a:t>install</a:t>
            </a:r>
            <a:r>
              <a:rPr lang="fr-FR" b="1" dirty="0"/>
              <a:t> libsox-fmt-mp3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B4F360-57D9-49E5-B029-495CB999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08DB-8788-4AB9-8839-0C5621E32B4C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1442D1-D7EA-443C-8D5A-A22409DD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051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5B5F1-991E-4125-A13C-7AB6D495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87E96B-31AA-4019-B8B8-6223FAD4C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l’origine, envie de programmer le logiciel en </a:t>
            </a:r>
            <a:r>
              <a:rPr lang="fr-FR" dirty="0" err="1"/>
              <a:t>c++</a:t>
            </a:r>
            <a:r>
              <a:rPr lang="fr-FR" dirty="0"/>
              <a:t> moderne, avec comme second choix .NET Core / </a:t>
            </a:r>
            <a:r>
              <a:rPr lang="fr-FR" dirty="0" err="1"/>
              <a:t>c#</a:t>
            </a:r>
            <a:endParaRPr lang="fr-FR" dirty="0"/>
          </a:p>
          <a:p>
            <a:r>
              <a:rPr lang="fr-FR" dirty="0"/>
              <a:t>Après bien des péripéties et du temps perdu à trouver des librairies compatibles avec le système, le choix se porte finalement sur… </a:t>
            </a:r>
            <a:r>
              <a:rPr lang="fr-FR" dirty="0" err="1"/>
              <a:t>bash</a:t>
            </a:r>
            <a:r>
              <a:rPr lang="fr-FR" dirty="0"/>
              <a:t>!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2BD59A-576B-4EAE-8A86-7144B1D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8408-3FAC-4D1F-AE9C-6451FDE70767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A88EFD-792A-4D4D-92D2-32C33B72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85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C024A-2DDC-416B-9B31-7396C3F7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Murmurophone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E827BB-9A4F-4C89-B32A-235326B48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Stéphane Barascud</a:t>
            </a:r>
          </a:p>
          <a:p>
            <a:r>
              <a:rPr lang="fr-FR" dirty="0"/>
              <a:t>Cédric Mialaret</a:t>
            </a:r>
          </a:p>
          <a:p>
            <a:r>
              <a:rPr lang="fr-FR" dirty="0"/>
              <a:t>Jean Roguin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C36AB2-B8DF-446A-A162-B84F6E96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B5DF-D682-4884-9194-2C6E6FC48C8C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4387BC-28D2-45BE-B8F8-66D3BE2D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342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DE078-3464-4F51-BE03-860D9307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55D3A4-DAFA-4A51-A55E-A76C6139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murmurophonev6.sh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https://github.com/CedricMi/Murmurophone</a:t>
            </a:r>
            <a:endParaRPr lang="fr-FR" dirty="0"/>
          </a:p>
          <a:p>
            <a:endParaRPr lang="fr-FR" dirty="0"/>
          </a:p>
          <a:p>
            <a:r>
              <a:rPr lang="fr-FR" dirty="0"/>
              <a:t>Pour qu’il démarre automatiquement</a:t>
            </a:r>
          </a:p>
          <a:p>
            <a:pPr marL="0" indent="0">
              <a:buNone/>
            </a:pPr>
            <a:r>
              <a:rPr lang="fr-FR" dirty="0"/>
              <a:t>#Sauvegarde</a:t>
            </a:r>
          </a:p>
          <a:p>
            <a:pPr marL="0" indent="0">
              <a:buNone/>
            </a:pPr>
            <a:r>
              <a:rPr lang="fr-FR" b="1" dirty="0" err="1"/>
              <a:t>sudo</a:t>
            </a:r>
            <a:r>
              <a:rPr lang="fr-FR" b="1" dirty="0"/>
              <a:t> </a:t>
            </a:r>
            <a:r>
              <a:rPr lang="fr-FR" b="1" dirty="0" err="1"/>
              <a:t>cp</a:t>
            </a:r>
            <a:r>
              <a:rPr lang="fr-FR" b="1" dirty="0"/>
              <a:t> /</a:t>
            </a:r>
            <a:r>
              <a:rPr lang="fr-FR" b="1" dirty="0" err="1"/>
              <a:t>etc</a:t>
            </a:r>
            <a:r>
              <a:rPr lang="fr-FR" b="1" dirty="0"/>
              <a:t>/</a:t>
            </a:r>
            <a:r>
              <a:rPr lang="fr-FR" b="1" dirty="0" err="1"/>
              <a:t>rc.local</a:t>
            </a:r>
            <a:r>
              <a:rPr lang="fr-FR" b="1" dirty="0"/>
              <a:t> /</a:t>
            </a:r>
            <a:r>
              <a:rPr lang="fr-FR" b="1" dirty="0" err="1"/>
              <a:t>etc</a:t>
            </a:r>
            <a:r>
              <a:rPr lang="fr-FR" b="1" dirty="0"/>
              <a:t>/</a:t>
            </a:r>
            <a:r>
              <a:rPr lang="fr-FR" b="1" dirty="0" err="1"/>
              <a:t>rc.local.bak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#Modification</a:t>
            </a:r>
          </a:p>
          <a:p>
            <a:pPr marL="0" indent="0">
              <a:buNone/>
            </a:pPr>
            <a:r>
              <a:rPr lang="fr-FR" b="1" dirty="0" err="1"/>
              <a:t>sudo</a:t>
            </a:r>
            <a:r>
              <a:rPr lang="fr-FR" b="1" dirty="0"/>
              <a:t> nano /</a:t>
            </a:r>
            <a:r>
              <a:rPr lang="fr-FR" b="1" dirty="0" err="1"/>
              <a:t>etc</a:t>
            </a:r>
            <a:r>
              <a:rPr lang="fr-FR" b="1" dirty="0"/>
              <a:t>/</a:t>
            </a:r>
            <a:r>
              <a:rPr lang="fr-FR" b="1" dirty="0" err="1"/>
              <a:t>rc.local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#Ajouter les lignes suivantes avant exit 0</a:t>
            </a:r>
          </a:p>
          <a:p>
            <a:pPr marL="0" indent="0">
              <a:buNone/>
            </a:pPr>
            <a:r>
              <a:rPr lang="fr-FR" dirty="0"/>
              <a:t>#Donne un peu de temps au </a:t>
            </a:r>
            <a:r>
              <a:rPr lang="fr-FR" dirty="0" err="1"/>
              <a:t>Rasbperry</a:t>
            </a:r>
            <a:r>
              <a:rPr lang="fr-FR" dirty="0"/>
              <a:t> pour démarrer et monter la clé USB</a:t>
            </a:r>
          </a:p>
          <a:p>
            <a:pPr marL="0" indent="0">
              <a:buNone/>
            </a:pPr>
            <a:r>
              <a:rPr lang="fr-FR" dirty="0" err="1"/>
              <a:t>sleep</a:t>
            </a:r>
            <a:r>
              <a:rPr lang="fr-FR" dirty="0"/>
              <a:t> 10</a:t>
            </a:r>
          </a:p>
          <a:p>
            <a:pPr marL="0" indent="0">
              <a:buNone/>
            </a:pPr>
            <a:r>
              <a:rPr lang="fr-FR" b="1" dirty="0" err="1"/>
              <a:t>sudo</a:t>
            </a:r>
            <a:r>
              <a:rPr lang="fr-FR" b="1" dirty="0"/>
              <a:t> </a:t>
            </a:r>
            <a:r>
              <a:rPr lang="fr-FR" b="1" dirty="0" err="1"/>
              <a:t>bash</a:t>
            </a:r>
            <a:r>
              <a:rPr lang="fr-FR" b="1" dirty="0"/>
              <a:t> /home/pi/murmurophone/murmurophonev6.sh &amp;</a:t>
            </a:r>
          </a:p>
          <a:p>
            <a:pPr marL="0" indent="0">
              <a:buNone/>
            </a:pPr>
            <a:r>
              <a:rPr lang="fr-FR" dirty="0"/>
              <a:t>exit 0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6129D-72FF-4B3C-9B86-C4AED06B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717B-2F12-4DA6-A399-78718064BD62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F1B80E-38DE-48C8-85A6-CBDC493A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89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5AAF2-7F3B-4E76-BAC5-91CC7636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873E88-309B-4250-A907-31A13B4B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pensez que le problème est trivial, il est conseillé de ne pas lire le programme et d’écrire sa propre version;</a:t>
            </a:r>
          </a:p>
          <a:p>
            <a:r>
              <a:rPr lang="fr-FR" dirty="0"/>
              <a:t>Notez que certaines tâches doivent s’enchaîner à la suite les unes des autres alors que d’autres doivent démarrer sans attendre la fin des précédentes.</a:t>
            </a:r>
          </a:p>
          <a:p>
            <a:r>
              <a:rPr lang="fr-FR" dirty="0"/>
              <a:t>Notez qu’un processus enfant ne peut changer une variable d’un processus parent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CF483B-93D6-422A-88BF-E1A6AEF9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D461-3C4F-4B47-B7E1-D9BF28CFA34E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80D3AF-1CD0-4C38-8D7C-DC8CC1ED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554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1D349-A459-4533-A0EB-8D7ED167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1D55F-111B-459D-AC0B-0D683288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Advanced Bash-Scripting Guide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http://tldp.org/LDP/abs/html/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F36CD5A-9E65-4DA2-B8A9-AA20D7669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02859"/>
              </p:ext>
            </p:extLst>
          </p:nvPr>
        </p:nvGraphicFramePr>
        <p:xfrm>
          <a:off x="838199" y="3534815"/>
          <a:ext cx="4480249" cy="2642150"/>
        </p:xfrm>
        <a:graphic>
          <a:graphicData uri="http://schemas.openxmlformats.org/drawingml/2006/table">
            <a:tbl>
              <a:tblPr/>
              <a:tblGrid>
                <a:gridCol w="749142">
                  <a:extLst>
                    <a:ext uri="{9D8B030D-6E8A-4147-A177-3AD203B41FA5}">
                      <a16:colId xmlns:a16="http://schemas.microsoft.com/office/drawing/2014/main" val="981222788"/>
                    </a:ext>
                  </a:extLst>
                </a:gridCol>
                <a:gridCol w="3731107">
                  <a:extLst>
                    <a:ext uri="{9D8B030D-6E8A-4147-A177-3AD203B41FA5}">
                      <a16:colId xmlns:a16="http://schemas.microsoft.com/office/drawing/2014/main" val="1352481719"/>
                    </a:ext>
                  </a:extLst>
                </a:gridCol>
              </a:tblGrid>
              <a:tr h="37745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</a:rPr>
                        <a:t>Nom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</a:rPr>
                        <a:t>fonction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725428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</a:rPr>
                        <a:t>$*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</a:rPr>
                        <a:t>contient tous les arguments passés à la fonction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612318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</a:rPr>
                        <a:t>$#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</a:rPr>
                        <a:t>contient le nombre d'argument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30116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</a:rPr>
                        <a:t>$?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</a:rPr>
                        <a:t>contient le code de retour de la dernière opération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107653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</a:rPr>
                        <a:t>contient le nom du script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872817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</a:rPr>
                        <a:t>$n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</a:rPr>
                        <a:t>contient l'argument n, n étant un nombre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854787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</a:rPr>
                        <a:t>$!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</a:rPr>
                        <a:t>contient le PID de la dernière commande lancée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043430"/>
                  </a:ext>
                </a:extLst>
              </a:tr>
            </a:tbl>
          </a:graphicData>
        </a:graphic>
      </p:graphicFrame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1AE05E-533E-4262-B8C1-4020180B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F709-517F-406C-845C-3DD72D0BE4FB}" type="datetime1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2AD378-D109-4512-A828-77921EE2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1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4F61A-0BAE-497C-8C24-30064AA4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Bash 2: pistes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D70578-AD8E-48B1-B195-FE48FD96F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Lancer un processus enfant: </a:t>
            </a:r>
            <a:r>
              <a:rPr lang="fr-FR" b="1" dirty="0"/>
              <a:t>command &amp;</a:t>
            </a:r>
          </a:p>
          <a:p>
            <a:r>
              <a:rPr lang="fr-FR" dirty="0"/>
              <a:t>Rediriger les erreurs et les messages vers /dev/</a:t>
            </a:r>
            <a:r>
              <a:rPr lang="fr-FR" dirty="0" err="1"/>
              <a:t>null</a:t>
            </a:r>
            <a:endParaRPr lang="fr-FR" dirty="0"/>
          </a:p>
          <a:p>
            <a:pPr marL="0" indent="0">
              <a:buNone/>
            </a:pPr>
            <a:r>
              <a:rPr lang="fr-FR" b="1" dirty="0"/>
              <a:t>command &gt; /dev/</a:t>
            </a:r>
            <a:r>
              <a:rPr lang="fr-FR" b="1" dirty="0" err="1"/>
              <a:t>null</a:t>
            </a:r>
            <a:r>
              <a:rPr lang="fr-FR" b="1" dirty="0"/>
              <a:t> 2&gt;&amp;1</a:t>
            </a:r>
          </a:p>
          <a:p>
            <a:pPr marL="0" indent="0">
              <a:buNone/>
            </a:pPr>
            <a:r>
              <a:rPr lang="fr-FR" dirty="0"/>
              <a:t>ou</a:t>
            </a:r>
          </a:p>
          <a:p>
            <a:pPr marL="0" indent="0">
              <a:buNone/>
            </a:pPr>
            <a:r>
              <a:rPr lang="fr-FR" b="1" dirty="0"/>
              <a:t>command &amp;&gt;/dev/</a:t>
            </a:r>
            <a:r>
              <a:rPr lang="fr-FR" b="1" dirty="0" err="1"/>
              <a:t>null</a:t>
            </a:r>
            <a:endParaRPr lang="fr-FR" b="1" dirty="0"/>
          </a:p>
          <a:p>
            <a:r>
              <a:rPr lang="fr-FR" dirty="0"/>
              <a:t>Commande la moins chère pour déterminer si un processus tourne?</a:t>
            </a:r>
          </a:p>
          <a:p>
            <a:pPr marL="0" indent="0">
              <a:buNone/>
            </a:pPr>
            <a:r>
              <a:rPr lang="fr-FR" b="1" dirty="0" err="1"/>
              <a:t>kill</a:t>
            </a:r>
            <a:r>
              <a:rPr lang="fr-FR" b="1" dirty="0"/>
              <a:t> -0 $</a:t>
            </a:r>
            <a:r>
              <a:rPr lang="fr-FR" b="1" dirty="0" err="1"/>
              <a:t>myprocesspid</a:t>
            </a:r>
            <a:endParaRPr lang="fr-FR" b="1" dirty="0"/>
          </a:p>
          <a:p>
            <a:pPr marL="0" indent="0">
              <a:buNone/>
            </a:pPr>
            <a:r>
              <a:rPr lang="en-US" b="1" dirty="0"/>
              <a:t>status $?</a:t>
            </a:r>
          </a:p>
          <a:p>
            <a:pPr marL="0" indent="0">
              <a:buNone/>
            </a:pPr>
            <a:r>
              <a:rPr lang="en-US" dirty="0"/>
              <a:t>=0 : trouvé</a:t>
            </a:r>
          </a:p>
          <a:p>
            <a:pPr marL="0" indent="0">
              <a:buNone/>
            </a:pPr>
            <a:r>
              <a:rPr lang="en-US" dirty="0"/>
              <a:t>=1:  pas trouvé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13638-0F24-4F2F-94D2-4DB44633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2144-C63D-4B1D-A74A-0B923CED4854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5FA451-BD3A-444E-9FE8-5DE5F2A2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42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4173E-F99D-4FCC-B9AE-A6BE2899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Leçons apprises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9DB79-4399-4525-8E67-316685E6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Il existe une multitude de distributions linux, de variantes, de versions, de familles, de processeurs, de jeu d’instruction, etc.</a:t>
            </a:r>
          </a:p>
          <a:p>
            <a:r>
              <a:rPr lang="fr-FR" dirty="0"/>
              <a:t>On ne doit pas s’attendre:</a:t>
            </a:r>
          </a:p>
          <a:p>
            <a:pPr lvl="1"/>
            <a:r>
              <a:rPr lang="fr-FR" dirty="0"/>
              <a:t>Un comportement identique</a:t>
            </a:r>
          </a:p>
          <a:p>
            <a:pPr lvl="1"/>
            <a:r>
              <a:rPr lang="fr-FR" dirty="0"/>
              <a:t>Des commandes identiques</a:t>
            </a:r>
          </a:p>
          <a:p>
            <a:pPr lvl="1"/>
            <a:r>
              <a:rPr lang="fr-FR" dirty="0"/>
              <a:t>Qu’une librairie qui existe sur une </a:t>
            </a:r>
            <a:r>
              <a:rPr lang="fr-FR" dirty="0" err="1"/>
              <a:t>plateforme</a:t>
            </a:r>
            <a:r>
              <a:rPr lang="fr-FR" dirty="0"/>
              <a:t> existe sur une autre </a:t>
            </a:r>
            <a:r>
              <a:rPr lang="fr-FR" dirty="0" err="1"/>
              <a:t>plateforme</a:t>
            </a:r>
            <a:endParaRPr lang="fr-FR" dirty="0"/>
          </a:p>
          <a:p>
            <a:r>
              <a:rPr lang="fr-FR" dirty="0"/>
              <a:t>On tombe sur plein de tutoriels qui ne fonctionnent pas parce qu’ils sont périmés ou sont valable pour une autre variante (Jessie&lt;&gt;Stretch)</a:t>
            </a:r>
          </a:p>
          <a:p>
            <a:r>
              <a:rPr lang="fr-FR" dirty="0"/>
              <a:t>Il existe des myriades de librairies par thème (audio). Prendre un choix informé prend beaucoup de temps.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96EB9-104F-4DD6-8CFB-C32B0958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239E-96D9-4E91-BD98-F6E31AABC3FD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41A3BC-EB46-4B20-861C-44852B6F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980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32875-B166-4F27-9CDA-F567FB42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Leçons apprises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4F7CF1-0FAE-4F86-8769-A30F8311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L’avancée de linux est très différente selon les systèmes:</a:t>
            </a:r>
          </a:p>
          <a:p>
            <a:r>
              <a:rPr lang="fr-FR" dirty="0" err="1"/>
              <a:t>Rasperry</a:t>
            </a:r>
            <a:r>
              <a:rPr lang="fr-FR" dirty="0"/>
              <a:t> Pi: 4.14.79</a:t>
            </a:r>
          </a:p>
          <a:p>
            <a:r>
              <a:rPr lang="fr-FR" dirty="0"/>
              <a:t>Noyaux principal: 4.20</a:t>
            </a:r>
          </a:p>
          <a:p>
            <a:r>
              <a:rPr lang="fr-FR" dirty="0"/>
              <a:t>Certaines bibliothèque ne fonctionne qu’à partir d’une certaine version; Certaines </a:t>
            </a:r>
            <a:r>
              <a:rPr lang="fr-FR"/>
              <a:t>bibliothèques sont 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B0B00B-CF49-4880-89CC-C409DA37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239E-96D9-4E91-BD98-F6E31AABC3FD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9213EB-C7E1-4A32-8E8A-F66B828B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75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56886-9855-4D05-9E53-719AED83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0F4E0B-216F-4FA8-869F-DD980D3C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fr-FR" b="1" cap="all" dirty="0"/>
              <a:t>Une cabine téléphonique centenaire</a:t>
            </a:r>
          </a:p>
          <a:p>
            <a:pPr marL="0" indent="0" fontAlgn="base">
              <a:buNone/>
            </a:pPr>
            <a:r>
              <a:rPr lang="fr-FR" b="1" cap="all" dirty="0"/>
              <a:t>Des voix laissées là, des mots à saisir,</a:t>
            </a:r>
          </a:p>
          <a:p>
            <a:pPr marL="0" indent="0" fontAlgn="base">
              <a:buNone/>
            </a:pPr>
            <a:r>
              <a:rPr lang="fr-FR" b="1" cap="all" dirty="0"/>
              <a:t>des histoires à découvrir.</a:t>
            </a:r>
          </a:p>
          <a:p>
            <a:pPr marL="0" indent="0" fontAlgn="base">
              <a:buNone/>
            </a:pPr>
            <a:r>
              <a:rPr lang="fr-FR" b="1" cap="all" dirty="0"/>
              <a:t>Entrez, décrochez, écoutez, parlez !</a:t>
            </a:r>
          </a:p>
          <a:p>
            <a:pPr marL="0" indent="0" fontAlgn="base">
              <a:buNone/>
            </a:pPr>
            <a:r>
              <a:rPr lang="fr-FR" dirty="0"/>
              <a:t> </a:t>
            </a:r>
          </a:p>
          <a:p>
            <a:pPr marL="0" indent="0" fontAlgn="base">
              <a:buNone/>
            </a:pPr>
            <a:r>
              <a:rPr lang="fr-FR" dirty="0"/>
              <a:t>« Chaque parole sur ta bouche est un écho mélodieux</a:t>
            </a:r>
          </a:p>
          <a:p>
            <a:pPr marL="0" indent="0" fontAlgn="base">
              <a:buNone/>
            </a:pPr>
            <a:r>
              <a:rPr lang="fr-FR" dirty="0"/>
              <a:t>Quand ta voix meurt dans mon oreille, mon âme résonne et s’éveille</a:t>
            </a:r>
          </a:p>
          <a:p>
            <a:pPr marL="0" indent="0" fontAlgn="base">
              <a:buNone/>
            </a:pPr>
            <a:r>
              <a:rPr lang="fr-FR" dirty="0"/>
              <a:t>Un souffle, un mot, puis un silence</a:t>
            </a:r>
          </a:p>
          <a:p>
            <a:pPr marL="0" indent="0" fontAlgn="base">
              <a:buNone/>
            </a:pPr>
            <a:r>
              <a:rPr lang="fr-FR" dirty="0"/>
              <a:t>C’est assez »</a:t>
            </a:r>
          </a:p>
          <a:p>
            <a:pPr marL="0" indent="0" fontAlgn="base">
              <a:buNone/>
            </a:pPr>
            <a:r>
              <a:rPr lang="fr-FR" i="1" dirty="0"/>
              <a:t>Méditations poétiques – Lamartine</a:t>
            </a:r>
            <a:endParaRPr lang="fr-FR" dirty="0"/>
          </a:p>
          <a:p>
            <a:pPr marL="0" indent="0" fontAlgn="base">
              <a:buNone/>
            </a:pPr>
            <a:r>
              <a:rPr lang="fr-FR" dirty="0"/>
              <a:t> </a:t>
            </a:r>
          </a:p>
          <a:p>
            <a:pPr fontAlgn="base"/>
            <a:r>
              <a:rPr lang="fr-FR" b="1" dirty="0"/>
              <a:t>Création : Cie Plumes d’Elles – Stéphanie </a:t>
            </a:r>
            <a:r>
              <a:rPr lang="fr-FR" b="1" dirty="0" err="1"/>
              <a:t>Fontez</a:t>
            </a:r>
            <a:r>
              <a:rPr lang="fr-FR" b="1" dirty="0"/>
              <a:t> et Stéphane Barascud</a:t>
            </a:r>
          </a:p>
          <a:p>
            <a:pPr fontAlgn="base"/>
            <a:r>
              <a:rPr lang="fr-FR" b="1" dirty="0"/>
              <a:t>Régie générale : </a:t>
            </a:r>
            <a:r>
              <a:rPr lang="fr-FR" b="1" dirty="0" err="1"/>
              <a:t>Séthavuth</a:t>
            </a:r>
            <a:r>
              <a:rPr lang="fr-FR" b="1" dirty="0"/>
              <a:t> Horn</a:t>
            </a:r>
          </a:p>
          <a:p>
            <a:pPr fontAlgn="base"/>
            <a:r>
              <a:rPr lang="fr-FR" b="1" dirty="0"/>
              <a:t>Production : Cie Plumes d’Elles – Fondation SNCF</a:t>
            </a:r>
          </a:p>
          <a:p>
            <a:pPr fontAlgn="base"/>
            <a:r>
              <a:rPr lang="fr-FR" b="1" dirty="0"/>
              <a:t>Conception numérique : Le Diligent – Cédric Mialaret et Jean Roguin /www.lediligent.com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8D9518-CDB2-40D7-B7C1-D260F7AF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6439-E538-4C2C-A691-2FE45D94A62C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B12D0E-5E1C-4872-8826-EB04907F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81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9A16F2-F2AC-4229-BF7A-979B7F98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Chronologie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CD333C-6784-4E43-8EBA-A96F672F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Appel à compétences lors du Super Lundi d’</a:t>
            </a:r>
            <a:r>
              <a:rPr lang="fr-FR" dirty="0" err="1"/>
              <a:t>Artilect</a:t>
            </a:r>
            <a:r>
              <a:rPr lang="fr-FR" dirty="0"/>
              <a:t>, juin 2018</a:t>
            </a:r>
          </a:p>
          <a:p>
            <a:r>
              <a:rPr lang="fr-FR" dirty="0"/>
              <a:t>Présentation du projet par Stéphane Barascud, retransmise sur le groupe Google du Fablab par Cédric Mialaret le 5 juin 2018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79FFFD-1A32-4C8F-993F-73CB0DE8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BA88-B12D-4784-934E-F1B7043E4A99}" type="datetime1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DB504F-AA4F-4222-BACE-304F77B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40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2DE5E-BBCC-474D-B251-1596ED08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Brief de Stéphane Barascud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B7B7A8-0945-4AB3-9CEE-9E019C10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Projet d'un téléphone lecteur enregistreur destiné à être installé dans le "</a:t>
            </a:r>
            <a:r>
              <a:rPr lang="fr-FR" dirty="0" err="1"/>
              <a:t>murmurophone</a:t>
            </a:r>
            <a:r>
              <a:rPr lang="fr-FR" dirty="0"/>
              <a:t>" (ancienne cabine téléphonique arrangée.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b="1" dirty="0"/>
              <a:t>Le téléphone :</a:t>
            </a:r>
            <a:endParaRPr lang="fr-FR" dirty="0"/>
          </a:p>
          <a:p>
            <a:pPr marL="0" indent="0">
              <a:buNone/>
            </a:pPr>
            <a:r>
              <a:rPr lang="fr-FR" b="1" dirty="0"/>
              <a:t> </a:t>
            </a:r>
            <a:endParaRPr lang="fr-FR" dirty="0"/>
          </a:p>
          <a:p>
            <a:r>
              <a:rPr lang="fr-FR" dirty="0"/>
              <a:t> Il s'agit d'un téléphone mural en </a:t>
            </a:r>
            <a:r>
              <a:rPr lang="fr-FR" dirty="0" err="1"/>
              <a:t>metal</a:t>
            </a:r>
            <a:r>
              <a:rPr lang="fr-FR" dirty="0"/>
              <a:t> et </a:t>
            </a:r>
            <a:r>
              <a:rPr lang="fr-FR" dirty="0" err="1"/>
              <a:t>bakelite</a:t>
            </a:r>
            <a:r>
              <a:rPr lang="fr-FR" dirty="0"/>
              <a:t>. qui date du début 20ème. Pour l'instant l'écouteur d'origine a été remplacé par un écouteur de casque et le micro ne fonctionnant pas sera remplacé par un petit électret.</a:t>
            </a:r>
          </a:p>
          <a:p>
            <a:r>
              <a:rPr lang="fr-FR" dirty="0"/>
              <a:t>La partie boîtier est équipée d'un système d'accroche relié à un interrupteur qui semble </a:t>
            </a:r>
            <a:r>
              <a:rPr lang="fr-FR" dirty="0" err="1"/>
              <a:t>fonstionner</a:t>
            </a:r>
            <a:r>
              <a:rPr lang="fr-FR" dirty="0"/>
              <a:t> et d'un unique bouton poussoir qui doit être remplacé.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7ACBCA-370E-4A5C-940F-B2F099D3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999-5B34-4B51-A6AF-C0D5AD7275DB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1F7FA0-029B-4277-9AC9-AF0FB8D0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65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E9A23-78CB-42C0-B532-BA7B9EC0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Brief de Stéphane Barascud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3BEA88-0B8D-457C-B5E8-FB7285EF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1" dirty="0"/>
              <a:t>Le scénario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/>
              <a:t>Un personne entre dans la cabine.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/>
              <a:t>Au décrochage de l’appareil 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Un voyant lumineux indique à l'</a:t>
            </a:r>
            <a:r>
              <a:rPr lang="fr-FR" dirty="0" err="1"/>
              <a:t>exterieur</a:t>
            </a:r>
            <a:r>
              <a:rPr lang="fr-FR" dirty="0"/>
              <a:t> de la cabine la présence d'un utilisateur;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La lecture d'un fichier audio est lancée (Soit en mode aléatoire soit 001 au premier décrochage, 002 au second décrochage </a:t>
            </a:r>
            <a:r>
              <a:rPr lang="fr-FR" dirty="0" err="1"/>
              <a:t>etc</a:t>
            </a:r>
            <a:r>
              <a:rPr lang="fr-FR" dirty="0"/>
              <a:t>). Il s'agit d'un récit de vie assez bref (environ 1min) parmi une base que nous sommes en train de constituer.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/>
              <a:t>A la fin de ce témoignage, l'auditeur est invité à enregistrer s'il le souhaite une histoire, un secret, une confidence, un texte...en appuyant sur l'interrupteur poussoir. Ce fichier audio sera sauvegardé dans un répertoire différent du répertoire de lecture.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/>
              <a:t>Au raccrochage de l'appareil :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L'enregistrement est terminé;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 voyant lumineux à l'extérieur de la cabine s'éteint.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BD8B51-1B78-4268-9876-CCD3AEEC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7B1-8260-4915-B37C-85AA6CCB73C2}" type="datetime1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57DE2F-F87C-41A5-9083-5BD099FC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69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81FFE-DCB2-4310-9EE9-1936AC22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Chronologie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462F1-4FD0-4874-869A-0C9E16FF9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Première proposition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711FCA6D-E5F9-432D-AFBC-B949AD808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4" r="18606" b="9384"/>
          <a:stretch/>
        </p:blipFill>
        <p:spPr>
          <a:xfrm>
            <a:off x="7327800" y="4410092"/>
            <a:ext cx="1193510" cy="171833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B253D0E-5A82-411D-9919-3CE0428B3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50" y="4097296"/>
            <a:ext cx="1384263" cy="13842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F325777-90A4-4E2F-AB55-AAF0855760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9" r="11712"/>
          <a:stretch/>
        </p:blipFill>
        <p:spPr>
          <a:xfrm>
            <a:off x="8586405" y="4606475"/>
            <a:ext cx="1475382" cy="1325564"/>
          </a:xfrm>
          <a:prstGeom prst="rect">
            <a:avLst/>
          </a:prstGeom>
        </p:spPr>
      </p:pic>
      <p:pic>
        <p:nvPicPr>
          <p:cNvPr id="7" name="Image 6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2CC8A078-B96D-4702-8E03-AF62495F3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013100" y="2185987"/>
            <a:ext cx="3314700" cy="2486025"/>
          </a:xfrm>
          <a:prstGeom prst="rect">
            <a:avLst/>
          </a:prstGeom>
        </p:spPr>
      </p:pic>
      <p:pic>
        <p:nvPicPr>
          <p:cNvPr id="8" name="Image 7" descr="Une image contenant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E649884B-7FF6-4F0A-8AC8-6B94C310B06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7" r="17550"/>
          <a:stretch/>
        </p:blipFill>
        <p:spPr>
          <a:xfrm>
            <a:off x="504883" y="4747611"/>
            <a:ext cx="2030754" cy="20502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E7A275-FC6D-473D-9F8C-5F00C9B3A3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2" b="13953"/>
          <a:stretch/>
        </p:blipFill>
        <p:spPr>
          <a:xfrm>
            <a:off x="7477680" y="1027906"/>
            <a:ext cx="1043631" cy="7929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04B60E1-F340-41D9-B79C-2B20CF7084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800" y="1912781"/>
            <a:ext cx="1713728" cy="900250"/>
          </a:xfrm>
          <a:prstGeom prst="rect">
            <a:avLst/>
          </a:prstGeom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CB8F682C-787B-44C7-8270-08D4B725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EFC7-7566-4408-8304-609EA8F7E33E}" type="datetime1">
              <a:rPr lang="fr-FR" smtClean="0"/>
              <a:t>10/01/2019</a:t>
            </a:fld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866D687E-E036-43A3-80A7-FC91D53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70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A52C0-96AB-4B25-A0EF-2683D46F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Chronologie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1E028-980A-45DE-972A-8D05846D5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Jean Roguin est intéressé par le projet</a:t>
            </a:r>
          </a:p>
          <a:p>
            <a:r>
              <a:rPr lang="fr-FR" dirty="0"/>
              <a:t>Il propose de développer une maquette du projet qui permettra de développer et de tester le système sans avoir accès au </a:t>
            </a:r>
            <a:r>
              <a:rPr lang="fr-FR" dirty="0" err="1"/>
              <a:t>murmurophone</a:t>
            </a:r>
            <a:r>
              <a:rPr lang="fr-FR" dirty="0"/>
              <a:t> qui doit encore être construit</a:t>
            </a:r>
          </a:p>
          <a:p>
            <a:endParaRPr lang="fr-FR" dirty="0"/>
          </a:p>
        </p:txBody>
      </p:sp>
      <p:pic>
        <p:nvPicPr>
          <p:cNvPr id="5" name="Image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66CF6AA8-BEEA-4A9A-9CCF-E4C7416D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56" y="3634512"/>
            <a:ext cx="4046889" cy="3156376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3684D5A-DA60-4B6C-BE4C-2D7EDCBE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53F2-0C63-4A9F-8336-05A99A1D57BA}" type="datetime1">
              <a:rPr lang="fr-FR" smtClean="0"/>
              <a:t>10/01/2019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CDCCB5-A4CE-45C1-A494-A6F3EC19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45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97027-D7BD-4773-A72F-513B578F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Chronologie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2260CA-AC51-4F0C-8C46-7D2CF956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maquette est prête mi-juin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97A833-C297-40DE-A6EA-473E7512F6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32864" y="2519396"/>
            <a:ext cx="6635115" cy="3731895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4EE6E3-70EA-460A-A7C1-823E360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1C94-639B-40EC-8FBF-8E4C61F46F2E}" type="datetime1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DAA24E-95DE-4B67-8C39-64B0B3E0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C193-072E-43E6-88CE-3E3907A186C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079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966</Words>
  <Application>Microsoft Office PowerPoint</Application>
  <PresentationFormat>Grand écran</PresentationFormat>
  <Paragraphs>226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Murmurophone</vt:lpstr>
      <vt:lpstr>Murmurophone</vt:lpstr>
      <vt:lpstr>Le projet</vt:lpstr>
      <vt:lpstr>Chronologie</vt:lpstr>
      <vt:lpstr>Brief de Stéphane Barascud 1/2</vt:lpstr>
      <vt:lpstr>Brief de Stéphane Barascud 2/2</vt:lpstr>
      <vt:lpstr>Chronologie</vt:lpstr>
      <vt:lpstr>Chronologie</vt:lpstr>
      <vt:lpstr>Chronologie</vt:lpstr>
      <vt:lpstr>Le logiciel</vt:lpstr>
      <vt:lpstr>Prérequis OS</vt:lpstr>
      <vt:lpstr>Prérequis Son</vt:lpstr>
      <vt:lpstr>Gestion de l’USB memory stick 1/2</vt:lpstr>
      <vt:lpstr>Gestion de l’USB memory stick 2/2</vt:lpstr>
      <vt:lpstr>Conventions</vt:lpstr>
      <vt:lpstr>Librairie de gestion des pins</vt:lpstr>
      <vt:lpstr>Gestion des pins</vt:lpstr>
      <vt:lpstr>Librairie audio</vt:lpstr>
      <vt:lpstr>Langage de programmation</vt:lpstr>
      <vt:lpstr>Programme</vt:lpstr>
      <vt:lpstr>Programme 2</vt:lpstr>
      <vt:lpstr>Bash</vt:lpstr>
      <vt:lpstr>Bash 2: pistes</vt:lpstr>
      <vt:lpstr>Leçons apprises</vt:lpstr>
      <vt:lpstr>Leçons apprises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Mialaret</dc:creator>
  <cp:lastModifiedBy>Cédric Mialaret</cp:lastModifiedBy>
  <cp:revision>18</cp:revision>
  <dcterms:created xsi:type="dcterms:W3CDTF">2019-01-10T11:35:12Z</dcterms:created>
  <dcterms:modified xsi:type="dcterms:W3CDTF">2019-01-10T15:49:09Z</dcterms:modified>
</cp:coreProperties>
</file>