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5" r:id="rId3"/>
    <p:sldMasterId id="2147483696" r:id="rId4"/>
    <p:sldMasterId id="2147483697" r:id="rId5"/>
    <p:sldMasterId id="214748369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y="6858000" cx="12192000"/>
  <p:notesSz cx="6858000" cy="9144000"/>
  <p:embeddedFontLst>
    <p:embeddedFont>
      <p:font typeface="Proxima Nova"/>
      <p:regular r:id="rId26"/>
      <p:bold r:id="rId27"/>
      <p:italic r:id="rId28"/>
      <p:boldItalic r:id="rId29"/>
    </p:embeddedFont>
    <p:embeddedFont>
      <p:font typeface="Roboto"/>
      <p:regular r:id="rId30"/>
      <p:bold r:id="rId31"/>
      <p:italic r:id="rId32"/>
      <p:boldItalic r:id="rId33"/>
    </p:embeddedFont>
    <p:embeddedFont>
      <p:font typeface="Nunito"/>
      <p:regular r:id="rId34"/>
      <p:bold r:id="rId35"/>
      <p:italic r:id="rId36"/>
      <p:boldItalic r:id="rId37"/>
    </p:embeddedFont>
    <p:embeddedFont>
      <p:font typeface="Maven Pro"/>
      <p:regular r:id="rId38"/>
      <p:bold r:id="rId39"/>
    </p:embeddedFont>
    <p:embeddedFont>
      <p:font typeface="Red Hat Display"/>
      <p:regular r:id="rId40"/>
      <p:bold r:id="rId41"/>
      <p:italic r:id="rId42"/>
      <p:boldItalic r:id="rId43"/>
    </p:embeddedFont>
    <p:embeddedFont>
      <p:font typeface="Red Hat Text"/>
      <p:regular r:id="rId44"/>
      <p:bold r:id="rId45"/>
      <p:italic r:id="rId46"/>
      <p:boldItalic r:id="rId47"/>
    </p:embeddedFont>
    <p:embeddedFont>
      <p:font typeface="Alfa Slab One"/>
      <p:regular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edHatDisplay-regular.fntdata"/><Relationship Id="rId20" Type="http://schemas.openxmlformats.org/officeDocument/2006/relationships/slide" Target="slides/slide13.xml"/><Relationship Id="rId42" Type="http://schemas.openxmlformats.org/officeDocument/2006/relationships/font" Target="fonts/RedHatDisplay-italic.fntdata"/><Relationship Id="rId41" Type="http://schemas.openxmlformats.org/officeDocument/2006/relationships/font" Target="fonts/RedHatDisplay-bold.fntdata"/><Relationship Id="rId22" Type="http://schemas.openxmlformats.org/officeDocument/2006/relationships/slide" Target="slides/slide15.xml"/><Relationship Id="rId44" Type="http://schemas.openxmlformats.org/officeDocument/2006/relationships/font" Target="fonts/RedHatText-regular.fntdata"/><Relationship Id="rId21" Type="http://schemas.openxmlformats.org/officeDocument/2006/relationships/slide" Target="slides/slide14.xml"/><Relationship Id="rId43" Type="http://schemas.openxmlformats.org/officeDocument/2006/relationships/font" Target="fonts/RedHatDisplay-boldItalic.fntdata"/><Relationship Id="rId24" Type="http://schemas.openxmlformats.org/officeDocument/2006/relationships/slide" Target="slides/slide17.xml"/><Relationship Id="rId46" Type="http://schemas.openxmlformats.org/officeDocument/2006/relationships/font" Target="fonts/RedHatText-italic.fntdata"/><Relationship Id="rId23" Type="http://schemas.openxmlformats.org/officeDocument/2006/relationships/slide" Target="slides/slide16.xml"/><Relationship Id="rId45" Type="http://schemas.openxmlformats.org/officeDocument/2006/relationships/font" Target="fonts/RedHatTex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2.xml"/><Relationship Id="rId26" Type="http://schemas.openxmlformats.org/officeDocument/2006/relationships/font" Target="fonts/ProximaNova-regular.fntdata"/><Relationship Id="rId48" Type="http://schemas.openxmlformats.org/officeDocument/2006/relationships/font" Target="fonts/AlfaSlabOne-regular.fntdata"/><Relationship Id="rId25" Type="http://schemas.openxmlformats.org/officeDocument/2006/relationships/slide" Target="slides/slide18.xml"/><Relationship Id="rId47" Type="http://schemas.openxmlformats.org/officeDocument/2006/relationships/font" Target="fonts/RedHatText-boldItalic.fntdata"/><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font" Target="fonts/ProximaNova-bold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4.xml"/><Relationship Id="rId33" Type="http://schemas.openxmlformats.org/officeDocument/2006/relationships/font" Target="fonts/Roboto-boldItalic.fntdata"/><Relationship Id="rId10" Type="http://schemas.openxmlformats.org/officeDocument/2006/relationships/slide" Target="slides/slide3.xml"/><Relationship Id="rId32" Type="http://schemas.openxmlformats.org/officeDocument/2006/relationships/font" Target="fonts/Roboto-italic.fntdata"/><Relationship Id="rId13" Type="http://schemas.openxmlformats.org/officeDocument/2006/relationships/slide" Target="slides/slide6.xml"/><Relationship Id="rId35" Type="http://schemas.openxmlformats.org/officeDocument/2006/relationships/font" Target="fonts/Nunito-bold.fntdata"/><Relationship Id="rId12" Type="http://schemas.openxmlformats.org/officeDocument/2006/relationships/slide" Target="slides/slide5.xml"/><Relationship Id="rId34" Type="http://schemas.openxmlformats.org/officeDocument/2006/relationships/font" Target="fonts/Nunito-regular.fntdata"/><Relationship Id="rId15" Type="http://schemas.openxmlformats.org/officeDocument/2006/relationships/slide" Target="slides/slide8.xml"/><Relationship Id="rId37" Type="http://schemas.openxmlformats.org/officeDocument/2006/relationships/font" Target="fonts/Nunito-boldItalic.fntdata"/><Relationship Id="rId14" Type="http://schemas.openxmlformats.org/officeDocument/2006/relationships/slide" Target="slides/slide7.xml"/><Relationship Id="rId36" Type="http://schemas.openxmlformats.org/officeDocument/2006/relationships/font" Target="fonts/Nunito-italic.fntdata"/><Relationship Id="rId17" Type="http://schemas.openxmlformats.org/officeDocument/2006/relationships/slide" Target="slides/slide10.xml"/><Relationship Id="rId39" Type="http://schemas.openxmlformats.org/officeDocument/2006/relationships/font" Target="fonts/MavenPro-bold.fntdata"/><Relationship Id="rId16" Type="http://schemas.openxmlformats.org/officeDocument/2006/relationships/slide" Target="slides/slide9.xml"/><Relationship Id="rId38" Type="http://schemas.openxmlformats.org/officeDocument/2006/relationships/font" Target="fonts/MavenPro-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1ad621b145_0_2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11ad621b145_0_2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11ad621b145_0_4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11ad621b145_0_4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11ad621b145_0_2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11ad621b145_0_2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11ad621b145_0_3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11ad621b145_0_3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11ad621b145_0_4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11ad621b145_0_4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11adad2431a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11adad2431a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1237751407b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1237751407b_0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1237751407b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1237751407b_0_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1237751407b_0_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8" name="Google Shape;688;g1237751407b_0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237751407b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237751407b_0_2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1ad621b145_0_2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11ad621b145_0_2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1ad621b145_0_2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1ad621b145_0_2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1ad621b145_0_4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11ad621b145_0_4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11ad621b145_0_4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11ad621b145_0_4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11ad621b145_0_4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11ad621b145_0_4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11ad621b145_0_4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11ad621b145_0_4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13" name="Shape 13"/>
        <p:cNvGrpSpPr/>
        <p:nvPr/>
      </p:nvGrpSpPr>
      <p:grpSpPr>
        <a:xfrm>
          <a:off x="0" y="0"/>
          <a:ext cx="0" cy="0"/>
          <a:chOff x="0" y="0"/>
          <a:chExt cx="0" cy="0"/>
        </a:xfrm>
      </p:grpSpPr>
      <p:grpSp>
        <p:nvGrpSpPr>
          <p:cNvPr id="14" name="Google Shape;14;p2"/>
          <p:cNvGrpSpPr/>
          <p:nvPr/>
        </p:nvGrpSpPr>
        <p:grpSpPr>
          <a:xfrm>
            <a:off x="9790426" y="4546120"/>
            <a:ext cx="2255173" cy="2310006"/>
            <a:chOff x="7343003" y="3409675"/>
            <a:chExt cx="1691422" cy="1732548"/>
          </a:xfrm>
        </p:grpSpPr>
        <p:grpSp>
          <p:nvGrpSpPr>
            <p:cNvPr id="15" name="Google Shape;15;p2"/>
            <p:cNvGrpSpPr/>
            <p:nvPr/>
          </p:nvGrpSpPr>
          <p:grpSpPr>
            <a:xfrm>
              <a:off x="7343003" y="4453711"/>
              <a:ext cx="316800" cy="688513"/>
              <a:chOff x="7343003" y="4453711"/>
              <a:chExt cx="316800" cy="688513"/>
            </a:xfrm>
          </p:grpSpPr>
          <p:sp>
            <p:nvSpPr>
              <p:cNvPr id="16" name="Google Shape;16;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7801210" y="4105700"/>
              <a:ext cx="316800" cy="1036523"/>
              <a:chOff x="7801210" y="4105700"/>
              <a:chExt cx="316800" cy="1036523"/>
            </a:xfrm>
          </p:grpSpPr>
          <p:sp>
            <p:nvSpPr>
              <p:cNvPr id="19" name="Google Shape;19;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8259418" y="3757688"/>
              <a:ext cx="316800" cy="1384535"/>
              <a:chOff x="8259418" y="3757688"/>
              <a:chExt cx="316800" cy="1384535"/>
            </a:xfrm>
          </p:grpSpPr>
          <p:sp>
            <p:nvSpPr>
              <p:cNvPr id="23" name="Google Shape;23;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7" name="Google Shape;27;p2"/>
            <p:cNvGrpSpPr/>
            <p:nvPr/>
          </p:nvGrpSpPr>
          <p:grpSpPr>
            <a:xfrm>
              <a:off x="8717625" y="3409675"/>
              <a:ext cx="316800" cy="1732548"/>
              <a:chOff x="8717625" y="3409675"/>
              <a:chExt cx="316800" cy="1732548"/>
            </a:xfrm>
          </p:grpSpPr>
          <p:sp>
            <p:nvSpPr>
              <p:cNvPr id="28" name="Google Shape;28;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 name="Google Shape;30;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grpSp>
        <p:nvGrpSpPr>
          <p:cNvPr id="33" name="Google Shape;33;p2"/>
          <p:cNvGrpSpPr/>
          <p:nvPr/>
        </p:nvGrpSpPr>
        <p:grpSpPr>
          <a:xfrm>
            <a:off x="6724502" y="0"/>
            <a:ext cx="5085303" cy="5118675"/>
            <a:chOff x="5043503" y="0"/>
            <a:chExt cx="3814072" cy="3839102"/>
          </a:xfrm>
        </p:grpSpPr>
        <p:sp>
          <p:nvSpPr>
            <p:cNvPr id="34" name="Google Shape;34;p2"/>
            <p:cNvSpPr/>
            <p:nvPr/>
          </p:nvSpPr>
          <p:spPr>
            <a:xfrm>
              <a:off x="8460975" y="1817775"/>
              <a:ext cx="396600" cy="3966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p2"/>
            <p:cNvSpPr/>
            <p:nvPr/>
          </p:nvSpPr>
          <p:spPr>
            <a:xfrm rot="-9830444">
              <a:off x="6469759" y="3480728"/>
              <a:ext cx="320148" cy="320148"/>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6" name="Google Shape;36;p2"/>
            <p:cNvGrpSpPr/>
            <p:nvPr/>
          </p:nvGrpSpPr>
          <p:grpSpPr>
            <a:xfrm>
              <a:off x="7647812" y="2704283"/>
              <a:ext cx="635219" cy="635219"/>
              <a:chOff x="6725724" y="2701260"/>
              <a:chExt cx="1208101" cy="1208100"/>
            </a:xfrm>
          </p:grpSpPr>
          <p:sp>
            <p:nvSpPr>
              <p:cNvPr id="37" name="Google Shape;37;p2"/>
              <p:cNvSpPr/>
              <p:nvPr/>
            </p:nvSpPr>
            <p:spPr>
              <a:xfrm rot="5400000">
                <a:off x="6725725" y="2701260"/>
                <a:ext cx="1208100" cy="12081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p2"/>
              <p:cNvSpPr/>
              <p:nvPr/>
            </p:nvSpPr>
            <p:spPr>
              <a:xfrm rot="5400000">
                <a:off x="6954988" y="2930398"/>
                <a:ext cx="749700" cy="7497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0" name="Google Shape;40;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1" name="Google Shape;41;p2"/>
            <p:cNvGrpSpPr/>
            <p:nvPr/>
          </p:nvGrpSpPr>
          <p:grpSpPr>
            <a:xfrm>
              <a:off x="7952720" y="179238"/>
              <a:ext cx="873165" cy="873003"/>
              <a:chOff x="7754428" y="208725"/>
              <a:chExt cx="541800" cy="541800"/>
            </a:xfrm>
          </p:grpSpPr>
          <p:sp>
            <p:nvSpPr>
              <p:cNvPr id="42" name="Google Shape;42;p2"/>
              <p:cNvSpPr/>
              <p:nvPr/>
            </p:nvSpPr>
            <p:spPr>
              <a:xfrm rot="-8647347">
                <a:off x="7831319" y="285616"/>
                <a:ext cx="388018" cy="388018"/>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3" name="Google Shape;43;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4" name="Google Shape;44;p2"/>
            <p:cNvSpPr/>
            <p:nvPr/>
          </p:nvSpPr>
          <p:spPr>
            <a:xfrm>
              <a:off x="5399840" y="356365"/>
              <a:ext cx="2577000" cy="257700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 name="Google Shape;45;p2"/>
            <p:cNvSpPr/>
            <p:nvPr/>
          </p:nvSpPr>
          <p:spPr>
            <a:xfrm rot="2043858">
              <a:off x="5503813" y="460310"/>
              <a:ext cx="2369480" cy="2369480"/>
            </a:xfrm>
            <a:prstGeom prst="ellipse">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 name="Google Shape;46;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7" name="Google Shape;47;p2"/>
            <p:cNvSpPr/>
            <p:nvPr/>
          </p:nvSpPr>
          <p:spPr>
            <a:xfrm rot="2044777">
              <a:off x="5911449" y="867729"/>
              <a:ext cx="1554223" cy="1554223"/>
            </a:xfrm>
            <a:prstGeom prst="ellipse">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8" name="Google Shape;48;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9" name="Google Shape;49;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0" name="Google Shape;50;p2"/>
          <p:cNvSpPr txBox="1"/>
          <p:nvPr>
            <p:ph type="ctrTitle"/>
          </p:nvPr>
        </p:nvSpPr>
        <p:spPr>
          <a:xfrm>
            <a:off x="1098667" y="2151750"/>
            <a:ext cx="5673900" cy="24972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1" name="Google Shape;51;p2"/>
          <p:cNvSpPr txBox="1"/>
          <p:nvPr>
            <p:ph idx="1" type="subTitle"/>
          </p:nvPr>
        </p:nvSpPr>
        <p:spPr>
          <a:xfrm>
            <a:off x="1098667" y="4795067"/>
            <a:ext cx="5673900" cy="9273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52" name="Google Shape;52;p2"/>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5" name="Shape 145"/>
        <p:cNvGrpSpPr/>
        <p:nvPr/>
      </p:nvGrpSpPr>
      <p:grpSpPr>
        <a:xfrm>
          <a:off x="0" y="0"/>
          <a:ext cx="0" cy="0"/>
          <a:chOff x="0" y="0"/>
          <a:chExt cx="0" cy="0"/>
        </a:xfrm>
      </p:grpSpPr>
      <p:grpSp>
        <p:nvGrpSpPr>
          <p:cNvPr id="146" name="Google Shape;146;p11"/>
          <p:cNvGrpSpPr/>
          <p:nvPr/>
        </p:nvGrpSpPr>
        <p:grpSpPr>
          <a:xfrm>
            <a:off x="69" y="5465463"/>
            <a:ext cx="12191743" cy="1392365"/>
            <a:chOff x="52" y="4099200"/>
            <a:chExt cx="9144036" cy="1044300"/>
          </a:xfrm>
        </p:grpSpPr>
        <p:grpSp>
          <p:nvGrpSpPr>
            <p:cNvPr id="147" name="Google Shape;147;p11"/>
            <p:cNvGrpSpPr/>
            <p:nvPr/>
          </p:nvGrpSpPr>
          <p:grpSpPr>
            <a:xfrm>
              <a:off x="52" y="4309200"/>
              <a:ext cx="231622" cy="834300"/>
              <a:chOff x="2688737" y="4301380"/>
              <a:chExt cx="231900" cy="834300"/>
            </a:xfrm>
          </p:grpSpPr>
          <p:sp>
            <p:nvSpPr>
              <p:cNvPr id="148" name="Google Shape;148;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9" name="Google Shape;149;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2" name="Google Shape;152;p11"/>
            <p:cNvGrpSpPr/>
            <p:nvPr/>
          </p:nvGrpSpPr>
          <p:grpSpPr>
            <a:xfrm>
              <a:off x="371406" y="4099200"/>
              <a:ext cx="231622" cy="1044300"/>
              <a:chOff x="2688737" y="4091380"/>
              <a:chExt cx="231900" cy="1044300"/>
            </a:xfrm>
          </p:grpSpPr>
          <p:sp>
            <p:nvSpPr>
              <p:cNvPr id="153" name="Google Shape;153;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4" name="Google Shape;154;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5" name="Google Shape;155;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58" name="Google Shape;158;p11"/>
            <p:cNvGrpSpPr/>
            <p:nvPr/>
          </p:nvGrpSpPr>
          <p:grpSpPr>
            <a:xfrm>
              <a:off x="742761" y="4309200"/>
              <a:ext cx="231622" cy="834300"/>
              <a:chOff x="2688737" y="4301380"/>
              <a:chExt cx="231900" cy="834300"/>
            </a:xfrm>
          </p:grpSpPr>
          <p:sp>
            <p:nvSpPr>
              <p:cNvPr id="159" name="Google Shape;15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0" name="Google Shape;16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114115" y="4518900"/>
              <a:ext cx="231622" cy="624600"/>
              <a:chOff x="2688737" y="4511080"/>
              <a:chExt cx="231900" cy="624600"/>
            </a:xfrm>
          </p:grpSpPr>
          <p:sp>
            <p:nvSpPr>
              <p:cNvPr id="164" name="Google Shape;16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5" name="Google Shape;165;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6" name="Google Shape;166;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67" name="Google Shape;167;p11"/>
            <p:cNvGrpSpPr/>
            <p:nvPr/>
          </p:nvGrpSpPr>
          <p:grpSpPr>
            <a:xfrm>
              <a:off x="1856753" y="4099200"/>
              <a:ext cx="231600" cy="1044300"/>
              <a:chOff x="1856753" y="4099200"/>
              <a:chExt cx="231600" cy="1044300"/>
            </a:xfrm>
          </p:grpSpPr>
          <p:sp>
            <p:nvSpPr>
              <p:cNvPr id="168" name="Google Shape;168;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9" name="Google Shape;169;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0" name="Google Shape;170;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1" name="Google Shape;171;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2" name="Google Shape;172;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3" name="Google Shape;173;p11"/>
            <p:cNvGrpSpPr/>
            <p:nvPr/>
          </p:nvGrpSpPr>
          <p:grpSpPr>
            <a:xfrm>
              <a:off x="2228107" y="4309200"/>
              <a:ext cx="231600" cy="834300"/>
              <a:chOff x="2228107" y="4309200"/>
              <a:chExt cx="231600" cy="834300"/>
            </a:xfrm>
          </p:grpSpPr>
          <p:sp>
            <p:nvSpPr>
              <p:cNvPr id="174" name="Google Shape;174;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5" name="Google Shape;175;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6" name="Google Shape;176;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7" name="Google Shape;177;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2599462" y="4518900"/>
              <a:ext cx="231600" cy="624600"/>
              <a:chOff x="2599462" y="4518900"/>
              <a:chExt cx="231600" cy="624600"/>
            </a:xfrm>
          </p:grpSpPr>
          <p:sp>
            <p:nvSpPr>
              <p:cNvPr id="179" name="Google Shape;179;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0" name="Google Shape;180;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1" name="Google Shape;181;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2" name="Google Shape;182;p11"/>
            <p:cNvGrpSpPr/>
            <p:nvPr/>
          </p:nvGrpSpPr>
          <p:grpSpPr>
            <a:xfrm>
              <a:off x="3342171" y="4099200"/>
              <a:ext cx="231600" cy="1044300"/>
              <a:chOff x="3342171" y="4099200"/>
              <a:chExt cx="231600" cy="1044300"/>
            </a:xfrm>
          </p:grpSpPr>
          <p:sp>
            <p:nvSpPr>
              <p:cNvPr id="183" name="Google Shape;183;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4" name="Google Shape;184;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5" name="Google Shape;185;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6" name="Google Shape;186;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7" name="Google Shape;187;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88" name="Google Shape;188;p11"/>
            <p:cNvGrpSpPr/>
            <p:nvPr/>
          </p:nvGrpSpPr>
          <p:grpSpPr>
            <a:xfrm>
              <a:off x="3713525" y="4309200"/>
              <a:ext cx="231600" cy="834300"/>
              <a:chOff x="3713525" y="4309200"/>
              <a:chExt cx="231600" cy="834300"/>
            </a:xfrm>
          </p:grpSpPr>
          <p:sp>
            <p:nvSpPr>
              <p:cNvPr id="189" name="Google Shape;189;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0" name="Google Shape;190;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1" name="Google Shape;191;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2" name="Google Shape;192;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93" name="Google Shape;193;p11"/>
            <p:cNvGrpSpPr/>
            <p:nvPr/>
          </p:nvGrpSpPr>
          <p:grpSpPr>
            <a:xfrm>
              <a:off x="1485398" y="4309200"/>
              <a:ext cx="231600" cy="834300"/>
              <a:chOff x="1485398" y="4309200"/>
              <a:chExt cx="231600" cy="834300"/>
            </a:xfrm>
          </p:grpSpPr>
          <p:sp>
            <p:nvSpPr>
              <p:cNvPr id="194" name="Google Shape;194;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5" name="Google Shape;195;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6" name="Google Shape;196;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97" name="Google Shape;197;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4084879" y="4518900"/>
              <a:ext cx="231600" cy="624600"/>
              <a:chOff x="4084879" y="4518900"/>
              <a:chExt cx="231600" cy="624600"/>
            </a:xfrm>
          </p:grpSpPr>
          <p:sp>
            <p:nvSpPr>
              <p:cNvPr id="199" name="Google Shape;199;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0" name="Google Shape;200;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1" name="Google Shape;201;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2" name="Google Shape;202;p11"/>
            <p:cNvGrpSpPr/>
            <p:nvPr/>
          </p:nvGrpSpPr>
          <p:grpSpPr>
            <a:xfrm>
              <a:off x="2970816" y="4309200"/>
              <a:ext cx="231600" cy="834300"/>
              <a:chOff x="2970816" y="4309200"/>
              <a:chExt cx="231600" cy="834300"/>
            </a:xfrm>
          </p:grpSpPr>
          <p:sp>
            <p:nvSpPr>
              <p:cNvPr id="203" name="Google Shape;203;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4" name="Google Shape;204;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5" name="Google Shape;205;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6" name="Google Shape;206;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07" name="Google Shape;207;p11"/>
            <p:cNvGrpSpPr/>
            <p:nvPr/>
          </p:nvGrpSpPr>
          <p:grpSpPr>
            <a:xfrm>
              <a:off x="4456234" y="4309200"/>
              <a:ext cx="231600" cy="834300"/>
              <a:chOff x="4456234" y="4309200"/>
              <a:chExt cx="231600" cy="834300"/>
            </a:xfrm>
          </p:grpSpPr>
          <p:sp>
            <p:nvSpPr>
              <p:cNvPr id="208" name="Google Shape;208;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9" name="Google Shape;209;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0" name="Google Shape;210;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1" name="Google Shape;211;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2" name="Google Shape;212;p11"/>
            <p:cNvGrpSpPr/>
            <p:nvPr/>
          </p:nvGrpSpPr>
          <p:grpSpPr>
            <a:xfrm>
              <a:off x="4827588" y="4099200"/>
              <a:ext cx="231600" cy="1044300"/>
              <a:chOff x="4827588" y="4099200"/>
              <a:chExt cx="231600" cy="1044300"/>
            </a:xfrm>
          </p:grpSpPr>
          <p:sp>
            <p:nvSpPr>
              <p:cNvPr id="213" name="Google Shape;213;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4" name="Google Shape;214;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5" name="Google Shape;215;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6" name="Google Shape;216;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7" name="Google Shape;217;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18" name="Google Shape;218;p11"/>
            <p:cNvGrpSpPr/>
            <p:nvPr/>
          </p:nvGrpSpPr>
          <p:grpSpPr>
            <a:xfrm>
              <a:off x="5198943" y="4309200"/>
              <a:ext cx="231600" cy="834300"/>
              <a:chOff x="5198943" y="4309200"/>
              <a:chExt cx="231600" cy="834300"/>
            </a:xfrm>
          </p:grpSpPr>
          <p:sp>
            <p:nvSpPr>
              <p:cNvPr id="219" name="Google Shape;219;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0" name="Google Shape;220;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1" name="Google Shape;221;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2" name="Google Shape;222;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570297" y="4518900"/>
              <a:ext cx="231600" cy="624600"/>
              <a:chOff x="5570297" y="4518900"/>
              <a:chExt cx="231600" cy="624600"/>
            </a:xfrm>
          </p:grpSpPr>
          <p:sp>
            <p:nvSpPr>
              <p:cNvPr id="224" name="Google Shape;224;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5" name="Google Shape;225;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6" name="Google Shape;226;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27" name="Google Shape;227;p11"/>
            <p:cNvGrpSpPr/>
            <p:nvPr/>
          </p:nvGrpSpPr>
          <p:grpSpPr>
            <a:xfrm>
              <a:off x="5941652" y="4309200"/>
              <a:ext cx="231600" cy="834300"/>
              <a:chOff x="5941652" y="4309200"/>
              <a:chExt cx="231600" cy="834300"/>
            </a:xfrm>
          </p:grpSpPr>
          <p:sp>
            <p:nvSpPr>
              <p:cNvPr id="228" name="Google Shape;228;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9" name="Google Shape;229;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0" name="Google Shape;230;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1" name="Google Shape;231;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2" name="Google Shape;232;p11"/>
            <p:cNvGrpSpPr/>
            <p:nvPr/>
          </p:nvGrpSpPr>
          <p:grpSpPr>
            <a:xfrm>
              <a:off x="6313006" y="4099200"/>
              <a:ext cx="231600" cy="1044300"/>
              <a:chOff x="6313006" y="4099200"/>
              <a:chExt cx="231600" cy="1044300"/>
            </a:xfrm>
          </p:grpSpPr>
          <p:sp>
            <p:nvSpPr>
              <p:cNvPr id="233" name="Google Shape;233;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4" name="Google Shape;234;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5" name="Google Shape;235;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6" name="Google Shape;236;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7" name="Google Shape;237;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38" name="Google Shape;238;p11"/>
            <p:cNvGrpSpPr/>
            <p:nvPr/>
          </p:nvGrpSpPr>
          <p:grpSpPr>
            <a:xfrm>
              <a:off x="6684361" y="4309200"/>
              <a:ext cx="231600" cy="834300"/>
              <a:chOff x="6684361" y="4309200"/>
              <a:chExt cx="231600" cy="834300"/>
            </a:xfrm>
          </p:grpSpPr>
          <p:sp>
            <p:nvSpPr>
              <p:cNvPr id="239" name="Google Shape;239;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0" name="Google Shape;240;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1" name="Google Shape;241;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2" name="Google Shape;242;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055715" y="4518900"/>
              <a:ext cx="231600" cy="624600"/>
              <a:chOff x="7055715" y="4518900"/>
              <a:chExt cx="231600" cy="624600"/>
            </a:xfrm>
          </p:grpSpPr>
          <p:sp>
            <p:nvSpPr>
              <p:cNvPr id="244" name="Google Shape;244;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5" name="Google Shape;245;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6" name="Google Shape;246;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47" name="Google Shape;247;p11"/>
            <p:cNvGrpSpPr/>
            <p:nvPr/>
          </p:nvGrpSpPr>
          <p:grpSpPr>
            <a:xfrm>
              <a:off x="7798424" y="4099200"/>
              <a:ext cx="231600" cy="1044300"/>
              <a:chOff x="7798424" y="4099200"/>
              <a:chExt cx="231600" cy="1044300"/>
            </a:xfrm>
          </p:grpSpPr>
          <p:sp>
            <p:nvSpPr>
              <p:cNvPr id="248" name="Google Shape;248;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9" name="Google Shape;249;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0" name="Google Shape;250;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1" name="Google Shape;251;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2" name="Google Shape;252;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3" name="Google Shape;253;p11"/>
            <p:cNvGrpSpPr/>
            <p:nvPr/>
          </p:nvGrpSpPr>
          <p:grpSpPr>
            <a:xfrm>
              <a:off x="8169779" y="4309200"/>
              <a:ext cx="231600" cy="834300"/>
              <a:chOff x="8169779" y="4309200"/>
              <a:chExt cx="231600" cy="834300"/>
            </a:xfrm>
          </p:grpSpPr>
          <p:sp>
            <p:nvSpPr>
              <p:cNvPr id="254" name="Google Shape;254;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5" name="Google Shape;255;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6" name="Google Shape;256;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7" name="Google Shape;257;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58" name="Google Shape;258;p11"/>
            <p:cNvGrpSpPr/>
            <p:nvPr/>
          </p:nvGrpSpPr>
          <p:grpSpPr>
            <a:xfrm>
              <a:off x="7427070" y="4309200"/>
              <a:ext cx="231600" cy="834300"/>
              <a:chOff x="7427070" y="4309200"/>
              <a:chExt cx="231600" cy="834300"/>
            </a:xfrm>
          </p:grpSpPr>
          <p:sp>
            <p:nvSpPr>
              <p:cNvPr id="259" name="Google Shape;259;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0" name="Google Shape;260;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1" name="Google Shape;261;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2" name="Google Shape;262;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541133" y="4518900"/>
              <a:ext cx="231600" cy="624600"/>
              <a:chOff x="8541133" y="4518900"/>
              <a:chExt cx="231600" cy="624600"/>
            </a:xfrm>
          </p:grpSpPr>
          <p:sp>
            <p:nvSpPr>
              <p:cNvPr id="264" name="Google Shape;264;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5" name="Google Shape;265;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6" name="Google Shape;266;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267" name="Google Shape;267;p11"/>
            <p:cNvGrpSpPr/>
            <p:nvPr/>
          </p:nvGrpSpPr>
          <p:grpSpPr>
            <a:xfrm>
              <a:off x="8912488" y="4309200"/>
              <a:ext cx="231600" cy="834300"/>
              <a:chOff x="8912488" y="4309200"/>
              <a:chExt cx="231600" cy="834300"/>
            </a:xfrm>
          </p:grpSpPr>
          <p:sp>
            <p:nvSpPr>
              <p:cNvPr id="268" name="Google Shape;268;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9" name="Google Shape;269;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0" name="Google Shape;270;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1" name="Google Shape;271;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272" name="Google Shape;272;p11"/>
          <p:cNvSpPr txBox="1"/>
          <p:nvPr>
            <p:ph hasCustomPrompt="1" type="title"/>
          </p:nvPr>
        </p:nvSpPr>
        <p:spPr>
          <a:xfrm>
            <a:off x="1851500" y="1030300"/>
            <a:ext cx="8489100" cy="24843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lt1"/>
              </a:buClr>
              <a:buSzPts val="10700"/>
              <a:buNone/>
              <a:defRPr sz="10700">
                <a:solidFill>
                  <a:schemeClr val="lt1"/>
                </a:solidFill>
              </a:defRPr>
            </a:lvl1pPr>
            <a:lvl2pPr lvl="1" algn="ctr">
              <a:spcBef>
                <a:spcPts val="0"/>
              </a:spcBef>
              <a:spcAft>
                <a:spcPts val="0"/>
              </a:spcAft>
              <a:buClr>
                <a:schemeClr val="lt1"/>
              </a:buClr>
              <a:buSzPts val="10700"/>
              <a:buNone/>
              <a:defRPr sz="10700">
                <a:solidFill>
                  <a:schemeClr val="lt1"/>
                </a:solidFill>
              </a:defRPr>
            </a:lvl2pPr>
            <a:lvl3pPr lvl="2" algn="ctr">
              <a:spcBef>
                <a:spcPts val="0"/>
              </a:spcBef>
              <a:spcAft>
                <a:spcPts val="0"/>
              </a:spcAft>
              <a:buClr>
                <a:schemeClr val="lt1"/>
              </a:buClr>
              <a:buSzPts val="10700"/>
              <a:buNone/>
              <a:defRPr sz="10700">
                <a:solidFill>
                  <a:schemeClr val="lt1"/>
                </a:solidFill>
              </a:defRPr>
            </a:lvl3pPr>
            <a:lvl4pPr lvl="3" algn="ctr">
              <a:spcBef>
                <a:spcPts val="0"/>
              </a:spcBef>
              <a:spcAft>
                <a:spcPts val="0"/>
              </a:spcAft>
              <a:buClr>
                <a:schemeClr val="lt1"/>
              </a:buClr>
              <a:buSzPts val="10700"/>
              <a:buNone/>
              <a:defRPr sz="10700">
                <a:solidFill>
                  <a:schemeClr val="lt1"/>
                </a:solidFill>
              </a:defRPr>
            </a:lvl4pPr>
            <a:lvl5pPr lvl="4" algn="ctr">
              <a:spcBef>
                <a:spcPts val="0"/>
              </a:spcBef>
              <a:spcAft>
                <a:spcPts val="0"/>
              </a:spcAft>
              <a:buClr>
                <a:schemeClr val="lt1"/>
              </a:buClr>
              <a:buSzPts val="10700"/>
              <a:buNone/>
              <a:defRPr sz="10700">
                <a:solidFill>
                  <a:schemeClr val="lt1"/>
                </a:solidFill>
              </a:defRPr>
            </a:lvl5pPr>
            <a:lvl6pPr lvl="5" algn="ctr">
              <a:spcBef>
                <a:spcPts val="0"/>
              </a:spcBef>
              <a:spcAft>
                <a:spcPts val="0"/>
              </a:spcAft>
              <a:buClr>
                <a:schemeClr val="lt1"/>
              </a:buClr>
              <a:buSzPts val="10700"/>
              <a:buNone/>
              <a:defRPr sz="10700">
                <a:solidFill>
                  <a:schemeClr val="lt1"/>
                </a:solidFill>
              </a:defRPr>
            </a:lvl6pPr>
            <a:lvl7pPr lvl="6" algn="ctr">
              <a:spcBef>
                <a:spcPts val="0"/>
              </a:spcBef>
              <a:spcAft>
                <a:spcPts val="0"/>
              </a:spcAft>
              <a:buClr>
                <a:schemeClr val="lt1"/>
              </a:buClr>
              <a:buSzPts val="10700"/>
              <a:buNone/>
              <a:defRPr sz="10700">
                <a:solidFill>
                  <a:schemeClr val="lt1"/>
                </a:solidFill>
              </a:defRPr>
            </a:lvl7pPr>
            <a:lvl8pPr lvl="7" algn="ctr">
              <a:spcBef>
                <a:spcPts val="0"/>
              </a:spcBef>
              <a:spcAft>
                <a:spcPts val="0"/>
              </a:spcAft>
              <a:buClr>
                <a:schemeClr val="lt1"/>
              </a:buClr>
              <a:buSzPts val="10700"/>
              <a:buNone/>
              <a:defRPr sz="10700">
                <a:solidFill>
                  <a:schemeClr val="lt1"/>
                </a:solidFill>
              </a:defRPr>
            </a:lvl8pPr>
            <a:lvl9pPr lvl="8" algn="ctr">
              <a:spcBef>
                <a:spcPts val="0"/>
              </a:spcBef>
              <a:spcAft>
                <a:spcPts val="0"/>
              </a:spcAft>
              <a:buClr>
                <a:schemeClr val="lt1"/>
              </a:buClr>
              <a:buSzPts val="10700"/>
              <a:buNone/>
              <a:defRPr sz="10700">
                <a:solidFill>
                  <a:schemeClr val="lt1"/>
                </a:solidFill>
              </a:defRPr>
            </a:lvl9pPr>
          </a:lstStyle>
          <a:p>
            <a:r>
              <a:t>xx%</a:t>
            </a:r>
          </a:p>
        </p:txBody>
      </p:sp>
      <p:sp>
        <p:nvSpPr>
          <p:cNvPr id="273" name="Google Shape;273;p11"/>
          <p:cNvSpPr txBox="1"/>
          <p:nvPr>
            <p:ph idx="1" type="body"/>
          </p:nvPr>
        </p:nvSpPr>
        <p:spPr>
          <a:xfrm>
            <a:off x="1851500" y="3616400"/>
            <a:ext cx="8489100" cy="1481700"/>
          </a:xfrm>
          <a:prstGeom prst="rect">
            <a:avLst/>
          </a:prstGeom>
        </p:spPr>
        <p:txBody>
          <a:bodyPr anchorCtr="0" anchor="t" bIns="121900" lIns="121900" spcFirstLastPara="1" rIns="121900" wrap="square" tIns="121900">
            <a:normAutofit/>
          </a:bodyPr>
          <a:lstStyle>
            <a:lvl1pPr indent="-336550" lvl="0" marL="457200" algn="ctr">
              <a:spcBef>
                <a:spcPts val="0"/>
              </a:spcBef>
              <a:spcAft>
                <a:spcPts val="0"/>
              </a:spcAft>
              <a:buClr>
                <a:schemeClr val="lt1"/>
              </a:buClr>
              <a:buSzPts val="1700"/>
              <a:buChar char="●"/>
              <a:defRPr>
                <a:solidFill>
                  <a:schemeClr val="lt1"/>
                </a:solidFill>
              </a:defRPr>
            </a:lvl1pPr>
            <a:lvl2pPr indent="-323850" lvl="1" marL="914400" algn="ctr">
              <a:spcBef>
                <a:spcPts val="0"/>
              </a:spcBef>
              <a:spcAft>
                <a:spcPts val="0"/>
              </a:spcAft>
              <a:buClr>
                <a:schemeClr val="lt1"/>
              </a:buClr>
              <a:buSzPts val="1500"/>
              <a:buChar char="○"/>
              <a:defRPr>
                <a:solidFill>
                  <a:schemeClr val="lt1"/>
                </a:solidFill>
              </a:defRPr>
            </a:lvl2pPr>
            <a:lvl3pPr indent="-323850" lvl="2" marL="1371600" algn="ctr">
              <a:spcBef>
                <a:spcPts val="0"/>
              </a:spcBef>
              <a:spcAft>
                <a:spcPts val="0"/>
              </a:spcAft>
              <a:buClr>
                <a:schemeClr val="lt1"/>
              </a:buClr>
              <a:buSzPts val="1500"/>
              <a:buChar char="■"/>
              <a:defRPr>
                <a:solidFill>
                  <a:schemeClr val="lt1"/>
                </a:solidFill>
              </a:defRPr>
            </a:lvl3pPr>
            <a:lvl4pPr indent="-323850" lvl="3" marL="1828800" algn="ctr">
              <a:spcBef>
                <a:spcPts val="0"/>
              </a:spcBef>
              <a:spcAft>
                <a:spcPts val="0"/>
              </a:spcAft>
              <a:buClr>
                <a:schemeClr val="lt1"/>
              </a:buClr>
              <a:buSzPts val="1500"/>
              <a:buChar char="●"/>
              <a:defRPr>
                <a:solidFill>
                  <a:schemeClr val="lt1"/>
                </a:solidFill>
              </a:defRPr>
            </a:lvl4pPr>
            <a:lvl5pPr indent="-323850" lvl="4" marL="2286000" algn="ctr">
              <a:spcBef>
                <a:spcPts val="0"/>
              </a:spcBef>
              <a:spcAft>
                <a:spcPts val="0"/>
              </a:spcAft>
              <a:buClr>
                <a:schemeClr val="lt1"/>
              </a:buClr>
              <a:buSzPts val="1500"/>
              <a:buChar char="○"/>
              <a:defRPr>
                <a:solidFill>
                  <a:schemeClr val="lt1"/>
                </a:solidFill>
              </a:defRPr>
            </a:lvl5pPr>
            <a:lvl6pPr indent="-323850" lvl="5" marL="2743200" algn="ctr">
              <a:spcBef>
                <a:spcPts val="0"/>
              </a:spcBef>
              <a:spcAft>
                <a:spcPts val="0"/>
              </a:spcAft>
              <a:buClr>
                <a:schemeClr val="lt1"/>
              </a:buClr>
              <a:buSzPts val="1500"/>
              <a:buChar char="■"/>
              <a:defRPr>
                <a:solidFill>
                  <a:schemeClr val="lt1"/>
                </a:solidFill>
              </a:defRPr>
            </a:lvl6pPr>
            <a:lvl7pPr indent="-323850" lvl="6" marL="3200400" algn="ctr">
              <a:spcBef>
                <a:spcPts val="0"/>
              </a:spcBef>
              <a:spcAft>
                <a:spcPts val="0"/>
              </a:spcAft>
              <a:buClr>
                <a:schemeClr val="lt1"/>
              </a:buClr>
              <a:buSzPts val="1500"/>
              <a:buChar char="●"/>
              <a:defRPr>
                <a:solidFill>
                  <a:schemeClr val="lt1"/>
                </a:solidFill>
              </a:defRPr>
            </a:lvl7pPr>
            <a:lvl8pPr indent="-323850" lvl="7" marL="3657600" algn="ctr">
              <a:spcBef>
                <a:spcPts val="0"/>
              </a:spcBef>
              <a:spcAft>
                <a:spcPts val="0"/>
              </a:spcAft>
              <a:buClr>
                <a:schemeClr val="lt1"/>
              </a:buClr>
              <a:buSzPts val="1500"/>
              <a:buChar char="○"/>
              <a:defRPr>
                <a:solidFill>
                  <a:schemeClr val="lt1"/>
                </a:solidFill>
              </a:defRPr>
            </a:lvl8pPr>
            <a:lvl9pPr indent="-323850" lvl="8" marL="4114800" algn="ctr">
              <a:spcBef>
                <a:spcPts val="0"/>
              </a:spcBef>
              <a:spcAft>
                <a:spcPts val="0"/>
              </a:spcAft>
              <a:buClr>
                <a:schemeClr val="lt1"/>
              </a:buClr>
              <a:buSzPts val="1500"/>
              <a:buChar char="■"/>
              <a:defRPr>
                <a:solidFill>
                  <a:schemeClr val="lt1"/>
                </a:solidFill>
              </a:defRPr>
            </a:lvl9pPr>
          </a:lstStyle>
          <a:p/>
        </p:txBody>
      </p:sp>
      <p:sp>
        <p:nvSpPr>
          <p:cNvPr id="274" name="Google Shape;274;p11"/>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5" name="Shape 275"/>
        <p:cNvGrpSpPr/>
        <p:nvPr/>
      </p:nvGrpSpPr>
      <p:grpSpPr>
        <a:xfrm>
          <a:off x="0" y="0"/>
          <a:ext cx="0" cy="0"/>
          <a:chOff x="0" y="0"/>
          <a:chExt cx="0" cy="0"/>
        </a:xfrm>
      </p:grpSpPr>
      <p:sp>
        <p:nvSpPr>
          <p:cNvPr id="276" name="Google Shape;276;p12"/>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Style slide layout">
  <p:cSld name="8_Style slide layout">
    <p:bg>
      <p:bgPr>
        <a:solidFill>
          <a:schemeClr val="lt1"/>
        </a:solidFill>
      </p:bgPr>
    </p:bg>
    <p:spTree>
      <p:nvGrpSpPr>
        <p:cNvPr id="277" name="Shape 277"/>
        <p:cNvGrpSpPr/>
        <p:nvPr/>
      </p:nvGrpSpPr>
      <p:grpSpPr>
        <a:xfrm>
          <a:off x="0" y="0"/>
          <a:ext cx="0" cy="0"/>
          <a:chOff x="0" y="0"/>
          <a:chExt cx="0" cy="0"/>
        </a:xfrm>
      </p:grpSpPr>
      <p:sp>
        <p:nvSpPr>
          <p:cNvPr id="278" name="Google Shape;278;p13"/>
          <p:cNvSpPr/>
          <p:nvPr/>
        </p:nvSpPr>
        <p:spPr>
          <a:xfrm>
            <a:off x="-1" y="824966"/>
            <a:ext cx="12192001" cy="6033034"/>
          </a:xfrm>
          <a:custGeom>
            <a:rect b="b" l="l" r="r" t="t"/>
            <a:pathLst>
              <a:path extrusionOk="0" h="6033034" w="12192001">
                <a:moveTo>
                  <a:pt x="1525965" y="5409993"/>
                </a:moveTo>
                <a:cubicBezTo>
                  <a:pt x="1520350" y="5409993"/>
                  <a:pt x="1512865" y="5419351"/>
                  <a:pt x="1507251" y="5423094"/>
                </a:cubicBezTo>
                <a:cubicBezTo>
                  <a:pt x="1512865" y="5428707"/>
                  <a:pt x="1520350" y="5434322"/>
                  <a:pt x="1527836" y="5439934"/>
                </a:cubicBezTo>
                <a:cubicBezTo>
                  <a:pt x="1535321" y="5434322"/>
                  <a:pt x="1540935" y="5428707"/>
                  <a:pt x="1548420" y="5424964"/>
                </a:cubicBezTo>
                <a:cubicBezTo>
                  <a:pt x="1540935" y="5419351"/>
                  <a:pt x="1533450" y="5409993"/>
                  <a:pt x="1525965" y="5409993"/>
                </a:cubicBezTo>
                <a:close/>
                <a:moveTo>
                  <a:pt x="1849703" y="5395023"/>
                </a:moveTo>
                <a:cubicBezTo>
                  <a:pt x="1847832" y="5398765"/>
                  <a:pt x="1845960" y="5402507"/>
                  <a:pt x="1844090" y="5406250"/>
                </a:cubicBezTo>
                <a:cubicBezTo>
                  <a:pt x="1862803" y="5428707"/>
                  <a:pt x="1883386" y="5449292"/>
                  <a:pt x="1915199" y="5445549"/>
                </a:cubicBezTo>
                <a:cubicBezTo>
                  <a:pt x="1917070" y="5441806"/>
                  <a:pt x="1918942" y="5438064"/>
                  <a:pt x="1920813" y="5434322"/>
                </a:cubicBezTo>
                <a:cubicBezTo>
                  <a:pt x="1898357" y="5419351"/>
                  <a:pt x="1874031" y="5406250"/>
                  <a:pt x="1849703" y="5395023"/>
                </a:cubicBezTo>
                <a:close/>
                <a:moveTo>
                  <a:pt x="1716839" y="5320170"/>
                </a:moveTo>
                <a:cubicBezTo>
                  <a:pt x="1714967" y="5323913"/>
                  <a:pt x="1711225" y="5327654"/>
                  <a:pt x="1709355" y="5329528"/>
                </a:cubicBezTo>
                <a:cubicBezTo>
                  <a:pt x="1729938" y="5370696"/>
                  <a:pt x="1750523" y="5409993"/>
                  <a:pt x="1771108" y="5451162"/>
                </a:cubicBezTo>
                <a:cubicBezTo>
                  <a:pt x="1771108" y="5453035"/>
                  <a:pt x="1772980" y="5453035"/>
                  <a:pt x="1772980" y="5453035"/>
                </a:cubicBezTo>
                <a:cubicBezTo>
                  <a:pt x="1812276" y="5460520"/>
                  <a:pt x="1853445" y="5468006"/>
                  <a:pt x="1896487" y="5475490"/>
                </a:cubicBezTo>
                <a:cubicBezTo>
                  <a:pt x="1832862" y="5419351"/>
                  <a:pt x="1774849" y="5368824"/>
                  <a:pt x="1716839" y="5320170"/>
                </a:cubicBezTo>
                <a:close/>
                <a:moveTo>
                  <a:pt x="9611947" y="5295844"/>
                </a:moveTo>
                <a:cubicBezTo>
                  <a:pt x="9593234" y="5314557"/>
                  <a:pt x="9589493" y="5406250"/>
                  <a:pt x="9610076" y="5441806"/>
                </a:cubicBezTo>
                <a:cubicBezTo>
                  <a:pt x="9641890" y="5494204"/>
                  <a:pt x="9735457" y="5524145"/>
                  <a:pt x="9810309" y="5505431"/>
                </a:cubicBezTo>
                <a:cubicBezTo>
                  <a:pt x="9791596" y="5447420"/>
                  <a:pt x="9772882" y="5389410"/>
                  <a:pt x="9757912" y="5342625"/>
                </a:cubicBezTo>
                <a:cubicBezTo>
                  <a:pt x="9707385" y="5323913"/>
                  <a:pt x="9662474" y="5310814"/>
                  <a:pt x="9611947" y="5295844"/>
                </a:cubicBezTo>
                <a:close/>
                <a:moveTo>
                  <a:pt x="1419299" y="5155494"/>
                </a:moveTo>
                <a:cubicBezTo>
                  <a:pt x="1423041" y="5172336"/>
                  <a:pt x="1423041" y="5181692"/>
                  <a:pt x="1424914" y="5192920"/>
                </a:cubicBezTo>
                <a:cubicBezTo>
                  <a:pt x="1428656" y="5207890"/>
                  <a:pt x="1428656" y="5234088"/>
                  <a:pt x="1436142" y="5235961"/>
                </a:cubicBezTo>
                <a:cubicBezTo>
                  <a:pt x="1471695" y="5245317"/>
                  <a:pt x="1509122" y="5249059"/>
                  <a:pt x="1546548" y="5249059"/>
                </a:cubicBezTo>
                <a:cubicBezTo>
                  <a:pt x="1550291" y="5249059"/>
                  <a:pt x="1559649" y="5211633"/>
                  <a:pt x="1557776" y="5209762"/>
                </a:cubicBezTo>
                <a:cubicBezTo>
                  <a:pt x="1514737" y="5191050"/>
                  <a:pt x="1477310" y="5153623"/>
                  <a:pt x="1419299" y="5155494"/>
                </a:cubicBezTo>
                <a:close/>
                <a:moveTo>
                  <a:pt x="2555193" y="5127425"/>
                </a:moveTo>
                <a:cubicBezTo>
                  <a:pt x="2525251" y="5148008"/>
                  <a:pt x="2495310" y="5166721"/>
                  <a:pt x="2463496" y="5187307"/>
                </a:cubicBezTo>
                <a:cubicBezTo>
                  <a:pt x="2465369" y="5194792"/>
                  <a:pt x="2467239" y="5200405"/>
                  <a:pt x="2469111" y="5204147"/>
                </a:cubicBezTo>
                <a:cubicBezTo>
                  <a:pt x="2485952" y="5222861"/>
                  <a:pt x="2480340" y="5267772"/>
                  <a:pt x="2519636" y="5256545"/>
                </a:cubicBezTo>
                <a:cubicBezTo>
                  <a:pt x="2560805" y="5243446"/>
                  <a:pt x="2540222" y="5207890"/>
                  <a:pt x="2534607" y="5177949"/>
                </a:cubicBezTo>
                <a:cubicBezTo>
                  <a:pt x="2553320" y="5168593"/>
                  <a:pt x="2575776" y="5159235"/>
                  <a:pt x="2555193" y="5127425"/>
                </a:cubicBezTo>
                <a:close/>
                <a:moveTo>
                  <a:pt x="1508889" y="5035261"/>
                </a:moveTo>
                <a:cubicBezTo>
                  <a:pt x="1498362" y="5036197"/>
                  <a:pt x="1487602" y="5041342"/>
                  <a:pt x="1479181" y="5046957"/>
                </a:cubicBezTo>
                <a:cubicBezTo>
                  <a:pt x="1471695" y="5052572"/>
                  <a:pt x="1479181" y="5076898"/>
                  <a:pt x="1481053" y="5093741"/>
                </a:cubicBezTo>
                <a:cubicBezTo>
                  <a:pt x="1482923" y="5103096"/>
                  <a:pt x="1492281" y="5114324"/>
                  <a:pt x="1490409" y="5121810"/>
                </a:cubicBezTo>
                <a:cubicBezTo>
                  <a:pt x="1482923" y="5149880"/>
                  <a:pt x="1497895" y="5151751"/>
                  <a:pt x="1522222" y="5144265"/>
                </a:cubicBezTo>
                <a:cubicBezTo>
                  <a:pt x="1535321" y="5149880"/>
                  <a:pt x="1548420" y="5159235"/>
                  <a:pt x="1563392" y="5161109"/>
                </a:cubicBezTo>
                <a:cubicBezTo>
                  <a:pt x="1569005" y="5162978"/>
                  <a:pt x="1585847" y="5148008"/>
                  <a:pt x="1585847" y="5148008"/>
                </a:cubicBezTo>
                <a:cubicBezTo>
                  <a:pt x="1570877" y="5114324"/>
                  <a:pt x="1555906" y="5078770"/>
                  <a:pt x="1537192" y="5048829"/>
                </a:cubicBezTo>
                <a:cubicBezTo>
                  <a:pt x="1529708" y="5037601"/>
                  <a:pt x="1519415" y="5034326"/>
                  <a:pt x="1508889" y="5035261"/>
                </a:cubicBezTo>
                <a:close/>
                <a:moveTo>
                  <a:pt x="2325018" y="4968361"/>
                </a:moveTo>
                <a:cubicBezTo>
                  <a:pt x="2283849" y="4970233"/>
                  <a:pt x="2267009" y="5003917"/>
                  <a:pt x="2289464" y="5035728"/>
                </a:cubicBezTo>
                <a:cubicBezTo>
                  <a:pt x="2300692" y="5052572"/>
                  <a:pt x="2304435" y="5065669"/>
                  <a:pt x="2281980" y="5075027"/>
                </a:cubicBezTo>
                <a:cubicBezTo>
                  <a:pt x="2270751" y="5080640"/>
                  <a:pt x="2261394" y="5089998"/>
                  <a:pt x="2250165" y="5095610"/>
                </a:cubicBezTo>
                <a:cubicBezTo>
                  <a:pt x="2231453" y="5106839"/>
                  <a:pt x="2222098" y="5153623"/>
                  <a:pt x="2235195" y="5170464"/>
                </a:cubicBezTo>
                <a:cubicBezTo>
                  <a:pt x="2253908" y="5191050"/>
                  <a:pt x="2272622" y="5211633"/>
                  <a:pt x="2287592" y="5228476"/>
                </a:cubicBezTo>
                <a:cubicBezTo>
                  <a:pt x="2308178" y="5217248"/>
                  <a:pt x="2326891" y="5206020"/>
                  <a:pt x="2345604" y="5198534"/>
                </a:cubicBezTo>
                <a:cubicBezTo>
                  <a:pt x="2364317" y="5191050"/>
                  <a:pt x="2368060" y="5183564"/>
                  <a:pt x="2351218" y="5168593"/>
                </a:cubicBezTo>
                <a:cubicBezTo>
                  <a:pt x="2343732" y="5161109"/>
                  <a:pt x="2343732" y="5148008"/>
                  <a:pt x="2341862" y="5136780"/>
                </a:cubicBezTo>
                <a:cubicBezTo>
                  <a:pt x="2339989" y="5125553"/>
                  <a:pt x="2343732" y="5114324"/>
                  <a:pt x="2341862" y="5103096"/>
                </a:cubicBezTo>
                <a:cubicBezTo>
                  <a:pt x="2338119" y="5075027"/>
                  <a:pt x="2349347" y="5041343"/>
                  <a:pt x="2313791" y="5024500"/>
                </a:cubicBezTo>
                <a:cubicBezTo>
                  <a:pt x="2311921" y="5024500"/>
                  <a:pt x="2315663" y="5011402"/>
                  <a:pt x="2317533" y="5003917"/>
                </a:cubicBezTo>
                <a:cubicBezTo>
                  <a:pt x="2319406" y="4992690"/>
                  <a:pt x="2321276" y="4981461"/>
                  <a:pt x="2325018" y="4968361"/>
                </a:cubicBezTo>
                <a:close/>
                <a:moveTo>
                  <a:pt x="2517766" y="4859824"/>
                </a:moveTo>
                <a:cubicBezTo>
                  <a:pt x="2499053" y="4861696"/>
                  <a:pt x="2482210" y="4887895"/>
                  <a:pt x="2465369" y="4902865"/>
                </a:cubicBezTo>
                <a:cubicBezTo>
                  <a:pt x="2467239" y="4906608"/>
                  <a:pt x="2469111" y="4908479"/>
                  <a:pt x="2470982" y="4912221"/>
                </a:cubicBezTo>
                <a:cubicBezTo>
                  <a:pt x="2517766" y="4889766"/>
                  <a:pt x="2519636" y="4927191"/>
                  <a:pt x="2530864" y="4962749"/>
                </a:cubicBezTo>
                <a:cubicBezTo>
                  <a:pt x="2547707" y="4934677"/>
                  <a:pt x="2570163" y="4914094"/>
                  <a:pt x="2570163" y="4893508"/>
                </a:cubicBezTo>
                <a:cubicBezTo>
                  <a:pt x="2570163" y="4882280"/>
                  <a:pt x="2534607" y="4857954"/>
                  <a:pt x="2517766" y="4859824"/>
                </a:cubicBezTo>
                <a:close/>
                <a:moveTo>
                  <a:pt x="1853445" y="4844854"/>
                </a:moveTo>
                <a:cubicBezTo>
                  <a:pt x="1840348" y="4871052"/>
                  <a:pt x="1834732" y="4886023"/>
                  <a:pt x="1827247" y="4900993"/>
                </a:cubicBezTo>
                <a:cubicBezTo>
                  <a:pt x="1829119" y="4904736"/>
                  <a:pt x="1830990" y="4908479"/>
                  <a:pt x="1832862" y="4910351"/>
                </a:cubicBezTo>
                <a:cubicBezTo>
                  <a:pt x="1847832" y="4902865"/>
                  <a:pt x="1862803" y="4895380"/>
                  <a:pt x="1877774" y="4887895"/>
                </a:cubicBezTo>
                <a:cubicBezTo>
                  <a:pt x="1870289" y="4876667"/>
                  <a:pt x="1864674" y="4863567"/>
                  <a:pt x="1853445" y="4844854"/>
                </a:cubicBezTo>
                <a:close/>
                <a:moveTo>
                  <a:pt x="2759165" y="4828012"/>
                </a:moveTo>
                <a:cubicBezTo>
                  <a:pt x="2751680" y="4828012"/>
                  <a:pt x="2736710" y="4833626"/>
                  <a:pt x="2734839" y="4839241"/>
                </a:cubicBezTo>
                <a:cubicBezTo>
                  <a:pt x="2729224" y="4856081"/>
                  <a:pt x="2729224" y="4874795"/>
                  <a:pt x="2723612" y="4900993"/>
                </a:cubicBezTo>
                <a:cubicBezTo>
                  <a:pt x="2744195" y="4891638"/>
                  <a:pt x="2759165" y="4889766"/>
                  <a:pt x="2766651" y="4880410"/>
                </a:cubicBezTo>
                <a:cubicBezTo>
                  <a:pt x="2774136" y="4871052"/>
                  <a:pt x="2774136" y="4854212"/>
                  <a:pt x="2774136" y="4841111"/>
                </a:cubicBezTo>
                <a:cubicBezTo>
                  <a:pt x="2774136" y="4835498"/>
                  <a:pt x="2762908" y="4828012"/>
                  <a:pt x="2759165" y="4828012"/>
                </a:cubicBezTo>
                <a:close/>
                <a:moveTo>
                  <a:pt x="2306306" y="4768130"/>
                </a:moveTo>
                <a:cubicBezTo>
                  <a:pt x="2317533" y="4786844"/>
                  <a:pt x="2328761" y="4801814"/>
                  <a:pt x="2343732" y="4826140"/>
                </a:cubicBezTo>
                <a:cubicBezTo>
                  <a:pt x="2345604" y="4773743"/>
                  <a:pt x="2341862" y="4770001"/>
                  <a:pt x="2306306" y="4768130"/>
                </a:cubicBezTo>
                <a:close/>
                <a:moveTo>
                  <a:pt x="2528994" y="4702633"/>
                </a:moveTo>
                <a:cubicBezTo>
                  <a:pt x="2523379" y="4721346"/>
                  <a:pt x="2517766" y="4738189"/>
                  <a:pt x="2512151" y="4756903"/>
                </a:cubicBezTo>
                <a:cubicBezTo>
                  <a:pt x="2517766" y="4758772"/>
                  <a:pt x="2523379" y="4758772"/>
                  <a:pt x="2528994" y="4760645"/>
                </a:cubicBezTo>
                <a:cubicBezTo>
                  <a:pt x="2532736" y="4741932"/>
                  <a:pt x="2536479" y="4723219"/>
                  <a:pt x="2538350" y="4704505"/>
                </a:cubicBezTo>
                <a:cubicBezTo>
                  <a:pt x="2534607" y="4704505"/>
                  <a:pt x="2532736" y="4702633"/>
                  <a:pt x="2528994" y="4702633"/>
                </a:cubicBezTo>
                <a:close/>
                <a:moveTo>
                  <a:pt x="3045479" y="4685792"/>
                </a:moveTo>
                <a:cubicBezTo>
                  <a:pt x="3017408" y="4683920"/>
                  <a:pt x="2989339" y="4697020"/>
                  <a:pt x="2961268" y="4704505"/>
                </a:cubicBezTo>
                <a:cubicBezTo>
                  <a:pt x="2959398" y="4704505"/>
                  <a:pt x="2957526" y="4711991"/>
                  <a:pt x="2959398" y="4713861"/>
                </a:cubicBezTo>
                <a:cubicBezTo>
                  <a:pt x="2985597" y="4741932"/>
                  <a:pt x="2968753" y="4760645"/>
                  <a:pt x="2948170" y="4781229"/>
                </a:cubicBezTo>
                <a:cubicBezTo>
                  <a:pt x="2944427" y="4784972"/>
                  <a:pt x="2946298" y="4796199"/>
                  <a:pt x="2950041" y="4801814"/>
                </a:cubicBezTo>
                <a:cubicBezTo>
                  <a:pt x="2968753" y="4850469"/>
                  <a:pt x="2946298" y="4893508"/>
                  <a:pt x="2936942" y="4938420"/>
                </a:cubicBezTo>
                <a:cubicBezTo>
                  <a:pt x="2886416" y="4932806"/>
                  <a:pt x="2884545" y="4936549"/>
                  <a:pt x="2890159" y="4987075"/>
                </a:cubicBezTo>
                <a:cubicBezTo>
                  <a:pt x="2890159" y="4994559"/>
                  <a:pt x="2884545" y="5003917"/>
                  <a:pt x="2878930" y="5009530"/>
                </a:cubicBezTo>
                <a:cubicBezTo>
                  <a:pt x="2869574" y="5022631"/>
                  <a:pt x="2858347" y="5031986"/>
                  <a:pt x="2848989" y="5041343"/>
                </a:cubicBezTo>
                <a:cubicBezTo>
                  <a:pt x="2852732" y="5046957"/>
                  <a:pt x="2856475" y="5050699"/>
                  <a:pt x="2858347" y="5056314"/>
                </a:cubicBezTo>
                <a:cubicBezTo>
                  <a:pt x="2882673" y="5041343"/>
                  <a:pt x="2914486" y="5050699"/>
                  <a:pt x="2931327" y="5018888"/>
                </a:cubicBezTo>
                <a:cubicBezTo>
                  <a:pt x="2950041" y="4983332"/>
                  <a:pt x="2965011" y="4947777"/>
                  <a:pt x="2983724" y="4912221"/>
                </a:cubicBezTo>
                <a:cubicBezTo>
                  <a:pt x="3009923" y="4861696"/>
                  <a:pt x="3039864" y="4814913"/>
                  <a:pt x="3066062" y="4764387"/>
                </a:cubicBezTo>
                <a:cubicBezTo>
                  <a:pt x="3079163" y="4741932"/>
                  <a:pt x="3066062" y="4687662"/>
                  <a:pt x="3045479" y="4685792"/>
                </a:cubicBezTo>
                <a:close/>
                <a:moveTo>
                  <a:pt x="2810159" y="4682049"/>
                </a:moveTo>
                <a:cubicBezTo>
                  <a:pt x="2799399" y="4682049"/>
                  <a:pt x="2787236" y="4682985"/>
                  <a:pt x="2777879" y="4682050"/>
                </a:cubicBezTo>
                <a:cubicBezTo>
                  <a:pt x="2776008" y="4685792"/>
                  <a:pt x="2774136" y="4687662"/>
                  <a:pt x="2772266" y="4691405"/>
                </a:cubicBezTo>
                <a:cubicBezTo>
                  <a:pt x="2790979" y="4713861"/>
                  <a:pt x="2809692" y="4738189"/>
                  <a:pt x="2830276" y="4760645"/>
                </a:cubicBezTo>
                <a:cubicBezTo>
                  <a:pt x="2834018" y="4758772"/>
                  <a:pt x="2839633" y="4758772"/>
                  <a:pt x="2843376" y="4756903"/>
                </a:cubicBezTo>
                <a:cubicBezTo>
                  <a:pt x="2841504" y="4734446"/>
                  <a:pt x="2843376" y="4706376"/>
                  <a:pt x="2834018" y="4687662"/>
                </a:cubicBezTo>
                <a:cubicBezTo>
                  <a:pt x="2830276" y="4682985"/>
                  <a:pt x="2820920" y="4682050"/>
                  <a:pt x="2810159" y="4682049"/>
                </a:cubicBezTo>
                <a:close/>
                <a:moveTo>
                  <a:pt x="2874486" y="4665910"/>
                </a:moveTo>
                <a:cubicBezTo>
                  <a:pt x="2868638" y="4666611"/>
                  <a:pt x="2863959" y="4668014"/>
                  <a:pt x="2863959" y="4668949"/>
                </a:cubicBezTo>
                <a:cubicBezTo>
                  <a:pt x="2862090" y="4687662"/>
                  <a:pt x="2862090" y="4706376"/>
                  <a:pt x="2863959" y="4725089"/>
                </a:cubicBezTo>
                <a:cubicBezTo>
                  <a:pt x="2863959" y="4730704"/>
                  <a:pt x="2878930" y="4740060"/>
                  <a:pt x="2880803" y="4738189"/>
                </a:cubicBezTo>
                <a:cubicBezTo>
                  <a:pt x="2893900" y="4732574"/>
                  <a:pt x="2907001" y="4723219"/>
                  <a:pt x="2916357" y="4713861"/>
                </a:cubicBezTo>
                <a:cubicBezTo>
                  <a:pt x="2923841" y="4708248"/>
                  <a:pt x="2923841" y="4697020"/>
                  <a:pt x="2925715" y="4691405"/>
                </a:cubicBezTo>
                <a:cubicBezTo>
                  <a:pt x="2912614" y="4680177"/>
                  <a:pt x="2903258" y="4670821"/>
                  <a:pt x="2892031" y="4667079"/>
                </a:cubicBezTo>
                <a:cubicBezTo>
                  <a:pt x="2887352" y="4665207"/>
                  <a:pt x="2880333" y="4665207"/>
                  <a:pt x="2874486" y="4665910"/>
                </a:cubicBezTo>
                <a:close/>
                <a:moveTo>
                  <a:pt x="3092260" y="4665206"/>
                </a:moveTo>
                <a:cubicBezTo>
                  <a:pt x="3088519" y="4667079"/>
                  <a:pt x="3084776" y="4667079"/>
                  <a:pt x="3081033" y="4668949"/>
                </a:cubicBezTo>
                <a:cubicBezTo>
                  <a:pt x="3084776" y="4683920"/>
                  <a:pt x="3086648" y="4698890"/>
                  <a:pt x="3094133" y="4711991"/>
                </a:cubicBezTo>
                <a:cubicBezTo>
                  <a:pt x="3097875" y="4717604"/>
                  <a:pt x="3116589" y="4710118"/>
                  <a:pt x="3129687" y="4706376"/>
                </a:cubicBezTo>
                <a:cubicBezTo>
                  <a:pt x="3129687" y="4702633"/>
                  <a:pt x="3127817" y="4698890"/>
                  <a:pt x="3127817" y="4693277"/>
                </a:cubicBezTo>
                <a:cubicBezTo>
                  <a:pt x="3116589" y="4683920"/>
                  <a:pt x="3103489" y="4674564"/>
                  <a:pt x="3092260" y="4665206"/>
                </a:cubicBezTo>
                <a:close/>
                <a:moveTo>
                  <a:pt x="2212740" y="4659593"/>
                </a:moveTo>
                <a:cubicBezTo>
                  <a:pt x="2205254" y="4659593"/>
                  <a:pt x="2188413" y="4672692"/>
                  <a:pt x="2190283" y="4678307"/>
                </a:cubicBezTo>
                <a:cubicBezTo>
                  <a:pt x="2194026" y="4698890"/>
                  <a:pt x="2197769" y="4723219"/>
                  <a:pt x="2212740" y="4736317"/>
                </a:cubicBezTo>
                <a:cubicBezTo>
                  <a:pt x="2261394" y="4786844"/>
                  <a:pt x="2257651" y="4820528"/>
                  <a:pt x="2194026" y="4844854"/>
                </a:cubicBezTo>
                <a:cubicBezTo>
                  <a:pt x="2175313" y="4852339"/>
                  <a:pt x="2165957" y="4867309"/>
                  <a:pt x="2184671" y="4878538"/>
                </a:cubicBezTo>
                <a:cubicBezTo>
                  <a:pt x="2210869" y="4893508"/>
                  <a:pt x="2203384" y="4912221"/>
                  <a:pt x="2199641" y="4930934"/>
                </a:cubicBezTo>
                <a:cubicBezTo>
                  <a:pt x="2199641" y="4949648"/>
                  <a:pt x="2192156" y="4962749"/>
                  <a:pt x="2188413" y="4977719"/>
                </a:cubicBezTo>
                <a:cubicBezTo>
                  <a:pt x="2192156" y="4981461"/>
                  <a:pt x="2195898" y="4985204"/>
                  <a:pt x="2197769" y="4988947"/>
                </a:cubicBezTo>
                <a:cubicBezTo>
                  <a:pt x="2214612" y="4979589"/>
                  <a:pt x="2233325" y="4970233"/>
                  <a:pt x="2248296" y="4959006"/>
                </a:cubicBezTo>
                <a:cubicBezTo>
                  <a:pt x="2265136" y="4945905"/>
                  <a:pt x="2276365" y="4921579"/>
                  <a:pt x="2295077" y="4914094"/>
                </a:cubicBezTo>
                <a:cubicBezTo>
                  <a:pt x="2313791" y="4904736"/>
                  <a:pt x="2315663" y="4899123"/>
                  <a:pt x="2310048" y="4882280"/>
                </a:cubicBezTo>
                <a:cubicBezTo>
                  <a:pt x="2287592" y="4814913"/>
                  <a:pt x="2267009" y="4745675"/>
                  <a:pt x="2242681" y="4678307"/>
                </a:cubicBezTo>
                <a:cubicBezTo>
                  <a:pt x="2238938" y="4668949"/>
                  <a:pt x="2223967" y="4661464"/>
                  <a:pt x="2212740" y="4659593"/>
                </a:cubicBezTo>
                <a:close/>
                <a:moveTo>
                  <a:pt x="2674957" y="4642751"/>
                </a:moveTo>
                <a:cubicBezTo>
                  <a:pt x="2658114" y="4644623"/>
                  <a:pt x="2641273" y="4648366"/>
                  <a:pt x="2616945" y="4652109"/>
                </a:cubicBezTo>
                <a:cubicBezTo>
                  <a:pt x="2622560" y="4663336"/>
                  <a:pt x="2628173" y="4670821"/>
                  <a:pt x="2633787" y="4680177"/>
                </a:cubicBezTo>
                <a:cubicBezTo>
                  <a:pt x="2648759" y="4670821"/>
                  <a:pt x="2663729" y="4659593"/>
                  <a:pt x="2678700" y="4650236"/>
                </a:cubicBezTo>
                <a:cubicBezTo>
                  <a:pt x="2676828" y="4648366"/>
                  <a:pt x="2674957" y="4644623"/>
                  <a:pt x="2674957" y="4642751"/>
                </a:cubicBezTo>
                <a:close/>
                <a:moveTo>
                  <a:pt x="2454141" y="4586612"/>
                </a:moveTo>
                <a:cubicBezTo>
                  <a:pt x="2450399" y="4584741"/>
                  <a:pt x="2442913" y="4590353"/>
                  <a:pt x="2435428" y="4592226"/>
                </a:cubicBezTo>
                <a:cubicBezTo>
                  <a:pt x="2439170" y="4599711"/>
                  <a:pt x="2444784" y="4607197"/>
                  <a:pt x="2448526" y="4614682"/>
                </a:cubicBezTo>
                <a:cubicBezTo>
                  <a:pt x="2452268" y="4627780"/>
                  <a:pt x="2456011" y="4640880"/>
                  <a:pt x="2457883" y="4653978"/>
                </a:cubicBezTo>
                <a:cubicBezTo>
                  <a:pt x="2461626" y="4680177"/>
                  <a:pt x="2463496" y="4706376"/>
                  <a:pt x="2467239" y="4738189"/>
                </a:cubicBezTo>
                <a:cubicBezTo>
                  <a:pt x="2476597" y="4710118"/>
                  <a:pt x="2485952" y="4691405"/>
                  <a:pt x="2493438" y="4674564"/>
                </a:cubicBezTo>
                <a:cubicBezTo>
                  <a:pt x="2487825" y="4650236"/>
                  <a:pt x="2485952" y="4631523"/>
                  <a:pt x="2478467" y="4612810"/>
                </a:cubicBezTo>
                <a:cubicBezTo>
                  <a:pt x="2474725" y="4601582"/>
                  <a:pt x="2463496" y="4594096"/>
                  <a:pt x="2454141" y="4586612"/>
                </a:cubicBezTo>
                <a:close/>
                <a:moveTo>
                  <a:pt x="2588877" y="4356439"/>
                </a:moveTo>
                <a:cubicBezTo>
                  <a:pt x="2596361" y="4371410"/>
                  <a:pt x="2600104" y="4380766"/>
                  <a:pt x="2605717" y="4391993"/>
                </a:cubicBezTo>
                <a:cubicBezTo>
                  <a:pt x="2618818" y="4384508"/>
                  <a:pt x="2633787" y="4378895"/>
                  <a:pt x="2646887" y="4371410"/>
                </a:cubicBezTo>
                <a:cubicBezTo>
                  <a:pt x="2645016" y="4369538"/>
                  <a:pt x="2645016" y="4365795"/>
                  <a:pt x="2643144" y="4363924"/>
                </a:cubicBezTo>
                <a:cubicBezTo>
                  <a:pt x="2628173" y="4362052"/>
                  <a:pt x="2613203" y="4360182"/>
                  <a:pt x="2588877" y="4356439"/>
                </a:cubicBezTo>
                <a:close/>
                <a:moveTo>
                  <a:pt x="9967499" y="2472017"/>
                </a:moveTo>
                <a:cubicBezTo>
                  <a:pt x="9918846" y="2490730"/>
                  <a:pt x="9873932" y="2507573"/>
                  <a:pt x="9827150" y="2524414"/>
                </a:cubicBezTo>
                <a:cubicBezTo>
                  <a:pt x="9832765" y="2539384"/>
                  <a:pt x="9838378" y="2550612"/>
                  <a:pt x="9845863" y="2569325"/>
                </a:cubicBezTo>
                <a:cubicBezTo>
                  <a:pt x="9864577" y="2556228"/>
                  <a:pt x="9883290" y="2548742"/>
                  <a:pt x="9896388" y="2535641"/>
                </a:cubicBezTo>
                <a:cubicBezTo>
                  <a:pt x="9911358" y="2520670"/>
                  <a:pt x="9918846" y="2494472"/>
                  <a:pt x="9948785" y="2500087"/>
                </a:cubicBezTo>
                <a:cubicBezTo>
                  <a:pt x="9952528" y="2500087"/>
                  <a:pt x="9958143" y="2485117"/>
                  <a:pt x="9967499" y="2472017"/>
                </a:cubicBezTo>
                <a:close/>
                <a:moveTo>
                  <a:pt x="8848448" y="0"/>
                </a:moveTo>
                <a:cubicBezTo>
                  <a:pt x="9187158" y="552040"/>
                  <a:pt x="9527739" y="1098465"/>
                  <a:pt x="9819665" y="1682318"/>
                </a:cubicBezTo>
                <a:cubicBezTo>
                  <a:pt x="9819665" y="1671091"/>
                  <a:pt x="9821535" y="1667348"/>
                  <a:pt x="9819665" y="1663605"/>
                </a:cubicBezTo>
                <a:cubicBezTo>
                  <a:pt x="9819665" y="1657992"/>
                  <a:pt x="9817793" y="1654249"/>
                  <a:pt x="9815922" y="1650506"/>
                </a:cubicBezTo>
                <a:cubicBezTo>
                  <a:pt x="9789724" y="1575654"/>
                  <a:pt x="9761653" y="1502672"/>
                  <a:pt x="9737326" y="1427819"/>
                </a:cubicBezTo>
                <a:cubicBezTo>
                  <a:pt x="9696158" y="1300569"/>
                  <a:pt x="9656861" y="1171449"/>
                  <a:pt x="9617562" y="1044198"/>
                </a:cubicBezTo>
                <a:cubicBezTo>
                  <a:pt x="9598848" y="986186"/>
                  <a:pt x="9580135" y="928176"/>
                  <a:pt x="9557680" y="870164"/>
                </a:cubicBezTo>
                <a:cubicBezTo>
                  <a:pt x="9546452" y="838352"/>
                  <a:pt x="9552065" y="821510"/>
                  <a:pt x="9591364" y="819639"/>
                </a:cubicBezTo>
                <a:cubicBezTo>
                  <a:pt x="9610076" y="870164"/>
                  <a:pt x="9626920" y="924434"/>
                  <a:pt x="9645633" y="976830"/>
                </a:cubicBezTo>
                <a:cubicBezTo>
                  <a:pt x="9688672" y="1098465"/>
                  <a:pt x="9729842" y="1220103"/>
                  <a:pt x="9772882" y="1341737"/>
                </a:cubicBezTo>
                <a:cubicBezTo>
                  <a:pt x="9780366" y="1360451"/>
                  <a:pt x="9793466" y="1377294"/>
                  <a:pt x="9804694" y="1394135"/>
                </a:cubicBezTo>
                <a:cubicBezTo>
                  <a:pt x="9808437" y="1399750"/>
                  <a:pt x="9810309" y="1405363"/>
                  <a:pt x="9810309" y="1410978"/>
                </a:cubicBezTo>
                <a:cubicBezTo>
                  <a:pt x="9819665" y="1515771"/>
                  <a:pt x="9870192" y="1607466"/>
                  <a:pt x="9902002" y="1704775"/>
                </a:cubicBezTo>
                <a:cubicBezTo>
                  <a:pt x="9952528" y="1858223"/>
                  <a:pt x="10006798" y="2011672"/>
                  <a:pt x="10062937" y="2163249"/>
                </a:cubicBezTo>
                <a:cubicBezTo>
                  <a:pt x="10079777" y="2210032"/>
                  <a:pt x="10100363" y="2254944"/>
                  <a:pt x="10120947" y="2299855"/>
                </a:cubicBezTo>
                <a:cubicBezTo>
                  <a:pt x="10126562" y="2312955"/>
                  <a:pt x="10145275" y="2320441"/>
                  <a:pt x="10156503" y="2331668"/>
                </a:cubicBezTo>
                <a:cubicBezTo>
                  <a:pt x="10158373" y="2329796"/>
                  <a:pt x="10162118" y="2327925"/>
                  <a:pt x="10163988" y="2324183"/>
                </a:cubicBezTo>
                <a:cubicBezTo>
                  <a:pt x="10167731" y="2337281"/>
                  <a:pt x="10171474" y="2352251"/>
                  <a:pt x="10177086" y="2367222"/>
                </a:cubicBezTo>
                <a:cubicBezTo>
                  <a:pt x="10180831" y="2355995"/>
                  <a:pt x="10184573" y="2346639"/>
                  <a:pt x="10186444" y="2337281"/>
                </a:cubicBezTo>
                <a:cubicBezTo>
                  <a:pt x="10192057" y="2376580"/>
                  <a:pt x="10212642" y="2389679"/>
                  <a:pt x="10250069" y="2397163"/>
                </a:cubicBezTo>
                <a:cubicBezTo>
                  <a:pt x="10326792" y="2412134"/>
                  <a:pt x="10401645" y="2432719"/>
                  <a:pt x="10478371" y="2453303"/>
                </a:cubicBezTo>
                <a:cubicBezTo>
                  <a:pt x="10523282" y="2464531"/>
                  <a:pt x="10568194" y="2477631"/>
                  <a:pt x="10613105" y="2490730"/>
                </a:cubicBezTo>
                <a:cubicBezTo>
                  <a:pt x="10624333" y="2494472"/>
                  <a:pt x="10633691" y="2503830"/>
                  <a:pt x="10643047" y="2511315"/>
                </a:cubicBezTo>
                <a:cubicBezTo>
                  <a:pt x="10676731" y="2541256"/>
                  <a:pt x="10710415" y="2573068"/>
                  <a:pt x="10744098" y="2603009"/>
                </a:cubicBezTo>
                <a:cubicBezTo>
                  <a:pt x="10766554" y="2623595"/>
                  <a:pt x="10762811" y="2644178"/>
                  <a:pt x="10732870" y="2662891"/>
                </a:cubicBezTo>
                <a:cubicBezTo>
                  <a:pt x="10714156" y="2675992"/>
                  <a:pt x="10693573" y="2689089"/>
                  <a:pt x="10672988" y="2702190"/>
                </a:cubicBezTo>
                <a:cubicBezTo>
                  <a:pt x="10674860" y="2705933"/>
                  <a:pt x="10676731" y="2707803"/>
                  <a:pt x="10676731" y="2707803"/>
                </a:cubicBezTo>
                <a:cubicBezTo>
                  <a:pt x="10751583" y="2705933"/>
                  <a:pt x="10759068" y="2709676"/>
                  <a:pt x="10781525" y="2788271"/>
                </a:cubicBezTo>
                <a:cubicBezTo>
                  <a:pt x="10789009" y="2816340"/>
                  <a:pt x="10803980" y="2833183"/>
                  <a:pt x="10832049" y="2840668"/>
                </a:cubicBezTo>
                <a:cubicBezTo>
                  <a:pt x="10854508" y="2846281"/>
                  <a:pt x="10876963" y="2859382"/>
                  <a:pt x="10899419" y="2864995"/>
                </a:cubicBezTo>
                <a:cubicBezTo>
                  <a:pt x="10912517" y="2868737"/>
                  <a:pt x="10929360" y="2863124"/>
                  <a:pt x="10944329" y="2859382"/>
                </a:cubicBezTo>
                <a:cubicBezTo>
                  <a:pt x="10989243" y="2881837"/>
                  <a:pt x="10998598" y="2909906"/>
                  <a:pt x="10992984" y="2962303"/>
                </a:cubicBezTo>
                <a:cubicBezTo>
                  <a:pt x="10987369" y="3005344"/>
                  <a:pt x="10994855" y="3050256"/>
                  <a:pt x="10985500" y="3093296"/>
                </a:cubicBezTo>
                <a:cubicBezTo>
                  <a:pt x="10968657" y="3173763"/>
                  <a:pt x="10946201" y="3252359"/>
                  <a:pt x="10921872" y="3329083"/>
                </a:cubicBezTo>
                <a:cubicBezTo>
                  <a:pt x="10914390" y="3351538"/>
                  <a:pt x="10895676" y="3372123"/>
                  <a:pt x="10880706" y="3396450"/>
                </a:cubicBezTo>
                <a:cubicBezTo>
                  <a:pt x="10903160" y="3415163"/>
                  <a:pt x="10933102" y="3433876"/>
                  <a:pt x="10953686" y="3460075"/>
                </a:cubicBezTo>
                <a:cubicBezTo>
                  <a:pt x="10963042" y="3471302"/>
                  <a:pt x="10957428" y="3501243"/>
                  <a:pt x="10948073" y="3516214"/>
                </a:cubicBezTo>
                <a:cubicBezTo>
                  <a:pt x="10923745" y="3557384"/>
                  <a:pt x="10914390" y="3600425"/>
                  <a:pt x="10910647" y="3645336"/>
                </a:cubicBezTo>
                <a:cubicBezTo>
                  <a:pt x="10901289" y="3737030"/>
                  <a:pt x="10890061" y="3828726"/>
                  <a:pt x="10878834" y="3918549"/>
                </a:cubicBezTo>
                <a:cubicBezTo>
                  <a:pt x="10876963" y="3939134"/>
                  <a:pt x="10875091" y="3959719"/>
                  <a:pt x="10873220" y="3978432"/>
                </a:cubicBezTo>
                <a:cubicBezTo>
                  <a:pt x="10867605" y="4053285"/>
                  <a:pt x="10813335" y="4096325"/>
                  <a:pt x="10764683" y="4141237"/>
                </a:cubicBezTo>
                <a:cubicBezTo>
                  <a:pt x="10699186" y="4201119"/>
                  <a:pt x="10620590" y="4195505"/>
                  <a:pt x="10540125" y="4184277"/>
                </a:cubicBezTo>
                <a:cubicBezTo>
                  <a:pt x="10513924" y="4180534"/>
                  <a:pt x="10485855" y="4182405"/>
                  <a:pt x="10459657" y="4186148"/>
                </a:cubicBezTo>
                <a:cubicBezTo>
                  <a:pt x="10349250" y="4197376"/>
                  <a:pt x="10240714" y="4195505"/>
                  <a:pt x="10149017" y="4118780"/>
                </a:cubicBezTo>
                <a:cubicBezTo>
                  <a:pt x="10175217" y="4146852"/>
                  <a:pt x="10171474" y="4199248"/>
                  <a:pt x="10223870" y="4210476"/>
                </a:cubicBezTo>
                <a:cubicBezTo>
                  <a:pt x="10235099" y="4212347"/>
                  <a:pt x="10242583" y="4231060"/>
                  <a:pt x="10250069" y="4242288"/>
                </a:cubicBezTo>
                <a:cubicBezTo>
                  <a:pt x="10265040" y="4270359"/>
                  <a:pt x="10276267" y="4300300"/>
                  <a:pt x="10293110" y="4333983"/>
                </a:cubicBezTo>
                <a:cubicBezTo>
                  <a:pt x="10246326" y="4339597"/>
                  <a:pt x="10244455" y="4363924"/>
                  <a:pt x="10248196" y="4397608"/>
                </a:cubicBezTo>
                <a:cubicBezTo>
                  <a:pt x="10250069" y="4420065"/>
                  <a:pt x="10236971" y="4446263"/>
                  <a:pt x="10229484" y="4468719"/>
                </a:cubicBezTo>
                <a:cubicBezTo>
                  <a:pt x="10222000" y="4489302"/>
                  <a:pt x="10208899" y="4509888"/>
                  <a:pt x="10201415" y="4530471"/>
                </a:cubicBezTo>
                <a:cubicBezTo>
                  <a:pt x="10188316" y="4567898"/>
                  <a:pt x="10171474" y="4605324"/>
                  <a:pt x="10207030" y="4642751"/>
                </a:cubicBezTo>
                <a:cubicBezTo>
                  <a:pt x="10238841" y="4648366"/>
                  <a:pt x="10276267" y="4653978"/>
                  <a:pt x="10311824" y="4659593"/>
                </a:cubicBezTo>
                <a:cubicBezTo>
                  <a:pt x="10317436" y="4678307"/>
                  <a:pt x="10323050" y="4693277"/>
                  <a:pt x="10326792" y="4708248"/>
                </a:cubicBezTo>
                <a:cubicBezTo>
                  <a:pt x="10300596" y="4661464"/>
                  <a:pt x="10259426" y="4653978"/>
                  <a:pt x="10220128" y="4655850"/>
                </a:cubicBezTo>
                <a:cubicBezTo>
                  <a:pt x="10227613" y="4706376"/>
                  <a:pt x="10235099" y="4756903"/>
                  <a:pt x="10242583" y="4807427"/>
                </a:cubicBezTo>
                <a:cubicBezTo>
                  <a:pt x="10244455" y="4813042"/>
                  <a:pt x="10250069" y="4820528"/>
                  <a:pt x="10255684" y="4824271"/>
                </a:cubicBezTo>
                <a:cubicBezTo>
                  <a:pt x="10351120" y="4906608"/>
                  <a:pt x="10375449" y="5003917"/>
                  <a:pt x="10324922" y="5116197"/>
                </a:cubicBezTo>
                <a:cubicBezTo>
                  <a:pt x="10321179" y="5125553"/>
                  <a:pt x="10319308" y="5140523"/>
                  <a:pt x="10323050" y="5149880"/>
                </a:cubicBezTo>
                <a:cubicBezTo>
                  <a:pt x="10336150" y="5181692"/>
                  <a:pt x="10330537" y="5206020"/>
                  <a:pt x="10302466" y="5224733"/>
                </a:cubicBezTo>
                <a:cubicBezTo>
                  <a:pt x="10308079" y="5250932"/>
                  <a:pt x="10315566" y="5265903"/>
                  <a:pt x="10347377" y="5273387"/>
                </a:cubicBezTo>
                <a:cubicBezTo>
                  <a:pt x="10384804" y="5282743"/>
                  <a:pt x="10431588" y="5293972"/>
                  <a:pt x="10440944" y="5344498"/>
                </a:cubicBezTo>
                <a:cubicBezTo>
                  <a:pt x="10442816" y="5350111"/>
                  <a:pt x="10457785" y="5355726"/>
                  <a:pt x="10467142" y="5357596"/>
                </a:cubicBezTo>
                <a:cubicBezTo>
                  <a:pt x="10515796" y="5370696"/>
                  <a:pt x="10530767" y="5393152"/>
                  <a:pt x="10517669" y="5441806"/>
                </a:cubicBezTo>
                <a:cubicBezTo>
                  <a:pt x="10510181" y="5473618"/>
                  <a:pt x="10510181" y="5496074"/>
                  <a:pt x="10549480" y="5509174"/>
                </a:cubicBezTo>
                <a:cubicBezTo>
                  <a:pt x="10568194" y="5514787"/>
                  <a:pt x="10579421" y="5542858"/>
                  <a:pt x="10594392" y="5557829"/>
                </a:cubicBezTo>
                <a:cubicBezTo>
                  <a:pt x="10601878" y="5565314"/>
                  <a:pt x="10611235" y="5572799"/>
                  <a:pt x="10620590" y="5572799"/>
                </a:cubicBezTo>
                <a:cubicBezTo>
                  <a:pt x="10659888" y="5578412"/>
                  <a:pt x="10699186" y="5578412"/>
                  <a:pt x="10738483" y="5584027"/>
                </a:cubicBezTo>
                <a:cubicBezTo>
                  <a:pt x="10781525" y="5591513"/>
                  <a:pt x="10800238" y="5574669"/>
                  <a:pt x="10790880" y="5535372"/>
                </a:cubicBezTo>
                <a:cubicBezTo>
                  <a:pt x="10805853" y="5520402"/>
                  <a:pt x="10818950" y="5511044"/>
                  <a:pt x="10830179" y="5496074"/>
                </a:cubicBezTo>
                <a:cubicBezTo>
                  <a:pt x="10850762" y="5468006"/>
                  <a:pt x="10869476" y="5441806"/>
                  <a:pt x="10905032" y="5432450"/>
                </a:cubicBezTo>
                <a:cubicBezTo>
                  <a:pt x="10916259" y="5428707"/>
                  <a:pt x="10927487" y="5413736"/>
                  <a:pt x="10931230" y="5402507"/>
                </a:cubicBezTo>
                <a:cubicBezTo>
                  <a:pt x="10951816" y="5357596"/>
                  <a:pt x="10979885" y="5351983"/>
                  <a:pt x="11022927" y="5372566"/>
                </a:cubicBezTo>
                <a:cubicBezTo>
                  <a:pt x="11056608" y="5389410"/>
                  <a:pt x="11071579" y="5415608"/>
                  <a:pt x="11079066" y="5447420"/>
                </a:cubicBezTo>
                <a:cubicBezTo>
                  <a:pt x="11095906" y="5432450"/>
                  <a:pt x="11110877" y="5419351"/>
                  <a:pt x="11125847" y="5404380"/>
                </a:cubicBezTo>
                <a:cubicBezTo>
                  <a:pt x="11127718" y="5406250"/>
                  <a:pt x="11131461" y="5409993"/>
                  <a:pt x="11133333" y="5411865"/>
                </a:cubicBezTo>
                <a:cubicBezTo>
                  <a:pt x="11137076" y="5396895"/>
                  <a:pt x="11142691" y="5380052"/>
                  <a:pt x="11146432" y="5363211"/>
                </a:cubicBezTo>
                <a:cubicBezTo>
                  <a:pt x="11165145" y="5396895"/>
                  <a:pt x="11183857" y="5430579"/>
                  <a:pt x="11204443" y="5464263"/>
                </a:cubicBezTo>
                <a:cubicBezTo>
                  <a:pt x="11211929" y="5445549"/>
                  <a:pt x="11219413" y="5424964"/>
                  <a:pt x="11228771" y="5400638"/>
                </a:cubicBezTo>
                <a:cubicBezTo>
                  <a:pt x="11236257" y="5402507"/>
                  <a:pt x="11245613" y="5406250"/>
                  <a:pt x="11256840" y="5409993"/>
                </a:cubicBezTo>
                <a:cubicBezTo>
                  <a:pt x="11254970" y="5395023"/>
                  <a:pt x="11254970" y="5381924"/>
                  <a:pt x="11253098" y="5366953"/>
                </a:cubicBezTo>
                <a:cubicBezTo>
                  <a:pt x="11254970" y="5366953"/>
                  <a:pt x="11258710" y="5365081"/>
                  <a:pt x="11260583" y="5365081"/>
                </a:cubicBezTo>
                <a:cubicBezTo>
                  <a:pt x="11268068" y="5385667"/>
                  <a:pt x="11273683" y="5404380"/>
                  <a:pt x="11281167" y="5424964"/>
                </a:cubicBezTo>
                <a:cubicBezTo>
                  <a:pt x="11303624" y="5408122"/>
                  <a:pt x="11326081" y="5391280"/>
                  <a:pt x="11350407" y="5370696"/>
                </a:cubicBezTo>
                <a:cubicBezTo>
                  <a:pt x="11357891" y="5387537"/>
                  <a:pt x="11365377" y="5406250"/>
                  <a:pt x="11374733" y="5432450"/>
                </a:cubicBezTo>
                <a:cubicBezTo>
                  <a:pt x="11369120" y="5402507"/>
                  <a:pt x="11365377" y="5378181"/>
                  <a:pt x="11361634" y="5351983"/>
                </a:cubicBezTo>
                <a:cubicBezTo>
                  <a:pt x="11370990" y="5355726"/>
                  <a:pt x="11376605" y="5359469"/>
                  <a:pt x="11384091" y="5363211"/>
                </a:cubicBezTo>
                <a:cubicBezTo>
                  <a:pt x="11384091" y="5329528"/>
                  <a:pt x="11384091" y="5297713"/>
                  <a:pt x="11384091" y="5265903"/>
                </a:cubicBezTo>
                <a:cubicBezTo>
                  <a:pt x="11385963" y="5264030"/>
                  <a:pt x="11389703" y="5264030"/>
                  <a:pt x="11391575" y="5262160"/>
                </a:cubicBezTo>
                <a:cubicBezTo>
                  <a:pt x="11406546" y="5293972"/>
                  <a:pt x="11421517" y="5323913"/>
                  <a:pt x="11440230" y="5365081"/>
                </a:cubicBezTo>
                <a:cubicBezTo>
                  <a:pt x="11443973" y="5325785"/>
                  <a:pt x="11445843" y="5295844"/>
                  <a:pt x="11447715" y="5265903"/>
                </a:cubicBezTo>
                <a:cubicBezTo>
                  <a:pt x="11449586" y="5265903"/>
                  <a:pt x="11453330" y="5265903"/>
                  <a:pt x="11455201" y="5265903"/>
                </a:cubicBezTo>
                <a:cubicBezTo>
                  <a:pt x="11457073" y="5293972"/>
                  <a:pt x="11460816" y="5322042"/>
                  <a:pt x="11462685" y="5357596"/>
                </a:cubicBezTo>
                <a:cubicBezTo>
                  <a:pt x="11475786" y="5338883"/>
                  <a:pt x="11483270" y="5329528"/>
                  <a:pt x="11488885" y="5320170"/>
                </a:cubicBezTo>
                <a:cubicBezTo>
                  <a:pt x="11496369" y="5359469"/>
                  <a:pt x="11501982" y="5398765"/>
                  <a:pt x="11509470" y="5439934"/>
                </a:cubicBezTo>
                <a:cubicBezTo>
                  <a:pt x="11513212" y="5439934"/>
                  <a:pt x="11516955" y="5439934"/>
                  <a:pt x="11520695" y="5439934"/>
                </a:cubicBezTo>
                <a:cubicBezTo>
                  <a:pt x="11528184" y="5417479"/>
                  <a:pt x="11535668" y="5396895"/>
                  <a:pt x="11543152" y="5370696"/>
                </a:cubicBezTo>
                <a:cubicBezTo>
                  <a:pt x="11546896" y="5400638"/>
                  <a:pt x="11550639" y="5424964"/>
                  <a:pt x="11554382" y="5451162"/>
                </a:cubicBezTo>
                <a:cubicBezTo>
                  <a:pt x="11558122" y="5451162"/>
                  <a:pt x="11561865" y="5451162"/>
                  <a:pt x="11563737" y="5451162"/>
                </a:cubicBezTo>
                <a:cubicBezTo>
                  <a:pt x="11567480" y="5439934"/>
                  <a:pt x="11569352" y="5428707"/>
                  <a:pt x="11573095" y="5419351"/>
                </a:cubicBezTo>
                <a:cubicBezTo>
                  <a:pt x="11574965" y="5419351"/>
                  <a:pt x="11576836" y="5419351"/>
                  <a:pt x="11578708" y="5419351"/>
                </a:cubicBezTo>
                <a:cubicBezTo>
                  <a:pt x="11580578" y="5432450"/>
                  <a:pt x="11582451" y="5443677"/>
                  <a:pt x="11584323" y="5451162"/>
                </a:cubicBezTo>
                <a:cubicBezTo>
                  <a:pt x="11597421" y="5438064"/>
                  <a:pt x="11612392" y="5423094"/>
                  <a:pt x="11631104" y="5402507"/>
                </a:cubicBezTo>
                <a:cubicBezTo>
                  <a:pt x="11632975" y="5430579"/>
                  <a:pt x="11634847" y="5449292"/>
                  <a:pt x="11634847" y="5466132"/>
                </a:cubicBezTo>
                <a:cubicBezTo>
                  <a:pt x="11634847" y="5466132"/>
                  <a:pt x="11636718" y="5466132"/>
                  <a:pt x="11636718" y="5466132"/>
                </a:cubicBezTo>
                <a:cubicBezTo>
                  <a:pt x="11638590" y="5451162"/>
                  <a:pt x="11640462" y="5436191"/>
                  <a:pt x="11642333" y="5413736"/>
                </a:cubicBezTo>
                <a:cubicBezTo>
                  <a:pt x="11651689" y="5428707"/>
                  <a:pt x="11655430" y="5436191"/>
                  <a:pt x="11661045" y="5443677"/>
                </a:cubicBezTo>
                <a:cubicBezTo>
                  <a:pt x="11662919" y="5439934"/>
                  <a:pt x="11664788" y="5438064"/>
                  <a:pt x="11664788" y="5434322"/>
                </a:cubicBezTo>
                <a:cubicBezTo>
                  <a:pt x="11668531" y="5447420"/>
                  <a:pt x="11672274" y="5460520"/>
                  <a:pt x="11677889" y="5481103"/>
                </a:cubicBezTo>
                <a:cubicBezTo>
                  <a:pt x="11681631" y="5468006"/>
                  <a:pt x="11685374" y="5460520"/>
                  <a:pt x="11687245" y="5453035"/>
                </a:cubicBezTo>
                <a:cubicBezTo>
                  <a:pt x="11690988" y="5456777"/>
                  <a:pt x="11694729" y="5462391"/>
                  <a:pt x="11698472" y="5466132"/>
                </a:cubicBezTo>
                <a:cubicBezTo>
                  <a:pt x="11722801" y="5417479"/>
                  <a:pt x="11676016" y="5396895"/>
                  <a:pt x="11657304" y="5363211"/>
                </a:cubicBezTo>
                <a:cubicBezTo>
                  <a:pt x="11664788" y="5365081"/>
                  <a:pt x="11672274" y="5366953"/>
                  <a:pt x="11681631" y="5368824"/>
                </a:cubicBezTo>
                <a:cubicBezTo>
                  <a:pt x="11681631" y="5363211"/>
                  <a:pt x="11681631" y="5357596"/>
                  <a:pt x="11681631" y="5361339"/>
                </a:cubicBezTo>
                <a:cubicBezTo>
                  <a:pt x="11705958" y="5389410"/>
                  <a:pt x="11734028" y="5421221"/>
                  <a:pt x="11763967" y="5454905"/>
                </a:cubicBezTo>
                <a:cubicBezTo>
                  <a:pt x="11773325" y="5445549"/>
                  <a:pt x="11777068" y="5439934"/>
                  <a:pt x="11780811" y="5436191"/>
                </a:cubicBezTo>
                <a:cubicBezTo>
                  <a:pt x="11786424" y="5453035"/>
                  <a:pt x="11792039" y="5468006"/>
                  <a:pt x="11797654" y="5482976"/>
                </a:cubicBezTo>
                <a:cubicBezTo>
                  <a:pt x="11801394" y="5481103"/>
                  <a:pt x="11805137" y="5481103"/>
                  <a:pt x="11810752" y="5479233"/>
                </a:cubicBezTo>
                <a:cubicBezTo>
                  <a:pt x="11801394" y="5430579"/>
                  <a:pt x="11792039" y="5380052"/>
                  <a:pt x="11784553" y="5331397"/>
                </a:cubicBezTo>
                <a:cubicBezTo>
                  <a:pt x="11788296" y="5329528"/>
                  <a:pt x="11792039" y="5329528"/>
                  <a:pt x="11793911" y="5327654"/>
                </a:cubicBezTo>
                <a:cubicBezTo>
                  <a:pt x="11812624" y="5381924"/>
                  <a:pt x="11831338" y="5438064"/>
                  <a:pt x="11848178" y="5492332"/>
                </a:cubicBezTo>
                <a:cubicBezTo>
                  <a:pt x="11851921" y="5492332"/>
                  <a:pt x="11853793" y="5490461"/>
                  <a:pt x="11857533" y="5490461"/>
                </a:cubicBezTo>
                <a:cubicBezTo>
                  <a:pt x="11853793" y="5454905"/>
                  <a:pt x="11850050" y="5419351"/>
                  <a:pt x="11846308" y="5383795"/>
                </a:cubicBezTo>
                <a:cubicBezTo>
                  <a:pt x="11846308" y="5372566"/>
                  <a:pt x="11850050" y="5359469"/>
                  <a:pt x="11851921" y="5348240"/>
                </a:cubicBezTo>
                <a:cubicBezTo>
                  <a:pt x="11859405" y="5357596"/>
                  <a:pt x="11866891" y="5365081"/>
                  <a:pt x="11874377" y="5374439"/>
                </a:cubicBezTo>
                <a:cubicBezTo>
                  <a:pt x="11878119" y="5380052"/>
                  <a:pt x="11879990" y="5387537"/>
                  <a:pt x="11885605" y="5402507"/>
                </a:cubicBezTo>
                <a:cubicBezTo>
                  <a:pt x="11894960" y="5359469"/>
                  <a:pt x="11902447" y="5327654"/>
                  <a:pt x="11883734" y="5293972"/>
                </a:cubicBezTo>
                <a:cubicBezTo>
                  <a:pt x="11866891" y="5262160"/>
                  <a:pt x="11851921" y="5228476"/>
                  <a:pt x="11835079" y="5196662"/>
                </a:cubicBezTo>
                <a:cubicBezTo>
                  <a:pt x="11831338" y="5187307"/>
                  <a:pt x="11827595" y="5176079"/>
                  <a:pt x="11820108" y="5172336"/>
                </a:cubicBezTo>
                <a:cubicBezTo>
                  <a:pt x="11775197" y="5149880"/>
                  <a:pt x="11786424" y="5095610"/>
                  <a:pt x="11758355" y="5065669"/>
                </a:cubicBezTo>
                <a:cubicBezTo>
                  <a:pt x="11756485" y="5063799"/>
                  <a:pt x="11760227" y="5060057"/>
                  <a:pt x="11763967" y="5043214"/>
                </a:cubicBezTo>
                <a:cubicBezTo>
                  <a:pt x="11823849" y="5131168"/>
                  <a:pt x="11876247" y="5215376"/>
                  <a:pt x="11969813" y="5264030"/>
                </a:cubicBezTo>
                <a:cubicBezTo>
                  <a:pt x="11967942" y="5250932"/>
                  <a:pt x="11967942" y="5241574"/>
                  <a:pt x="11964201" y="5220991"/>
                </a:cubicBezTo>
                <a:cubicBezTo>
                  <a:pt x="11986656" y="5249059"/>
                  <a:pt x="12003498" y="5269645"/>
                  <a:pt x="12027825" y="5295844"/>
                </a:cubicBezTo>
                <a:cubicBezTo>
                  <a:pt x="12042796" y="5237831"/>
                  <a:pt x="11979171" y="5232218"/>
                  <a:pt x="11973556" y="5183564"/>
                </a:cubicBezTo>
                <a:cubicBezTo>
                  <a:pt x="12009112" y="5215376"/>
                  <a:pt x="12037182" y="5239703"/>
                  <a:pt x="12070866" y="5269645"/>
                </a:cubicBezTo>
                <a:cubicBezTo>
                  <a:pt x="12068994" y="5230346"/>
                  <a:pt x="12067122" y="5200405"/>
                  <a:pt x="12063379" y="5157366"/>
                </a:cubicBezTo>
                <a:cubicBezTo>
                  <a:pt x="12085835" y="5172336"/>
                  <a:pt x="12100805" y="5181692"/>
                  <a:pt x="12123262" y="5194792"/>
                </a:cubicBezTo>
                <a:cubicBezTo>
                  <a:pt x="12115778" y="5146138"/>
                  <a:pt x="12110163" y="5101225"/>
                  <a:pt x="12104548" y="5056314"/>
                </a:cubicBezTo>
                <a:cubicBezTo>
                  <a:pt x="12106420" y="5056314"/>
                  <a:pt x="12108293" y="5054442"/>
                  <a:pt x="12108293" y="5054442"/>
                </a:cubicBezTo>
                <a:cubicBezTo>
                  <a:pt x="12112035" y="5067542"/>
                  <a:pt x="12117649" y="5078770"/>
                  <a:pt x="12121391" y="5091869"/>
                </a:cubicBezTo>
                <a:cubicBezTo>
                  <a:pt x="12123262" y="5091869"/>
                  <a:pt x="12125134" y="5091869"/>
                  <a:pt x="12127006" y="5091869"/>
                </a:cubicBezTo>
                <a:cubicBezTo>
                  <a:pt x="12125134" y="5069412"/>
                  <a:pt x="12123262" y="5046957"/>
                  <a:pt x="12121391" y="5024500"/>
                </a:cubicBezTo>
                <a:cubicBezTo>
                  <a:pt x="12125134" y="5024500"/>
                  <a:pt x="12127006" y="5022631"/>
                  <a:pt x="12130749" y="5022631"/>
                </a:cubicBezTo>
                <a:cubicBezTo>
                  <a:pt x="12134492" y="5043214"/>
                  <a:pt x="12140104" y="5065669"/>
                  <a:pt x="12143847" y="5091869"/>
                </a:cubicBezTo>
                <a:cubicBezTo>
                  <a:pt x="12149462" y="5082513"/>
                  <a:pt x="12151332" y="5076898"/>
                  <a:pt x="12155075" y="5071284"/>
                </a:cubicBezTo>
                <a:cubicBezTo>
                  <a:pt x="12160687" y="5112454"/>
                  <a:pt x="12166302" y="5149880"/>
                  <a:pt x="12171917" y="5189177"/>
                </a:cubicBezTo>
                <a:cubicBezTo>
                  <a:pt x="12175658" y="5189177"/>
                  <a:pt x="12179401" y="5189177"/>
                  <a:pt x="12183146" y="5189177"/>
                </a:cubicBezTo>
                <a:lnTo>
                  <a:pt x="12192001" y="5138128"/>
                </a:lnTo>
                <a:lnTo>
                  <a:pt x="12192001" y="6033034"/>
                </a:lnTo>
                <a:lnTo>
                  <a:pt x="0" y="6033034"/>
                </a:lnTo>
                <a:lnTo>
                  <a:pt x="135" y="5958993"/>
                </a:lnTo>
                <a:lnTo>
                  <a:pt x="293" y="5348573"/>
                </a:lnTo>
                <a:lnTo>
                  <a:pt x="96254" y="5323171"/>
                </a:lnTo>
                <a:lnTo>
                  <a:pt x="312822" y="5311139"/>
                </a:lnTo>
                <a:cubicBezTo>
                  <a:pt x="312822" y="5311139"/>
                  <a:pt x="336559" y="5320319"/>
                  <a:pt x="348917" y="5323171"/>
                </a:cubicBezTo>
                <a:cubicBezTo>
                  <a:pt x="388769" y="5332368"/>
                  <a:pt x="429128" y="5339213"/>
                  <a:pt x="469233" y="5347234"/>
                </a:cubicBezTo>
                <a:lnTo>
                  <a:pt x="625643" y="5407392"/>
                </a:lnTo>
                <a:lnTo>
                  <a:pt x="757990" y="5407392"/>
                </a:lnTo>
                <a:lnTo>
                  <a:pt x="860817" y="5378013"/>
                </a:lnTo>
                <a:lnTo>
                  <a:pt x="882230" y="5383795"/>
                </a:lnTo>
                <a:cubicBezTo>
                  <a:pt x="914042" y="5381924"/>
                  <a:pt x="943983" y="5372566"/>
                  <a:pt x="973924" y="5370696"/>
                </a:cubicBezTo>
                <a:cubicBezTo>
                  <a:pt x="1024451" y="5370696"/>
                  <a:pt x="1074975" y="5355726"/>
                  <a:pt x="1127373" y="5378181"/>
                </a:cubicBezTo>
                <a:cubicBezTo>
                  <a:pt x="1164798" y="5393152"/>
                  <a:pt x="1209710" y="5393152"/>
                  <a:pt x="1250880" y="5398765"/>
                </a:cubicBezTo>
                <a:cubicBezTo>
                  <a:pt x="1256495" y="5398765"/>
                  <a:pt x="1265850" y="5395023"/>
                  <a:pt x="1269593" y="5391280"/>
                </a:cubicBezTo>
                <a:cubicBezTo>
                  <a:pt x="1295792" y="5368824"/>
                  <a:pt x="1321990" y="5346368"/>
                  <a:pt x="1346318" y="5322042"/>
                </a:cubicBezTo>
                <a:cubicBezTo>
                  <a:pt x="1361289" y="5307071"/>
                  <a:pt x="1381872" y="5282743"/>
                  <a:pt x="1380002" y="5267772"/>
                </a:cubicBezTo>
                <a:cubicBezTo>
                  <a:pt x="1374386" y="5235961"/>
                  <a:pt x="1353803" y="5207890"/>
                  <a:pt x="1336960" y="5168593"/>
                </a:cubicBezTo>
                <a:cubicBezTo>
                  <a:pt x="1320120" y="5219118"/>
                  <a:pt x="1295792" y="5183564"/>
                  <a:pt x="1277078" y="5181692"/>
                </a:cubicBezTo>
                <a:cubicBezTo>
                  <a:pt x="1269593" y="5196662"/>
                  <a:pt x="1267723" y="5213505"/>
                  <a:pt x="1258365" y="5224733"/>
                </a:cubicBezTo>
                <a:cubicBezTo>
                  <a:pt x="1220939" y="5262160"/>
                  <a:pt x="1177899" y="5288358"/>
                  <a:pt x="1121759" y="5277130"/>
                </a:cubicBezTo>
                <a:cubicBezTo>
                  <a:pt x="1110531" y="5275258"/>
                  <a:pt x="1091818" y="5284616"/>
                  <a:pt x="1084333" y="5295844"/>
                </a:cubicBezTo>
                <a:cubicBezTo>
                  <a:pt x="1063748" y="5325785"/>
                  <a:pt x="1039421" y="5312684"/>
                  <a:pt x="1020708" y="5301456"/>
                </a:cubicBezTo>
                <a:cubicBezTo>
                  <a:pt x="996379" y="5286486"/>
                  <a:pt x="962695" y="5262160"/>
                  <a:pt x="979539" y="5234088"/>
                </a:cubicBezTo>
                <a:cubicBezTo>
                  <a:pt x="1003865" y="5194792"/>
                  <a:pt x="1037549" y="5148008"/>
                  <a:pt x="1076847" y="5134909"/>
                </a:cubicBezTo>
                <a:cubicBezTo>
                  <a:pt x="1129245" y="5118067"/>
                  <a:pt x="1190997" y="5119939"/>
                  <a:pt x="1247137" y="5151751"/>
                </a:cubicBezTo>
                <a:cubicBezTo>
                  <a:pt x="1254622" y="5110582"/>
                  <a:pt x="1280821" y="5099353"/>
                  <a:pt x="1320120" y="5108711"/>
                </a:cubicBezTo>
                <a:cubicBezTo>
                  <a:pt x="1335091" y="5112454"/>
                  <a:pt x="1348188" y="5110582"/>
                  <a:pt x="1363159" y="5114324"/>
                </a:cubicBezTo>
                <a:cubicBezTo>
                  <a:pt x="1396843" y="5121810"/>
                  <a:pt x="1417428" y="5104968"/>
                  <a:pt x="1430527" y="5078770"/>
                </a:cubicBezTo>
                <a:cubicBezTo>
                  <a:pt x="1439885" y="5054442"/>
                  <a:pt x="1445497" y="5031986"/>
                  <a:pt x="1456725" y="5002045"/>
                </a:cubicBezTo>
                <a:cubicBezTo>
                  <a:pt x="1428656" y="5002045"/>
                  <a:pt x="1404329" y="5003917"/>
                  <a:pt x="1381872" y="5002045"/>
                </a:cubicBezTo>
                <a:cubicBezTo>
                  <a:pt x="1350060" y="4998302"/>
                  <a:pt x="1318247" y="4996431"/>
                  <a:pt x="1290178" y="4987075"/>
                </a:cubicBezTo>
                <a:cubicBezTo>
                  <a:pt x="1260704" y="4977251"/>
                  <a:pt x="1234389" y="4964268"/>
                  <a:pt x="1204916" y="4966286"/>
                </a:cubicBezTo>
                <a:cubicBezTo>
                  <a:pt x="1195092" y="4966959"/>
                  <a:pt x="1184917" y="4969297"/>
                  <a:pt x="1174156" y="4973976"/>
                </a:cubicBezTo>
                <a:cubicBezTo>
                  <a:pt x="1153571" y="4983332"/>
                  <a:pt x="1123630" y="4975846"/>
                  <a:pt x="1097432" y="4975846"/>
                </a:cubicBezTo>
                <a:cubicBezTo>
                  <a:pt x="1084333" y="4975846"/>
                  <a:pt x="1067490" y="4970233"/>
                  <a:pt x="1060005" y="4975846"/>
                </a:cubicBezTo>
                <a:lnTo>
                  <a:pt x="1034155" y="4991788"/>
                </a:lnTo>
                <a:lnTo>
                  <a:pt x="962527" y="4926129"/>
                </a:lnTo>
                <a:lnTo>
                  <a:pt x="1121920" y="4850628"/>
                </a:lnTo>
                <a:lnTo>
                  <a:pt x="1129245" y="4848597"/>
                </a:lnTo>
                <a:cubicBezTo>
                  <a:pt x="1134857" y="4846726"/>
                  <a:pt x="1144215" y="4850469"/>
                  <a:pt x="1149828" y="4854212"/>
                </a:cubicBezTo>
                <a:cubicBezTo>
                  <a:pt x="1176026" y="4872924"/>
                  <a:pt x="1202225" y="4871052"/>
                  <a:pt x="1232166" y="4865439"/>
                </a:cubicBezTo>
                <a:cubicBezTo>
                  <a:pt x="1260237" y="4861696"/>
                  <a:pt x="1292049" y="4867309"/>
                  <a:pt x="1318247" y="4876667"/>
                </a:cubicBezTo>
                <a:cubicBezTo>
                  <a:pt x="1331348" y="4882280"/>
                  <a:pt x="1338832" y="4904736"/>
                  <a:pt x="1348188" y="4919707"/>
                </a:cubicBezTo>
                <a:cubicBezTo>
                  <a:pt x="1351931" y="4925322"/>
                  <a:pt x="1353803" y="4930934"/>
                  <a:pt x="1359416" y="4932806"/>
                </a:cubicBezTo>
                <a:cubicBezTo>
                  <a:pt x="1385615" y="4942162"/>
                  <a:pt x="1411813" y="4951520"/>
                  <a:pt x="1445497" y="4962749"/>
                </a:cubicBezTo>
                <a:cubicBezTo>
                  <a:pt x="1438011" y="4912221"/>
                  <a:pt x="1479181" y="4899123"/>
                  <a:pt x="1509122" y="4876667"/>
                </a:cubicBezTo>
                <a:cubicBezTo>
                  <a:pt x="1514737" y="4872924"/>
                  <a:pt x="1535321" y="4876667"/>
                  <a:pt x="1537192" y="4880410"/>
                </a:cubicBezTo>
                <a:cubicBezTo>
                  <a:pt x="1550291" y="4929064"/>
                  <a:pt x="1597075" y="4923450"/>
                  <a:pt x="1630759" y="4942162"/>
                </a:cubicBezTo>
                <a:cubicBezTo>
                  <a:pt x="1632630" y="4929064"/>
                  <a:pt x="1630759" y="4917836"/>
                  <a:pt x="1627016" y="4910351"/>
                </a:cubicBezTo>
                <a:cubicBezTo>
                  <a:pt x="1597075" y="4863567"/>
                  <a:pt x="1567134" y="4818656"/>
                  <a:pt x="1533450" y="4773743"/>
                </a:cubicBezTo>
                <a:cubicBezTo>
                  <a:pt x="1527836" y="4766258"/>
                  <a:pt x="1509122" y="4762515"/>
                  <a:pt x="1497895" y="4764387"/>
                </a:cubicBezTo>
                <a:cubicBezTo>
                  <a:pt x="1396843" y="4796199"/>
                  <a:pt x="1295792" y="4764387"/>
                  <a:pt x="1194740" y="4758772"/>
                </a:cubicBezTo>
                <a:cubicBezTo>
                  <a:pt x="1166671" y="4756903"/>
                  <a:pt x="1159186" y="4736317"/>
                  <a:pt x="1174156" y="4711991"/>
                </a:cubicBezTo>
                <a:cubicBezTo>
                  <a:pt x="1196613" y="4676435"/>
                  <a:pt x="1230296" y="4659593"/>
                  <a:pt x="1271466" y="4657721"/>
                </a:cubicBezTo>
                <a:cubicBezTo>
                  <a:pt x="1288306" y="4657721"/>
                  <a:pt x="1305148" y="4655850"/>
                  <a:pt x="1321990" y="4650236"/>
                </a:cubicBezTo>
                <a:cubicBezTo>
                  <a:pt x="1340703" y="4644623"/>
                  <a:pt x="1346318" y="4625909"/>
                  <a:pt x="1329476" y="4614682"/>
                </a:cubicBezTo>
                <a:cubicBezTo>
                  <a:pt x="1310762" y="4597839"/>
                  <a:pt x="1286436" y="4588484"/>
                  <a:pt x="1260237" y="4571641"/>
                </a:cubicBezTo>
                <a:cubicBezTo>
                  <a:pt x="1249009" y="4586612"/>
                  <a:pt x="1239651" y="4603454"/>
                  <a:pt x="1226554" y="4614682"/>
                </a:cubicBezTo>
                <a:cubicBezTo>
                  <a:pt x="1209710" y="4627780"/>
                  <a:pt x="1190997" y="4637138"/>
                  <a:pt x="1170413" y="4640880"/>
                </a:cubicBezTo>
                <a:cubicBezTo>
                  <a:pt x="1166671" y="4642751"/>
                  <a:pt x="1155443" y="4616553"/>
                  <a:pt x="1147958" y="4601582"/>
                </a:cubicBezTo>
                <a:cubicBezTo>
                  <a:pt x="1144215" y="4594096"/>
                  <a:pt x="1142343" y="4586612"/>
                  <a:pt x="1138600" y="4577256"/>
                </a:cubicBezTo>
                <a:cubicBezTo>
                  <a:pt x="1127373" y="4582869"/>
                  <a:pt x="1116144" y="4588484"/>
                  <a:pt x="1104916" y="4594096"/>
                </a:cubicBezTo>
                <a:cubicBezTo>
                  <a:pt x="1089946" y="4566027"/>
                  <a:pt x="1063748" y="4541699"/>
                  <a:pt x="1089946" y="4508016"/>
                </a:cubicBezTo>
                <a:cubicBezTo>
                  <a:pt x="1091818" y="4504273"/>
                  <a:pt x="1089946" y="4498660"/>
                  <a:pt x="1091818" y="4493045"/>
                </a:cubicBezTo>
                <a:cubicBezTo>
                  <a:pt x="1095561" y="4464976"/>
                  <a:pt x="1106788" y="4461233"/>
                  <a:pt x="1129245" y="4478075"/>
                </a:cubicBezTo>
                <a:cubicBezTo>
                  <a:pt x="1183512" y="4515501"/>
                  <a:pt x="1262108" y="4511758"/>
                  <a:pt x="1314505" y="4470589"/>
                </a:cubicBezTo>
                <a:cubicBezTo>
                  <a:pt x="1321990" y="4464976"/>
                  <a:pt x="1348188" y="4464976"/>
                  <a:pt x="1351931" y="4472461"/>
                </a:cubicBezTo>
                <a:cubicBezTo>
                  <a:pt x="1366902" y="4494917"/>
                  <a:pt x="1396843" y="4508016"/>
                  <a:pt x="1396843" y="4543572"/>
                </a:cubicBezTo>
                <a:cubicBezTo>
                  <a:pt x="1396843" y="4554800"/>
                  <a:pt x="1419299" y="4566027"/>
                  <a:pt x="1434270" y="4575383"/>
                </a:cubicBezTo>
                <a:cubicBezTo>
                  <a:pt x="1443626" y="4580998"/>
                  <a:pt x="1462340" y="4584741"/>
                  <a:pt x="1462340" y="4586612"/>
                </a:cubicBezTo>
                <a:cubicBezTo>
                  <a:pt x="1456725" y="4627780"/>
                  <a:pt x="1497895" y="4637138"/>
                  <a:pt x="1514737" y="4665206"/>
                </a:cubicBezTo>
                <a:cubicBezTo>
                  <a:pt x="1554034" y="4734446"/>
                  <a:pt x="1593333" y="4801814"/>
                  <a:pt x="1634502" y="4871052"/>
                </a:cubicBezTo>
                <a:cubicBezTo>
                  <a:pt x="1651342" y="4900993"/>
                  <a:pt x="1668186" y="4930934"/>
                  <a:pt x="1690641" y="4970233"/>
                </a:cubicBezTo>
                <a:cubicBezTo>
                  <a:pt x="1703740" y="4947777"/>
                  <a:pt x="1718710" y="4932806"/>
                  <a:pt x="1722453" y="4915964"/>
                </a:cubicBezTo>
                <a:cubicBezTo>
                  <a:pt x="1728068" y="4887895"/>
                  <a:pt x="1739296" y="4878538"/>
                  <a:pt x="1767365" y="4882280"/>
                </a:cubicBezTo>
                <a:cubicBezTo>
                  <a:pt x="1774849" y="4884153"/>
                  <a:pt x="1784207" y="4872924"/>
                  <a:pt x="1793563" y="4867309"/>
                </a:cubicBezTo>
                <a:cubicBezTo>
                  <a:pt x="1786078" y="4859824"/>
                  <a:pt x="1780464" y="4850469"/>
                  <a:pt x="1772980" y="4842983"/>
                </a:cubicBezTo>
                <a:cubicBezTo>
                  <a:pt x="1750523" y="4816785"/>
                  <a:pt x="1718710" y="4792456"/>
                  <a:pt x="1705612" y="4762515"/>
                </a:cubicBezTo>
                <a:cubicBezTo>
                  <a:pt x="1688769" y="4721346"/>
                  <a:pt x="1726195" y="4689534"/>
                  <a:pt x="1743039" y="4653978"/>
                </a:cubicBezTo>
                <a:cubicBezTo>
                  <a:pt x="1746782" y="4648366"/>
                  <a:pt x="1758009" y="4644623"/>
                  <a:pt x="1765494" y="4644623"/>
                </a:cubicBezTo>
                <a:cubicBezTo>
                  <a:pt x="1806664" y="4642751"/>
                  <a:pt x="1847832" y="4640880"/>
                  <a:pt x="1887129" y="4640880"/>
                </a:cubicBezTo>
                <a:cubicBezTo>
                  <a:pt x="1898357" y="4640880"/>
                  <a:pt x="1909584" y="4652109"/>
                  <a:pt x="1920813" y="4655850"/>
                </a:cubicBezTo>
                <a:cubicBezTo>
                  <a:pt x="1915199" y="4665206"/>
                  <a:pt x="1909584" y="4676435"/>
                  <a:pt x="1902100" y="4682050"/>
                </a:cubicBezTo>
                <a:cubicBezTo>
                  <a:pt x="1877774" y="4698890"/>
                  <a:pt x="1872158" y="4719476"/>
                  <a:pt x="1881516" y="4747545"/>
                </a:cubicBezTo>
                <a:cubicBezTo>
                  <a:pt x="1885258" y="4760645"/>
                  <a:pt x="1881516" y="4779358"/>
                  <a:pt x="1877774" y="4794328"/>
                </a:cubicBezTo>
                <a:cubicBezTo>
                  <a:pt x="1870289" y="4820528"/>
                  <a:pt x="1909584" y="4876667"/>
                  <a:pt x="1933913" y="4865439"/>
                </a:cubicBezTo>
                <a:cubicBezTo>
                  <a:pt x="1961982" y="4852339"/>
                  <a:pt x="1971340" y="4867309"/>
                  <a:pt x="1988180" y="4882280"/>
                </a:cubicBezTo>
                <a:cubicBezTo>
                  <a:pt x="2005024" y="4899123"/>
                  <a:pt x="2027479" y="4908479"/>
                  <a:pt x="2048063" y="4923450"/>
                </a:cubicBezTo>
                <a:cubicBezTo>
                  <a:pt x="2053678" y="4927191"/>
                  <a:pt x="2059291" y="4934677"/>
                  <a:pt x="2063034" y="4942162"/>
                </a:cubicBezTo>
                <a:cubicBezTo>
                  <a:pt x="2076134" y="4966490"/>
                  <a:pt x="2091104" y="4990816"/>
                  <a:pt x="2104203" y="5015145"/>
                </a:cubicBezTo>
                <a:cubicBezTo>
                  <a:pt x="2109818" y="5015145"/>
                  <a:pt x="2113561" y="5015145"/>
                  <a:pt x="2119173" y="5013273"/>
                </a:cubicBezTo>
                <a:cubicBezTo>
                  <a:pt x="2124788" y="4979589"/>
                  <a:pt x="2130401" y="4944035"/>
                  <a:pt x="2136016" y="4904736"/>
                </a:cubicBezTo>
                <a:cubicBezTo>
                  <a:pt x="2115430" y="4906608"/>
                  <a:pt x="2102332" y="4908479"/>
                  <a:pt x="2089232" y="4908479"/>
                </a:cubicBezTo>
                <a:cubicBezTo>
                  <a:pt x="2083618" y="4899123"/>
                  <a:pt x="2078005" y="4886023"/>
                  <a:pt x="2076134" y="4884153"/>
                </a:cubicBezTo>
                <a:cubicBezTo>
                  <a:pt x="2104203" y="4814913"/>
                  <a:pt x="2128531" y="4756903"/>
                  <a:pt x="2186540" y="4717604"/>
                </a:cubicBezTo>
                <a:cubicBezTo>
                  <a:pt x="2162214" y="4702633"/>
                  <a:pt x="2149114" y="4693277"/>
                  <a:pt x="2134144" y="4683920"/>
                </a:cubicBezTo>
                <a:cubicBezTo>
                  <a:pt x="2126658" y="4678307"/>
                  <a:pt x="2115430" y="4672692"/>
                  <a:pt x="2115430" y="4667079"/>
                </a:cubicBezTo>
                <a:cubicBezTo>
                  <a:pt x="2115430" y="4659593"/>
                  <a:pt x="2124788" y="4650236"/>
                  <a:pt x="2132273" y="4646494"/>
                </a:cubicBezTo>
                <a:cubicBezTo>
                  <a:pt x="2171571" y="4620294"/>
                  <a:pt x="2182799" y="4588484"/>
                  <a:pt x="2171571" y="4541699"/>
                </a:cubicBezTo>
                <a:cubicBezTo>
                  <a:pt x="2169700" y="4532343"/>
                  <a:pt x="2175313" y="4513631"/>
                  <a:pt x="2184671" y="4506145"/>
                </a:cubicBezTo>
                <a:cubicBezTo>
                  <a:pt x="2218355" y="4481816"/>
                  <a:pt x="2220224" y="4470589"/>
                  <a:pt x="2182799" y="4444391"/>
                </a:cubicBezTo>
                <a:cubicBezTo>
                  <a:pt x="2152857" y="4423807"/>
                  <a:pt x="2149114" y="4401351"/>
                  <a:pt x="2169700" y="4371410"/>
                </a:cubicBezTo>
                <a:cubicBezTo>
                  <a:pt x="2173443" y="4367667"/>
                  <a:pt x="2175313" y="4362052"/>
                  <a:pt x="2175313" y="4362052"/>
                </a:cubicBezTo>
                <a:cubicBezTo>
                  <a:pt x="2162214" y="4356439"/>
                  <a:pt x="2147244" y="4354567"/>
                  <a:pt x="2143502" y="4347082"/>
                </a:cubicBezTo>
                <a:cubicBezTo>
                  <a:pt x="2139759" y="4339597"/>
                  <a:pt x="2141629" y="4319012"/>
                  <a:pt x="2149114" y="4315271"/>
                </a:cubicBezTo>
                <a:cubicBezTo>
                  <a:pt x="2158472" y="4309656"/>
                  <a:pt x="2173443" y="4313397"/>
                  <a:pt x="2184671" y="4317140"/>
                </a:cubicBezTo>
                <a:cubicBezTo>
                  <a:pt x="2203384" y="4324626"/>
                  <a:pt x="2222098" y="4333983"/>
                  <a:pt x="2238938" y="4343339"/>
                </a:cubicBezTo>
                <a:cubicBezTo>
                  <a:pt x="2268879" y="4360182"/>
                  <a:pt x="2274494" y="4356439"/>
                  <a:pt x="2285721" y="4322755"/>
                </a:cubicBezTo>
                <a:cubicBezTo>
                  <a:pt x="2289464" y="4311528"/>
                  <a:pt x="2306306" y="4292814"/>
                  <a:pt x="2311921" y="4294685"/>
                </a:cubicBezTo>
                <a:cubicBezTo>
                  <a:pt x="2334376" y="4302170"/>
                  <a:pt x="2356832" y="4313397"/>
                  <a:pt x="2377416" y="4328368"/>
                </a:cubicBezTo>
                <a:cubicBezTo>
                  <a:pt x="2401744" y="4345212"/>
                  <a:pt x="2405487" y="4371410"/>
                  <a:pt x="2418584" y="4397608"/>
                </a:cubicBezTo>
                <a:cubicBezTo>
                  <a:pt x="2433555" y="4427549"/>
                  <a:pt x="2461626" y="4451875"/>
                  <a:pt x="2484083" y="4478075"/>
                </a:cubicBezTo>
                <a:cubicBezTo>
                  <a:pt x="2491567" y="4487431"/>
                  <a:pt x="2502795" y="4504273"/>
                  <a:pt x="2499053" y="4509888"/>
                </a:cubicBezTo>
                <a:cubicBezTo>
                  <a:pt x="2470982" y="4551057"/>
                  <a:pt x="2495310" y="4551057"/>
                  <a:pt x="2530864" y="4547314"/>
                </a:cubicBezTo>
                <a:cubicBezTo>
                  <a:pt x="2527121" y="4569770"/>
                  <a:pt x="2525251" y="4586612"/>
                  <a:pt x="2519636" y="4614682"/>
                </a:cubicBezTo>
                <a:cubicBezTo>
                  <a:pt x="2538350" y="4594096"/>
                  <a:pt x="2549578" y="4580998"/>
                  <a:pt x="2560805" y="4566027"/>
                </a:cubicBezTo>
                <a:cubicBezTo>
                  <a:pt x="2564548" y="4567898"/>
                  <a:pt x="2568290" y="4569770"/>
                  <a:pt x="2572033" y="4571641"/>
                </a:cubicBezTo>
                <a:cubicBezTo>
                  <a:pt x="2568290" y="4582869"/>
                  <a:pt x="2566420" y="4595968"/>
                  <a:pt x="2562677" y="4607197"/>
                </a:cubicBezTo>
                <a:cubicBezTo>
                  <a:pt x="2555193" y="4633395"/>
                  <a:pt x="2566420" y="4659593"/>
                  <a:pt x="2583262" y="4652109"/>
                </a:cubicBezTo>
                <a:cubicBezTo>
                  <a:pt x="2607589" y="4640880"/>
                  <a:pt x="2628173" y="4620294"/>
                  <a:pt x="2650629" y="4601582"/>
                </a:cubicBezTo>
                <a:cubicBezTo>
                  <a:pt x="2652501" y="4599711"/>
                  <a:pt x="2646887" y="4586612"/>
                  <a:pt x="2643144" y="4580998"/>
                </a:cubicBezTo>
                <a:cubicBezTo>
                  <a:pt x="2635658" y="4573513"/>
                  <a:pt x="2626302" y="4569770"/>
                  <a:pt x="2615075" y="4562284"/>
                </a:cubicBezTo>
                <a:cubicBezTo>
                  <a:pt x="2633787" y="4539829"/>
                  <a:pt x="2633787" y="4521115"/>
                  <a:pt x="2605717" y="4506145"/>
                </a:cubicBezTo>
                <a:cubicBezTo>
                  <a:pt x="2594489" y="4519243"/>
                  <a:pt x="2583262" y="4532343"/>
                  <a:pt x="2573906" y="4545442"/>
                </a:cubicBezTo>
                <a:cubicBezTo>
                  <a:pt x="2570163" y="4543572"/>
                  <a:pt x="2568290" y="4541699"/>
                  <a:pt x="2564548" y="4541699"/>
                </a:cubicBezTo>
                <a:cubicBezTo>
                  <a:pt x="2570163" y="4522986"/>
                  <a:pt x="2568290" y="4502402"/>
                  <a:pt x="2579519" y="4487431"/>
                </a:cubicBezTo>
                <a:cubicBezTo>
                  <a:pt x="2615075" y="4442520"/>
                  <a:pt x="2577648" y="4403222"/>
                  <a:pt x="2579519" y="4367667"/>
                </a:cubicBezTo>
                <a:cubicBezTo>
                  <a:pt x="2551450" y="4373280"/>
                  <a:pt x="2530864" y="4377023"/>
                  <a:pt x="2510281" y="4380766"/>
                </a:cubicBezTo>
                <a:cubicBezTo>
                  <a:pt x="2465369" y="4388250"/>
                  <a:pt x="2480340" y="4350824"/>
                  <a:pt x="2472854" y="4330241"/>
                </a:cubicBezTo>
                <a:cubicBezTo>
                  <a:pt x="2469111" y="4317140"/>
                  <a:pt x="2463496" y="4304042"/>
                  <a:pt x="2463496" y="4290942"/>
                </a:cubicBezTo>
                <a:cubicBezTo>
                  <a:pt x="2461626" y="4251646"/>
                  <a:pt x="2459754" y="4214219"/>
                  <a:pt x="2463496" y="4174919"/>
                </a:cubicBezTo>
                <a:cubicBezTo>
                  <a:pt x="2463496" y="4165564"/>
                  <a:pt x="2489695" y="4152464"/>
                  <a:pt x="2500923" y="4152464"/>
                </a:cubicBezTo>
                <a:cubicBezTo>
                  <a:pt x="2517766" y="4154336"/>
                  <a:pt x="2536479" y="4163692"/>
                  <a:pt x="2547707" y="4176793"/>
                </a:cubicBezTo>
                <a:cubicBezTo>
                  <a:pt x="2564548" y="4199248"/>
                  <a:pt x="2575776" y="4225446"/>
                  <a:pt x="2590746" y="4249773"/>
                </a:cubicBezTo>
                <a:cubicBezTo>
                  <a:pt x="2598232" y="4262873"/>
                  <a:pt x="2607589" y="4279715"/>
                  <a:pt x="2618818" y="4283456"/>
                </a:cubicBezTo>
                <a:cubicBezTo>
                  <a:pt x="2630045" y="4285330"/>
                  <a:pt x="2645016" y="4274101"/>
                  <a:pt x="2658114" y="4264744"/>
                </a:cubicBezTo>
                <a:cubicBezTo>
                  <a:pt x="2667472" y="4257258"/>
                  <a:pt x="2673085" y="4247903"/>
                  <a:pt x="2676828" y="4244160"/>
                </a:cubicBezTo>
                <a:cubicBezTo>
                  <a:pt x="2701155" y="4246031"/>
                  <a:pt x="2719869" y="4246031"/>
                  <a:pt x="2738582" y="4247903"/>
                </a:cubicBezTo>
                <a:cubicBezTo>
                  <a:pt x="2746067" y="4247903"/>
                  <a:pt x="2757296" y="4253515"/>
                  <a:pt x="2759165" y="4257258"/>
                </a:cubicBezTo>
                <a:cubicBezTo>
                  <a:pt x="2764780" y="4277844"/>
                  <a:pt x="2770393" y="4300300"/>
                  <a:pt x="2768523" y="4320883"/>
                </a:cubicBezTo>
                <a:cubicBezTo>
                  <a:pt x="2764780" y="4371410"/>
                  <a:pt x="2762908" y="4421934"/>
                  <a:pt x="2781622" y="4470589"/>
                </a:cubicBezTo>
                <a:cubicBezTo>
                  <a:pt x="2792849" y="4500530"/>
                  <a:pt x="2828405" y="4522986"/>
                  <a:pt x="2860217" y="4519243"/>
                </a:cubicBezTo>
                <a:cubicBezTo>
                  <a:pt x="2899515" y="4515501"/>
                  <a:pt x="2938812" y="4509888"/>
                  <a:pt x="2983724" y="4504273"/>
                </a:cubicBezTo>
                <a:cubicBezTo>
                  <a:pt x="2985597" y="4491174"/>
                  <a:pt x="2991210" y="4468719"/>
                  <a:pt x="2994952" y="4446263"/>
                </a:cubicBezTo>
                <a:cubicBezTo>
                  <a:pt x="2978111" y="4455618"/>
                  <a:pt x="2965011" y="4474332"/>
                  <a:pt x="2957526" y="4472461"/>
                </a:cubicBezTo>
                <a:cubicBezTo>
                  <a:pt x="2938812" y="4466846"/>
                  <a:pt x="2905129" y="4451875"/>
                  <a:pt x="2907001" y="4444391"/>
                </a:cubicBezTo>
                <a:cubicBezTo>
                  <a:pt x="2910743" y="4416322"/>
                  <a:pt x="2925715" y="4390123"/>
                  <a:pt x="2938812" y="4363924"/>
                </a:cubicBezTo>
                <a:cubicBezTo>
                  <a:pt x="2938812" y="4363924"/>
                  <a:pt x="2948170" y="4365795"/>
                  <a:pt x="2951913" y="4367667"/>
                </a:cubicBezTo>
                <a:cubicBezTo>
                  <a:pt x="2996825" y="4384508"/>
                  <a:pt x="3006180" y="4378895"/>
                  <a:pt x="3006180" y="4332111"/>
                </a:cubicBezTo>
                <a:lnTo>
                  <a:pt x="3008849" y="4137337"/>
                </a:lnTo>
                <a:lnTo>
                  <a:pt x="3030518" y="4140433"/>
                </a:lnTo>
                <a:lnTo>
                  <a:pt x="3026766" y="4208604"/>
                </a:lnTo>
                <a:cubicBezTo>
                  <a:pt x="3026766" y="4232932"/>
                  <a:pt x="3030509" y="4257258"/>
                  <a:pt x="3030509" y="4279715"/>
                </a:cubicBezTo>
                <a:cubicBezTo>
                  <a:pt x="3030509" y="4304042"/>
                  <a:pt x="3043607" y="4315271"/>
                  <a:pt x="3067934" y="4320883"/>
                </a:cubicBezTo>
                <a:cubicBezTo>
                  <a:pt x="3092260" y="4326498"/>
                  <a:pt x="3118460" y="4335854"/>
                  <a:pt x="3140915" y="4347082"/>
                </a:cubicBezTo>
                <a:cubicBezTo>
                  <a:pt x="3165244" y="4358309"/>
                  <a:pt x="3163371" y="4373280"/>
                  <a:pt x="3148401" y="4391993"/>
                </a:cubicBezTo>
                <a:cubicBezTo>
                  <a:pt x="3140915" y="4401351"/>
                  <a:pt x="3133430" y="4416322"/>
                  <a:pt x="3131559" y="4427549"/>
                </a:cubicBezTo>
                <a:cubicBezTo>
                  <a:pt x="3127817" y="4457490"/>
                  <a:pt x="3082905" y="4491174"/>
                  <a:pt x="3052964" y="4491174"/>
                </a:cubicBezTo>
                <a:cubicBezTo>
                  <a:pt x="3039864" y="4491174"/>
                  <a:pt x="3013666" y="4504273"/>
                  <a:pt x="3013666" y="4509888"/>
                </a:cubicBezTo>
                <a:cubicBezTo>
                  <a:pt x="3015538" y="4528601"/>
                  <a:pt x="3023023" y="4549185"/>
                  <a:pt x="3036121" y="4562284"/>
                </a:cubicBezTo>
                <a:cubicBezTo>
                  <a:pt x="3051092" y="4577256"/>
                  <a:pt x="3071677" y="4584741"/>
                  <a:pt x="3090391" y="4594096"/>
                </a:cubicBezTo>
                <a:cubicBezTo>
                  <a:pt x="3096003" y="4597839"/>
                  <a:pt x="3107231" y="4601582"/>
                  <a:pt x="3109104" y="4599711"/>
                </a:cubicBezTo>
                <a:cubicBezTo>
                  <a:pt x="3124075" y="4579126"/>
                  <a:pt x="3140915" y="4560412"/>
                  <a:pt x="3150273" y="4537957"/>
                </a:cubicBezTo>
                <a:cubicBezTo>
                  <a:pt x="3163371" y="4508016"/>
                  <a:pt x="3167114" y="4472461"/>
                  <a:pt x="3185827" y="4446263"/>
                </a:cubicBezTo>
                <a:cubicBezTo>
                  <a:pt x="3195185" y="4435035"/>
                  <a:pt x="3228869" y="4438778"/>
                  <a:pt x="3251324" y="4440648"/>
                </a:cubicBezTo>
                <a:cubicBezTo>
                  <a:pt x="3258810" y="4440648"/>
                  <a:pt x="3268165" y="4459361"/>
                  <a:pt x="3268165" y="4468719"/>
                </a:cubicBezTo>
                <a:cubicBezTo>
                  <a:pt x="3271908" y="4502402"/>
                  <a:pt x="3283136" y="4543572"/>
                  <a:pt x="3270037" y="4571641"/>
                </a:cubicBezTo>
                <a:cubicBezTo>
                  <a:pt x="3251324" y="4609067"/>
                  <a:pt x="3264422" y="4648366"/>
                  <a:pt x="3249452" y="4683920"/>
                </a:cubicBezTo>
                <a:cubicBezTo>
                  <a:pt x="3245709" y="4693277"/>
                  <a:pt x="3234481" y="4700762"/>
                  <a:pt x="3225126" y="4704505"/>
                </a:cubicBezTo>
                <a:cubicBezTo>
                  <a:pt x="3197055" y="4711991"/>
                  <a:pt x="3167114" y="4715733"/>
                  <a:pt x="3140915" y="4725089"/>
                </a:cubicBezTo>
                <a:cubicBezTo>
                  <a:pt x="3122202" y="4732574"/>
                  <a:pt x="3103489" y="4743802"/>
                  <a:pt x="3094133" y="4760645"/>
                </a:cubicBezTo>
                <a:cubicBezTo>
                  <a:pt x="3060450" y="4814913"/>
                  <a:pt x="3030509" y="4872924"/>
                  <a:pt x="2998695" y="4930934"/>
                </a:cubicBezTo>
                <a:cubicBezTo>
                  <a:pt x="2987467" y="4951520"/>
                  <a:pt x="2981854" y="4973976"/>
                  <a:pt x="2972496" y="5000174"/>
                </a:cubicBezTo>
                <a:cubicBezTo>
                  <a:pt x="3045479" y="4985204"/>
                  <a:pt x="3109104" y="4972104"/>
                  <a:pt x="3174599" y="4957134"/>
                </a:cubicBezTo>
                <a:cubicBezTo>
                  <a:pt x="3189570" y="4906608"/>
                  <a:pt x="3208283" y="4846726"/>
                  <a:pt x="3225126" y="4786844"/>
                </a:cubicBezTo>
                <a:cubicBezTo>
                  <a:pt x="3228869" y="4775616"/>
                  <a:pt x="3221383" y="4758772"/>
                  <a:pt x="3228869" y="4753160"/>
                </a:cubicBezTo>
                <a:cubicBezTo>
                  <a:pt x="3238224" y="4741932"/>
                  <a:pt x="3255067" y="4738189"/>
                  <a:pt x="3268165" y="4730704"/>
                </a:cubicBezTo>
                <a:cubicBezTo>
                  <a:pt x="3277522" y="4725089"/>
                  <a:pt x="3290621" y="4721346"/>
                  <a:pt x="3296236" y="4711991"/>
                </a:cubicBezTo>
                <a:cubicBezTo>
                  <a:pt x="3303721" y="4697020"/>
                  <a:pt x="3301849" y="4667079"/>
                  <a:pt x="3311206" y="4663336"/>
                </a:cubicBezTo>
                <a:cubicBezTo>
                  <a:pt x="3341147" y="4652109"/>
                  <a:pt x="3371088" y="4624037"/>
                  <a:pt x="3404772" y="4650236"/>
                </a:cubicBezTo>
                <a:cubicBezTo>
                  <a:pt x="3406643" y="4652109"/>
                  <a:pt x="3408515" y="4650236"/>
                  <a:pt x="3414128" y="4650236"/>
                </a:cubicBezTo>
                <a:cubicBezTo>
                  <a:pt x="3417871" y="4609067"/>
                  <a:pt x="3445942" y="4610939"/>
                  <a:pt x="3477753" y="4618425"/>
                </a:cubicBezTo>
                <a:cubicBezTo>
                  <a:pt x="3503951" y="4624037"/>
                  <a:pt x="3532023" y="4625909"/>
                  <a:pt x="3561964" y="4631523"/>
                </a:cubicBezTo>
                <a:cubicBezTo>
                  <a:pt x="3563835" y="4624037"/>
                  <a:pt x="3563835" y="4612810"/>
                  <a:pt x="3567576" y="4607197"/>
                </a:cubicBezTo>
                <a:cubicBezTo>
                  <a:pt x="3573191" y="4601582"/>
                  <a:pt x="3588162" y="4595968"/>
                  <a:pt x="3591905" y="4599711"/>
                </a:cubicBezTo>
                <a:cubicBezTo>
                  <a:pt x="3612488" y="4624037"/>
                  <a:pt x="3631202" y="4648366"/>
                  <a:pt x="3649915" y="4674564"/>
                </a:cubicBezTo>
                <a:cubicBezTo>
                  <a:pt x="3651787" y="4678307"/>
                  <a:pt x="3646172" y="4689534"/>
                  <a:pt x="3640559" y="4695147"/>
                </a:cubicBezTo>
                <a:cubicBezTo>
                  <a:pt x="3612488" y="4717604"/>
                  <a:pt x="3582547" y="4736317"/>
                  <a:pt x="3558221" y="4762515"/>
                </a:cubicBezTo>
                <a:cubicBezTo>
                  <a:pt x="3546993" y="4773743"/>
                  <a:pt x="3550736" y="4798071"/>
                  <a:pt x="3548864" y="4816785"/>
                </a:cubicBezTo>
                <a:cubicBezTo>
                  <a:pt x="3545121" y="4842983"/>
                  <a:pt x="3543250" y="4869182"/>
                  <a:pt x="3539508" y="4889766"/>
                </a:cubicBezTo>
                <a:cubicBezTo>
                  <a:pt x="3565707" y="4889766"/>
                  <a:pt x="3590033" y="4889766"/>
                  <a:pt x="3616231" y="4889766"/>
                </a:cubicBezTo>
                <a:cubicBezTo>
                  <a:pt x="3642429" y="4854212"/>
                  <a:pt x="3715412" y="4842983"/>
                  <a:pt x="3758452" y="4867309"/>
                </a:cubicBezTo>
                <a:cubicBezTo>
                  <a:pt x="3765936" y="4872924"/>
                  <a:pt x="3779037" y="4872924"/>
                  <a:pt x="3788393" y="4871052"/>
                </a:cubicBezTo>
                <a:cubicBezTo>
                  <a:pt x="3846404" y="4857954"/>
                  <a:pt x="3902545" y="4841111"/>
                  <a:pt x="3960555" y="4828012"/>
                </a:cubicBezTo>
                <a:cubicBezTo>
                  <a:pt x="4100905" y="4794328"/>
                  <a:pt x="4241252" y="4760645"/>
                  <a:pt x="4381603" y="4726961"/>
                </a:cubicBezTo>
                <a:cubicBezTo>
                  <a:pt x="4501368" y="4698890"/>
                  <a:pt x="4623002" y="4706376"/>
                  <a:pt x="4744640" y="4719476"/>
                </a:cubicBezTo>
                <a:cubicBezTo>
                  <a:pt x="4770838" y="4723219"/>
                  <a:pt x="4798908" y="4717604"/>
                  <a:pt x="4826978" y="4717604"/>
                </a:cubicBezTo>
                <a:cubicBezTo>
                  <a:pt x="4840076" y="4717604"/>
                  <a:pt x="4855046" y="4717604"/>
                  <a:pt x="4864405" y="4723219"/>
                </a:cubicBezTo>
                <a:cubicBezTo>
                  <a:pt x="4913059" y="4755031"/>
                  <a:pt x="4969199" y="4764387"/>
                  <a:pt x="5023465" y="4771873"/>
                </a:cubicBezTo>
                <a:cubicBezTo>
                  <a:pt x="5049665" y="4775616"/>
                  <a:pt x="5079604" y="4764387"/>
                  <a:pt x="5107677" y="4758772"/>
                </a:cubicBezTo>
                <a:cubicBezTo>
                  <a:pt x="5120774" y="4756903"/>
                  <a:pt x="5137618" y="4745675"/>
                  <a:pt x="5145102" y="4751288"/>
                </a:cubicBezTo>
                <a:cubicBezTo>
                  <a:pt x="5195628" y="4788715"/>
                  <a:pt x="5259253" y="4756903"/>
                  <a:pt x="5309779" y="4783101"/>
                </a:cubicBezTo>
                <a:cubicBezTo>
                  <a:pt x="5328493" y="4792456"/>
                  <a:pt x="5349077" y="4798071"/>
                  <a:pt x="5369661" y="4805557"/>
                </a:cubicBezTo>
                <a:cubicBezTo>
                  <a:pt x="5382760" y="4809300"/>
                  <a:pt x="5399602" y="4818656"/>
                  <a:pt x="5410831" y="4816785"/>
                </a:cubicBezTo>
                <a:cubicBezTo>
                  <a:pt x="5451999" y="4803685"/>
                  <a:pt x="5483811" y="4822397"/>
                  <a:pt x="5517495" y="4839241"/>
                </a:cubicBezTo>
                <a:cubicBezTo>
                  <a:pt x="5543693" y="4850469"/>
                  <a:pt x="5573634" y="4857954"/>
                  <a:pt x="5603576" y="4865439"/>
                </a:cubicBezTo>
                <a:cubicBezTo>
                  <a:pt x="5627903" y="4871052"/>
                  <a:pt x="5644744" y="4861696"/>
                  <a:pt x="5665331" y="4848597"/>
                </a:cubicBezTo>
                <a:cubicBezTo>
                  <a:pt x="5689657" y="4831755"/>
                  <a:pt x="5725213" y="4828012"/>
                  <a:pt x="5755154" y="4826140"/>
                </a:cubicBezTo>
                <a:cubicBezTo>
                  <a:pt x="5777610" y="4824271"/>
                  <a:pt x="5788837" y="4841111"/>
                  <a:pt x="5783223" y="4869182"/>
                </a:cubicBezTo>
                <a:cubicBezTo>
                  <a:pt x="5779480" y="4884153"/>
                  <a:pt x="5790707" y="4914094"/>
                  <a:pt x="5801936" y="4917836"/>
                </a:cubicBezTo>
                <a:cubicBezTo>
                  <a:pt x="5824392" y="4925322"/>
                  <a:pt x="5831877" y="4904736"/>
                  <a:pt x="5835620" y="4882280"/>
                </a:cubicBezTo>
                <a:cubicBezTo>
                  <a:pt x="5837491" y="4871052"/>
                  <a:pt x="5850590" y="4861696"/>
                  <a:pt x="5867434" y="4854212"/>
                </a:cubicBezTo>
                <a:cubicBezTo>
                  <a:pt x="5854333" y="4906608"/>
                  <a:pt x="5888017" y="4936549"/>
                  <a:pt x="5916087" y="4964618"/>
                </a:cubicBezTo>
                <a:cubicBezTo>
                  <a:pt x="5929186" y="4977719"/>
                  <a:pt x="5946029" y="4994559"/>
                  <a:pt x="5961000" y="4994559"/>
                </a:cubicBezTo>
                <a:cubicBezTo>
                  <a:pt x="6005910" y="4992690"/>
                  <a:pt x="6048950" y="5022631"/>
                  <a:pt x="6097604" y="5003917"/>
                </a:cubicBezTo>
                <a:cubicBezTo>
                  <a:pt x="6114447" y="4998302"/>
                  <a:pt x="6140646" y="5007660"/>
                  <a:pt x="6159359" y="5017016"/>
                </a:cubicBezTo>
                <a:cubicBezTo>
                  <a:pt x="6202398" y="5037601"/>
                  <a:pt x="6241698" y="5056314"/>
                  <a:pt x="6294095" y="5043214"/>
                </a:cubicBezTo>
                <a:cubicBezTo>
                  <a:pt x="6312809" y="5037601"/>
                  <a:pt x="6339006" y="5056314"/>
                  <a:pt x="6361462" y="5065669"/>
                </a:cubicBezTo>
                <a:cubicBezTo>
                  <a:pt x="6372690" y="5069412"/>
                  <a:pt x="6383918" y="5076898"/>
                  <a:pt x="6395146" y="5084383"/>
                </a:cubicBezTo>
                <a:cubicBezTo>
                  <a:pt x="6408244" y="5084383"/>
                  <a:pt x="6423215" y="5082513"/>
                  <a:pt x="6440058" y="5082513"/>
                </a:cubicBezTo>
                <a:cubicBezTo>
                  <a:pt x="6438185" y="5075027"/>
                  <a:pt x="6438185" y="5065669"/>
                  <a:pt x="6436315" y="5056314"/>
                </a:cubicBezTo>
                <a:cubicBezTo>
                  <a:pt x="6438185" y="5054442"/>
                  <a:pt x="6441928" y="5052572"/>
                  <a:pt x="6443801" y="5050699"/>
                </a:cubicBezTo>
                <a:cubicBezTo>
                  <a:pt x="6455028" y="5067542"/>
                  <a:pt x="6466256" y="5084383"/>
                  <a:pt x="6477485" y="5101225"/>
                </a:cubicBezTo>
                <a:cubicBezTo>
                  <a:pt x="6479355" y="5101225"/>
                  <a:pt x="6481227" y="5099353"/>
                  <a:pt x="6483098" y="5099353"/>
                </a:cubicBezTo>
                <a:cubicBezTo>
                  <a:pt x="6477485" y="5056314"/>
                  <a:pt x="6473742" y="5013273"/>
                  <a:pt x="6468126" y="4970233"/>
                </a:cubicBezTo>
                <a:cubicBezTo>
                  <a:pt x="6469999" y="4970233"/>
                  <a:pt x="6473742" y="4968361"/>
                  <a:pt x="6475612" y="4968361"/>
                </a:cubicBezTo>
                <a:cubicBezTo>
                  <a:pt x="6479355" y="4987075"/>
                  <a:pt x="6483098" y="5003917"/>
                  <a:pt x="6488712" y="5022631"/>
                </a:cubicBezTo>
                <a:cubicBezTo>
                  <a:pt x="6490582" y="5022631"/>
                  <a:pt x="6492455" y="5022631"/>
                  <a:pt x="6494325" y="5022631"/>
                </a:cubicBezTo>
                <a:cubicBezTo>
                  <a:pt x="6490582" y="4992690"/>
                  <a:pt x="6486839" y="4960875"/>
                  <a:pt x="6483098" y="4930934"/>
                </a:cubicBezTo>
                <a:cubicBezTo>
                  <a:pt x="6484969" y="4930934"/>
                  <a:pt x="6486839" y="4930934"/>
                  <a:pt x="6486839" y="4930934"/>
                </a:cubicBezTo>
                <a:cubicBezTo>
                  <a:pt x="6501810" y="4985204"/>
                  <a:pt x="6516782" y="5039471"/>
                  <a:pt x="6531752" y="5093741"/>
                </a:cubicBezTo>
                <a:cubicBezTo>
                  <a:pt x="6533624" y="5093741"/>
                  <a:pt x="6535494" y="5093741"/>
                  <a:pt x="6539237" y="5091869"/>
                </a:cubicBezTo>
                <a:cubicBezTo>
                  <a:pt x="6541108" y="5082513"/>
                  <a:pt x="6542980" y="5073155"/>
                  <a:pt x="6544851" y="5063799"/>
                </a:cubicBezTo>
                <a:cubicBezTo>
                  <a:pt x="6548594" y="5078770"/>
                  <a:pt x="6552337" y="5093741"/>
                  <a:pt x="6556079" y="5108711"/>
                </a:cubicBezTo>
                <a:cubicBezTo>
                  <a:pt x="6563565" y="5101225"/>
                  <a:pt x="6569178" y="5093741"/>
                  <a:pt x="6580405" y="5080640"/>
                </a:cubicBezTo>
                <a:cubicBezTo>
                  <a:pt x="6582278" y="5099353"/>
                  <a:pt x="6582278" y="5108711"/>
                  <a:pt x="6584148" y="5129294"/>
                </a:cubicBezTo>
                <a:cubicBezTo>
                  <a:pt x="6591634" y="5112454"/>
                  <a:pt x="6595377" y="5103096"/>
                  <a:pt x="6599120" y="5089998"/>
                </a:cubicBezTo>
                <a:cubicBezTo>
                  <a:pt x="6602862" y="5101225"/>
                  <a:pt x="6604733" y="5108711"/>
                  <a:pt x="6610348" y="5127425"/>
                </a:cubicBezTo>
                <a:cubicBezTo>
                  <a:pt x="6619704" y="5103096"/>
                  <a:pt x="6627190" y="5088126"/>
                  <a:pt x="6630932" y="5075027"/>
                </a:cubicBezTo>
                <a:cubicBezTo>
                  <a:pt x="6632803" y="5088126"/>
                  <a:pt x="6636546" y="5104968"/>
                  <a:pt x="6638418" y="5121810"/>
                </a:cubicBezTo>
                <a:cubicBezTo>
                  <a:pt x="6640287" y="5121810"/>
                  <a:pt x="6644030" y="5121810"/>
                  <a:pt x="6645902" y="5121810"/>
                </a:cubicBezTo>
                <a:cubicBezTo>
                  <a:pt x="6647773" y="5108711"/>
                  <a:pt x="6649645" y="5095610"/>
                  <a:pt x="6649645" y="5088126"/>
                </a:cubicBezTo>
                <a:cubicBezTo>
                  <a:pt x="6655258" y="5099353"/>
                  <a:pt x="6664617" y="5114324"/>
                  <a:pt x="6673971" y="5129294"/>
                </a:cubicBezTo>
                <a:cubicBezTo>
                  <a:pt x="6677714" y="5127425"/>
                  <a:pt x="6681457" y="5125553"/>
                  <a:pt x="6687072" y="5123682"/>
                </a:cubicBezTo>
                <a:cubicBezTo>
                  <a:pt x="6677714" y="5078770"/>
                  <a:pt x="6670228" y="5033858"/>
                  <a:pt x="6660874" y="4987075"/>
                </a:cubicBezTo>
                <a:cubicBezTo>
                  <a:pt x="6662744" y="4987075"/>
                  <a:pt x="6666487" y="4985204"/>
                  <a:pt x="6668359" y="4985204"/>
                </a:cubicBezTo>
                <a:cubicBezTo>
                  <a:pt x="6679587" y="5031986"/>
                  <a:pt x="6690814" y="5078770"/>
                  <a:pt x="6700171" y="5127425"/>
                </a:cubicBezTo>
                <a:cubicBezTo>
                  <a:pt x="6702043" y="5127425"/>
                  <a:pt x="6703914" y="5127425"/>
                  <a:pt x="6705786" y="5127425"/>
                </a:cubicBezTo>
                <a:cubicBezTo>
                  <a:pt x="6707657" y="5116197"/>
                  <a:pt x="6709527" y="5106839"/>
                  <a:pt x="6711398" y="5093741"/>
                </a:cubicBezTo>
                <a:cubicBezTo>
                  <a:pt x="6726369" y="5104968"/>
                  <a:pt x="6702043" y="5134909"/>
                  <a:pt x="6735727" y="5138652"/>
                </a:cubicBezTo>
                <a:cubicBezTo>
                  <a:pt x="6752567" y="5140523"/>
                  <a:pt x="6769411" y="5153623"/>
                  <a:pt x="6789994" y="5164850"/>
                </a:cubicBezTo>
                <a:cubicBezTo>
                  <a:pt x="6789994" y="5119939"/>
                  <a:pt x="6789994" y="5084383"/>
                  <a:pt x="6789994" y="5048829"/>
                </a:cubicBezTo>
                <a:cubicBezTo>
                  <a:pt x="6791866" y="5048829"/>
                  <a:pt x="6793737" y="5048829"/>
                  <a:pt x="6795609" y="5048829"/>
                </a:cubicBezTo>
                <a:cubicBezTo>
                  <a:pt x="6797480" y="5082513"/>
                  <a:pt x="6803094" y="5118067"/>
                  <a:pt x="6803094" y="5151751"/>
                </a:cubicBezTo>
                <a:cubicBezTo>
                  <a:pt x="6803094" y="5172336"/>
                  <a:pt x="6810579" y="5183564"/>
                  <a:pt x="6829292" y="5181692"/>
                </a:cubicBezTo>
                <a:cubicBezTo>
                  <a:pt x="6881690" y="5174206"/>
                  <a:pt x="6917243" y="5202277"/>
                  <a:pt x="6952801" y="5232218"/>
                </a:cubicBezTo>
                <a:cubicBezTo>
                  <a:pt x="6960285" y="5237831"/>
                  <a:pt x="6969641" y="5241574"/>
                  <a:pt x="6978999" y="5247189"/>
                </a:cubicBezTo>
                <a:cubicBezTo>
                  <a:pt x="6982741" y="5235961"/>
                  <a:pt x="6986483" y="5226604"/>
                  <a:pt x="6988354" y="5217248"/>
                </a:cubicBezTo>
                <a:cubicBezTo>
                  <a:pt x="6990226" y="5217248"/>
                  <a:pt x="6992096" y="5217248"/>
                  <a:pt x="6993969" y="5217248"/>
                </a:cubicBezTo>
                <a:cubicBezTo>
                  <a:pt x="6995839" y="5228476"/>
                  <a:pt x="6997711" y="5239703"/>
                  <a:pt x="7001454" y="5252802"/>
                </a:cubicBezTo>
                <a:cubicBezTo>
                  <a:pt x="7014552" y="5256545"/>
                  <a:pt x="7029523" y="5260288"/>
                  <a:pt x="7050110" y="5264030"/>
                </a:cubicBezTo>
                <a:cubicBezTo>
                  <a:pt x="7050110" y="5209762"/>
                  <a:pt x="7050110" y="5159235"/>
                  <a:pt x="7050110" y="5108711"/>
                </a:cubicBezTo>
                <a:cubicBezTo>
                  <a:pt x="7051979" y="5108711"/>
                  <a:pt x="7053851" y="5108711"/>
                  <a:pt x="7057594" y="5108711"/>
                </a:cubicBezTo>
                <a:cubicBezTo>
                  <a:pt x="7057594" y="5161109"/>
                  <a:pt x="7057594" y="5213505"/>
                  <a:pt x="7057594" y="5262160"/>
                </a:cubicBezTo>
                <a:cubicBezTo>
                  <a:pt x="7078177" y="5250932"/>
                  <a:pt x="7102506" y="5230346"/>
                  <a:pt x="7121218" y="5234088"/>
                </a:cubicBezTo>
                <a:cubicBezTo>
                  <a:pt x="7141803" y="5237831"/>
                  <a:pt x="7160515" y="5262160"/>
                  <a:pt x="7175485" y="5280873"/>
                </a:cubicBezTo>
                <a:cubicBezTo>
                  <a:pt x="7192329" y="5301456"/>
                  <a:pt x="7211041" y="5310814"/>
                  <a:pt x="7237241" y="5308942"/>
                </a:cubicBezTo>
                <a:cubicBezTo>
                  <a:pt x="7334549" y="5299587"/>
                  <a:pt x="7424373" y="5318299"/>
                  <a:pt x="7501096" y="5380052"/>
                </a:cubicBezTo>
                <a:cubicBezTo>
                  <a:pt x="7510454" y="5387537"/>
                  <a:pt x="7523552" y="5396895"/>
                  <a:pt x="7532909" y="5393152"/>
                </a:cubicBezTo>
                <a:cubicBezTo>
                  <a:pt x="7596534" y="5368824"/>
                  <a:pt x="7654544" y="5421221"/>
                  <a:pt x="7716299" y="5406250"/>
                </a:cubicBezTo>
                <a:cubicBezTo>
                  <a:pt x="7723784" y="5404380"/>
                  <a:pt x="7735012" y="5415608"/>
                  <a:pt x="7744368" y="5421221"/>
                </a:cubicBezTo>
                <a:cubicBezTo>
                  <a:pt x="7796765" y="5466132"/>
                  <a:pt x="7860390" y="5471747"/>
                  <a:pt x="7924015" y="5464263"/>
                </a:cubicBezTo>
                <a:cubicBezTo>
                  <a:pt x="7944601" y="5462391"/>
                  <a:pt x="7963313" y="5441806"/>
                  <a:pt x="7983898" y="5430579"/>
                </a:cubicBezTo>
                <a:cubicBezTo>
                  <a:pt x="8013839" y="5518530"/>
                  <a:pt x="8062492" y="5507302"/>
                  <a:pt x="8137346" y="5482976"/>
                </a:cubicBezTo>
                <a:cubicBezTo>
                  <a:pt x="8165416" y="5473618"/>
                  <a:pt x="8157932" y="5447420"/>
                  <a:pt x="8148574" y="5428707"/>
                </a:cubicBezTo>
                <a:cubicBezTo>
                  <a:pt x="8126117" y="5376309"/>
                  <a:pt x="8137346" y="5340755"/>
                  <a:pt x="8189742" y="5312684"/>
                </a:cubicBezTo>
                <a:cubicBezTo>
                  <a:pt x="8232784" y="5290229"/>
                  <a:pt x="8296409" y="5303328"/>
                  <a:pt x="8320737" y="5338883"/>
                </a:cubicBezTo>
                <a:cubicBezTo>
                  <a:pt x="8343191" y="5374439"/>
                  <a:pt x="8337578" y="5409993"/>
                  <a:pt x="8305765" y="5438064"/>
                </a:cubicBezTo>
                <a:cubicBezTo>
                  <a:pt x="8296409" y="5447420"/>
                  <a:pt x="8288924" y="5458648"/>
                  <a:pt x="8281439" y="5469875"/>
                </a:cubicBezTo>
                <a:cubicBezTo>
                  <a:pt x="8294539" y="5473618"/>
                  <a:pt x="8305765" y="5481103"/>
                  <a:pt x="8318865" y="5482976"/>
                </a:cubicBezTo>
                <a:cubicBezTo>
                  <a:pt x="8358164" y="5488589"/>
                  <a:pt x="8397460" y="5492332"/>
                  <a:pt x="8436757" y="5492332"/>
                </a:cubicBezTo>
                <a:cubicBezTo>
                  <a:pt x="8442372" y="5492332"/>
                  <a:pt x="8453599" y="5477361"/>
                  <a:pt x="8455470" y="5468006"/>
                </a:cubicBezTo>
                <a:cubicBezTo>
                  <a:pt x="8459214" y="5447420"/>
                  <a:pt x="8455470" y="5424964"/>
                  <a:pt x="8459214" y="5404380"/>
                </a:cubicBezTo>
                <a:cubicBezTo>
                  <a:pt x="8468570" y="5359469"/>
                  <a:pt x="8511610" y="5322042"/>
                  <a:pt x="8558393" y="5316427"/>
                </a:cubicBezTo>
                <a:cubicBezTo>
                  <a:pt x="8588334" y="5312684"/>
                  <a:pt x="8601435" y="5327654"/>
                  <a:pt x="8608921" y="5355726"/>
                </a:cubicBezTo>
                <a:cubicBezTo>
                  <a:pt x="8618277" y="5391280"/>
                  <a:pt x="8627633" y="5426836"/>
                  <a:pt x="8644475" y="5458648"/>
                </a:cubicBezTo>
                <a:cubicBezTo>
                  <a:pt x="8668803" y="5501688"/>
                  <a:pt x="8726812" y="5511044"/>
                  <a:pt x="8771725" y="5490461"/>
                </a:cubicBezTo>
                <a:cubicBezTo>
                  <a:pt x="8827864" y="5462391"/>
                  <a:pt x="8887747" y="5439934"/>
                  <a:pt x="8945759" y="5415608"/>
                </a:cubicBezTo>
                <a:cubicBezTo>
                  <a:pt x="8951372" y="5413736"/>
                  <a:pt x="8958856" y="5411865"/>
                  <a:pt x="8962599" y="5413736"/>
                </a:cubicBezTo>
                <a:cubicBezTo>
                  <a:pt x="9018739" y="5441806"/>
                  <a:pt x="9076751" y="5421221"/>
                  <a:pt x="9132890" y="5423094"/>
                </a:cubicBezTo>
                <a:cubicBezTo>
                  <a:pt x="9144119" y="5423094"/>
                  <a:pt x="9155347" y="5424964"/>
                  <a:pt x="9168445" y="5424964"/>
                </a:cubicBezTo>
                <a:cubicBezTo>
                  <a:pt x="9155347" y="5299587"/>
                  <a:pt x="9155347" y="5177949"/>
                  <a:pt x="9245170" y="5080640"/>
                </a:cubicBezTo>
                <a:cubicBezTo>
                  <a:pt x="9222713" y="5039471"/>
                  <a:pt x="9202128" y="5003917"/>
                  <a:pt x="9179673" y="4966490"/>
                </a:cubicBezTo>
                <a:cubicBezTo>
                  <a:pt x="9166572" y="4968361"/>
                  <a:pt x="9149732" y="4972104"/>
                  <a:pt x="9131018" y="4975846"/>
                </a:cubicBezTo>
                <a:cubicBezTo>
                  <a:pt x="9160960" y="4880410"/>
                  <a:pt x="9189031" y="4786844"/>
                  <a:pt x="9220842" y="4693277"/>
                </a:cubicBezTo>
                <a:cubicBezTo>
                  <a:pt x="9230200" y="4667079"/>
                  <a:pt x="9247040" y="4644623"/>
                  <a:pt x="9263884" y="4622168"/>
                </a:cubicBezTo>
                <a:cubicBezTo>
                  <a:pt x="9295695" y="4580998"/>
                  <a:pt x="9308793" y="4536086"/>
                  <a:pt x="9297565" y="4483690"/>
                </a:cubicBezTo>
                <a:cubicBezTo>
                  <a:pt x="9295695" y="4474332"/>
                  <a:pt x="9301309" y="4461233"/>
                  <a:pt x="9301309" y="4450006"/>
                </a:cubicBezTo>
                <a:cubicBezTo>
                  <a:pt x="9303180" y="4427549"/>
                  <a:pt x="9306923" y="4405094"/>
                  <a:pt x="9306923" y="4380766"/>
                </a:cubicBezTo>
                <a:cubicBezTo>
                  <a:pt x="9306923" y="4362052"/>
                  <a:pt x="9299437" y="4341469"/>
                  <a:pt x="9305052" y="4324626"/>
                </a:cubicBezTo>
                <a:cubicBezTo>
                  <a:pt x="9329379" y="4259130"/>
                  <a:pt x="9357450" y="4195505"/>
                  <a:pt x="9385518" y="4131881"/>
                </a:cubicBezTo>
                <a:cubicBezTo>
                  <a:pt x="9394876" y="4111295"/>
                  <a:pt x="9411717" y="4090711"/>
                  <a:pt x="9394876" y="4073868"/>
                </a:cubicBezTo>
                <a:cubicBezTo>
                  <a:pt x="9383646" y="4060770"/>
                  <a:pt x="9359320" y="4058898"/>
                  <a:pt x="9340606" y="4055155"/>
                </a:cubicBezTo>
                <a:cubicBezTo>
                  <a:pt x="9323766" y="4051412"/>
                  <a:pt x="9306923" y="4053285"/>
                  <a:pt x="9291953" y="4053285"/>
                </a:cubicBezTo>
                <a:cubicBezTo>
                  <a:pt x="9254526" y="4049542"/>
                  <a:pt x="9258269" y="4086968"/>
                  <a:pt x="9245170" y="4103810"/>
                </a:cubicBezTo>
                <a:cubicBezTo>
                  <a:pt x="9217099" y="4139366"/>
                  <a:pt x="9198386" y="4182405"/>
                  <a:pt x="9168445" y="4217961"/>
                </a:cubicBezTo>
                <a:cubicBezTo>
                  <a:pt x="9151604" y="4238545"/>
                  <a:pt x="9153475" y="4255388"/>
                  <a:pt x="9170317" y="4266616"/>
                </a:cubicBezTo>
                <a:cubicBezTo>
                  <a:pt x="9190901" y="4281587"/>
                  <a:pt x="9202128" y="4298427"/>
                  <a:pt x="9189031" y="4317140"/>
                </a:cubicBezTo>
                <a:cubicBezTo>
                  <a:pt x="9181545" y="4328368"/>
                  <a:pt x="9157217" y="4328368"/>
                  <a:pt x="9132890" y="4333983"/>
                </a:cubicBezTo>
                <a:cubicBezTo>
                  <a:pt x="9132890" y="4332111"/>
                  <a:pt x="9129146" y="4341469"/>
                  <a:pt x="9125406" y="4352696"/>
                </a:cubicBezTo>
                <a:cubicBezTo>
                  <a:pt x="9121661" y="4345212"/>
                  <a:pt x="9117920" y="4341469"/>
                  <a:pt x="9110433" y="4328368"/>
                </a:cubicBezTo>
                <a:cubicBezTo>
                  <a:pt x="9104820" y="4341469"/>
                  <a:pt x="9101077" y="4352696"/>
                  <a:pt x="9095465" y="4365795"/>
                </a:cubicBezTo>
                <a:cubicBezTo>
                  <a:pt x="9091719" y="4363924"/>
                  <a:pt x="9087979" y="4362052"/>
                  <a:pt x="9084235" y="4358309"/>
                </a:cubicBezTo>
                <a:cubicBezTo>
                  <a:pt x="9067393" y="4326498"/>
                  <a:pt x="9052423" y="4292814"/>
                  <a:pt x="9033709" y="4259130"/>
                </a:cubicBezTo>
                <a:cubicBezTo>
                  <a:pt x="9005641" y="4266616"/>
                  <a:pt x="8981313" y="4264744"/>
                  <a:pt x="8970085" y="4227317"/>
                </a:cubicBezTo>
                <a:cubicBezTo>
                  <a:pt x="8966342" y="4216089"/>
                  <a:pt x="8945759" y="4210476"/>
                  <a:pt x="8928915" y="4201119"/>
                </a:cubicBezTo>
                <a:cubicBezTo>
                  <a:pt x="8930787" y="4221704"/>
                  <a:pt x="8934529" y="4236675"/>
                  <a:pt x="8936401" y="4253515"/>
                </a:cubicBezTo>
                <a:cubicBezTo>
                  <a:pt x="8936401" y="4261001"/>
                  <a:pt x="8940144" y="4270359"/>
                  <a:pt x="8936401" y="4274101"/>
                </a:cubicBezTo>
                <a:cubicBezTo>
                  <a:pt x="8891490" y="4333983"/>
                  <a:pt x="8910202" y="4406964"/>
                  <a:pt x="8902717" y="4472461"/>
                </a:cubicBezTo>
                <a:cubicBezTo>
                  <a:pt x="8898974" y="4498660"/>
                  <a:pt x="8900846" y="4526728"/>
                  <a:pt x="8893362" y="4551057"/>
                </a:cubicBezTo>
                <a:cubicBezTo>
                  <a:pt x="8889619" y="4560412"/>
                  <a:pt x="8869033" y="4569770"/>
                  <a:pt x="8857806" y="4569770"/>
                </a:cubicBezTo>
                <a:cubicBezTo>
                  <a:pt x="8837222" y="4569770"/>
                  <a:pt x="8829734" y="4554800"/>
                  <a:pt x="8833479" y="4534214"/>
                </a:cubicBezTo>
                <a:cubicBezTo>
                  <a:pt x="8840963" y="4476204"/>
                  <a:pt x="8844707" y="4416322"/>
                  <a:pt x="8859675" y="4360182"/>
                </a:cubicBezTo>
                <a:cubicBezTo>
                  <a:pt x="8882134" y="4270359"/>
                  <a:pt x="8863420" y="4191763"/>
                  <a:pt x="8812894" y="4118780"/>
                </a:cubicBezTo>
                <a:cubicBezTo>
                  <a:pt x="8762368" y="4120652"/>
                  <a:pt x="8724943" y="4077611"/>
                  <a:pt x="8734298" y="4025214"/>
                </a:cubicBezTo>
                <a:cubicBezTo>
                  <a:pt x="8734298" y="4023344"/>
                  <a:pt x="8736168" y="4019601"/>
                  <a:pt x="8736168" y="4017729"/>
                </a:cubicBezTo>
                <a:cubicBezTo>
                  <a:pt x="8732427" y="3946618"/>
                  <a:pt x="8760496" y="3879251"/>
                  <a:pt x="8760496" y="3808140"/>
                </a:cubicBezTo>
                <a:cubicBezTo>
                  <a:pt x="8760496" y="3778199"/>
                  <a:pt x="8771725" y="3759486"/>
                  <a:pt x="8805408" y="3753873"/>
                </a:cubicBezTo>
                <a:cubicBezTo>
                  <a:pt x="8833479" y="3750130"/>
                  <a:pt x="8859675" y="3737030"/>
                  <a:pt x="8885875" y="3729545"/>
                </a:cubicBezTo>
                <a:cubicBezTo>
                  <a:pt x="8885875" y="3723932"/>
                  <a:pt x="8885875" y="3720189"/>
                  <a:pt x="8885875" y="3714574"/>
                </a:cubicBezTo>
                <a:cubicBezTo>
                  <a:pt x="8872776" y="3714574"/>
                  <a:pt x="8854063" y="3718317"/>
                  <a:pt x="8846578" y="3712704"/>
                </a:cubicBezTo>
                <a:cubicBezTo>
                  <a:pt x="8835349" y="3703346"/>
                  <a:pt x="8831607" y="3686506"/>
                  <a:pt x="8824121" y="3671536"/>
                </a:cubicBezTo>
                <a:cubicBezTo>
                  <a:pt x="8872776" y="3654692"/>
                  <a:pt x="8872776" y="3654692"/>
                  <a:pt x="8872776" y="3619138"/>
                </a:cubicBezTo>
                <a:cubicBezTo>
                  <a:pt x="8809151" y="3598553"/>
                  <a:pt x="8803536" y="3585454"/>
                  <a:pt x="8831607" y="3501243"/>
                </a:cubicBezTo>
                <a:cubicBezTo>
                  <a:pt x="8812894" y="3480660"/>
                  <a:pt x="8792308" y="3460075"/>
                  <a:pt x="8820379" y="3432006"/>
                </a:cubicBezTo>
                <a:cubicBezTo>
                  <a:pt x="8824121" y="3428263"/>
                  <a:pt x="8825994" y="3420778"/>
                  <a:pt x="8824121" y="3415163"/>
                </a:cubicBezTo>
                <a:cubicBezTo>
                  <a:pt x="8814766" y="3372123"/>
                  <a:pt x="8857806" y="3353410"/>
                  <a:pt x="8869033" y="3317854"/>
                </a:cubicBezTo>
                <a:cubicBezTo>
                  <a:pt x="8876519" y="3291656"/>
                  <a:pt x="8915816" y="3297271"/>
                  <a:pt x="8947629" y="3325340"/>
                </a:cubicBezTo>
                <a:cubicBezTo>
                  <a:pt x="8947629" y="3246744"/>
                  <a:pt x="8947629" y="3170020"/>
                  <a:pt x="8947629" y="3091426"/>
                </a:cubicBezTo>
                <a:cubicBezTo>
                  <a:pt x="8940144" y="3108266"/>
                  <a:pt x="8934529" y="3121366"/>
                  <a:pt x="8928915" y="3136338"/>
                </a:cubicBezTo>
                <a:cubicBezTo>
                  <a:pt x="8925172" y="3136338"/>
                  <a:pt x="8923300" y="3134464"/>
                  <a:pt x="8919560" y="3134464"/>
                </a:cubicBezTo>
                <a:cubicBezTo>
                  <a:pt x="8921431" y="3119494"/>
                  <a:pt x="8921431" y="3102654"/>
                  <a:pt x="8927046" y="3091426"/>
                </a:cubicBezTo>
                <a:cubicBezTo>
                  <a:pt x="8951372" y="3052127"/>
                  <a:pt x="8977570" y="3012829"/>
                  <a:pt x="9003768" y="2973531"/>
                </a:cubicBezTo>
                <a:cubicBezTo>
                  <a:pt x="9005641" y="2969788"/>
                  <a:pt x="9009382" y="2966045"/>
                  <a:pt x="9011254" y="2966045"/>
                </a:cubicBezTo>
                <a:cubicBezTo>
                  <a:pt x="9050553" y="2967917"/>
                  <a:pt x="9071136" y="2939847"/>
                  <a:pt x="9095465" y="2911778"/>
                </a:cubicBezTo>
                <a:cubicBezTo>
                  <a:pt x="9110433" y="2930492"/>
                  <a:pt x="9123534" y="2945462"/>
                  <a:pt x="9136633" y="2962303"/>
                </a:cubicBezTo>
                <a:cubicBezTo>
                  <a:pt x="9153475" y="2936104"/>
                  <a:pt x="9155347" y="2883708"/>
                  <a:pt x="9207743" y="2923007"/>
                </a:cubicBezTo>
                <a:cubicBezTo>
                  <a:pt x="9239555" y="2885580"/>
                  <a:pt x="9271367" y="2850024"/>
                  <a:pt x="9301309" y="2812597"/>
                </a:cubicBezTo>
                <a:cubicBezTo>
                  <a:pt x="9297565" y="2812597"/>
                  <a:pt x="9291953" y="2812597"/>
                  <a:pt x="9288210" y="2810727"/>
                </a:cubicBezTo>
                <a:cubicBezTo>
                  <a:pt x="9280724" y="2788271"/>
                  <a:pt x="9265753" y="2765815"/>
                  <a:pt x="9265753" y="2743359"/>
                </a:cubicBezTo>
                <a:cubicBezTo>
                  <a:pt x="9265753" y="2692833"/>
                  <a:pt x="9269496" y="2642308"/>
                  <a:pt x="9276981" y="2593653"/>
                </a:cubicBezTo>
                <a:cubicBezTo>
                  <a:pt x="9280724" y="2558098"/>
                  <a:pt x="9248913" y="2511315"/>
                  <a:pt x="9213357" y="2505700"/>
                </a:cubicBezTo>
                <a:cubicBezTo>
                  <a:pt x="9153475" y="2496344"/>
                  <a:pt x="9149732" y="2492601"/>
                  <a:pt x="9138504" y="2432719"/>
                </a:cubicBezTo>
                <a:cubicBezTo>
                  <a:pt x="9134761" y="2414007"/>
                  <a:pt x="9132890" y="2395294"/>
                  <a:pt x="9129146" y="2374708"/>
                </a:cubicBezTo>
                <a:cubicBezTo>
                  <a:pt x="9127275" y="2361610"/>
                  <a:pt x="9121661" y="2346639"/>
                  <a:pt x="9117920" y="2333539"/>
                </a:cubicBezTo>
                <a:cubicBezTo>
                  <a:pt x="9101077" y="2342896"/>
                  <a:pt x="9084235" y="2350382"/>
                  <a:pt x="9067393" y="2359737"/>
                </a:cubicBezTo>
                <a:cubicBezTo>
                  <a:pt x="9065521" y="2355995"/>
                  <a:pt x="9063650" y="2352251"/>
                  <a:pt x="9059909" y="2348510"/>
                </a:cubicBezTo>
                <a:cubicBezTo>
                  <a:pt x="9065521" y="2342896"/>
                  <a:pt x="9071136" y="2335411"/>
                  <a:pt x="9078621" y="2331668"/>
                </a:cubicBezTo>
                <a:cubicBezTo>
                  <a:pt x="9108563" y="2318568"/>
                  <a:pt x="9110433" y="2303597"/>
                  <a:pt x="9095465" y="2277399"/>
                </a:cubicBezTo>
                <a:cubicBezTo>
                  <a:pt x="9078621" y="2249330"/>
                  <a:pt x="9067393" y="2217516"/>
                  <a:pt x="9058038" y="2183833"/>
                </a:cubicBezTo>
                <a:cubicBezTo>
                  <a:pt x="9052423" y="2159506"/>
                  <a:pt x="9052423" y="2137051"/>
                  <a:pt x="9028094" y="2118338"/>
                </a:cubicBezTo>
                <a:cubicBezTo>
                  <a:pt x="9016867" y="2108980"/>
                  <a:pt x="9020612" y="2077169"/>
                  <a:pt x="9022482" y="2056583"/>
                </a:cubicBezTo>
                <a:cubicBezTo>
                  <a:pt x="9028094" y="2013544"/>
                  <a:pt x="9031839" y="1968632"/>
                  <a:pt x="9050553" y="1931205"/>
                </a:cubicBezTo>
                <a:cubicBezTo>
                  <a:pt x="9071136" y="1890036"/>
                  <a:pt x="9087979" y="1837639"/>
                  <a:pt x="9147860" y="1824539"/>
                </a:cubicBezTo>
                <a:cubicBezTo>
                  <a:pt x="9189031" y="1815184"/>
                  <a:pt x="9226457" y="1792727"/>
                  <a:pt x="9265753" y="1781500"/>
                </a:cubicBezTo>
                <a:cubicBezTo>
                  <a:pt x="9342479" y="1762786"/>
                  <a:pt x="9421073" y="1766529"/>
                  <a:pt x="9497798" y="1788984"/>
                </a:cubicBezTo>
                <a:cubicBezTo>
                  <a:pt x="9544581" y="1802083"/>
                  <a:pt x="9585750" y="1824539"/>
                  <a:pt x="9619434" y="1860095"/>
                </a:cubicBezTo>
                <a:cubicBezTo>
                  <a:pt x="9673701" y="1916234"/>
                  <a:pt x="9703642" y="1985472"/>
                  <a:pt x="9707385" y="2064068"/>
                </a:cubicBezTo>
                <a:cubicBezTo>
                  <a:pt x="9707385" y="2090266"/>
                  <a:pt x="9707385" y="2114595"/>
                  <a:pt x="9729842" y="2131436"/>
                </a:cubicBezTo>
                <a:cubicBezTo>
                  <a:pt x="9733583" y="2135178"/>
                  <a:pt x="9735457" y="2142664"/>
                  <a:pt x="9735457" y="2150149"/>
                </a:cubicBezTo>
                <a:cubicBezTo>
                  <a:pt x="9737326" y="2166992"/>
                  <a:pt x="9737326" y="2181963"/>
                  <a:pt x="9739198" y="2206289"/>
                </a:cubicBezTo>
                <a:cubicBezTo>
                  <a:pt x="9727969" y="2215647"/>
                  <a:pt x="9726099" y="2226875"/>
                  <a:pt x="9733583" y="2251200"/>
                </a:cubicBezTo>
                <a:cubicBezTo>
                  <a:pt x="9744812" y="2281142"/>
                  <a:pt x="9707385" y="2290499"/>
                  <a:pt x="9686800" y="2303597"/>
                </a:cubicBezTo>
                <a:cubicBezTo>
                  <a:pt x="9677444" y="2309213"/>
                  <a:pt x="9664346" y="2309213"/>
                  <a:pt x="9647503" y="2312955"/>
                </a:cubicBezTo>
                <a:cubicBezTo>
                  <a:pt x="9658731" y="2320441"/>
                  <a:pt x="9664346" y="2324183"/>
                  <a:pt x="9679316" y="2335411"/>
                </a:cubicBezTo>
                <a:cubicBezTo>
                  <a:pt x="9656861" y="2359737"/>
                  <a:pt x="9638147" y="2382193"/>
                  <a:pt x="9615690" y="2400906"/>
                </a:cubicBezTo>
                <a:cubicBezTo>
                  <a:pt x="9593234" y="2421492"/>
                  <a:pt x="9591364" y="2438333"/>
                  <a:pt x="9615690" y="2472017"/>
                </a:cubicBezTo>
                <a:cubicBezTo>
                  <a:pt x="9668086" y="2451433"/>
                  <a:pt x="9716743" y="2458918"/>
                  <a:pt x="9765395" y="2486988"/>
                </a:cubicBezTo>
                <a:cubicBezTo>
                  <a:pt x="9782238" y="2479502"/>
                  <a:pt x="9800952" y="2473889"/>
                  <a:pt x="9817793" y="2466403"/>
                </a:cubicBezTo>
                <a:cubicBezTo>
                  <a:pt x="9836505" y="2457045"/>
                  <a:pt x="9851478" y="2457045"/>
                  <a:pt x="9870192" y="2472017"/>
                </a:cubicBezTo>
                <a:cubicBezTo>
                  <a:pt x="9877675" y="2479502"/>
                  <a:pt x="9902002" y="2481374"/>
                  <a:pt x="9905745" y="2475759"/>
                </a:cubicBezTo>
                <a:cubicBezTo>
                  <a:pt x="9933814" y="2442075"/>
                  <a:pt x="9961885" y="2445818"/>
                  <a:pt x="9995569" y="2464531"/>
                </a:cubicBezTo>
                <a:cubicBezTo>
                  <a:pt x="9999312" y="2466403"/>
                  <a:pt x="10006798" y="2464531"/>
                  <a:pt x="10016154" y="2466403"/>
                </a:cubicBezTo>
                <a:cubicBezTo>
                  <a:pt x="10012412" y="2455176"/>
                  <a:pt x="10010539" y="2447690"/>
                  <a:pt x="10006798" y="2432719"/>
                </a:cubicBezTo>
                <a:cubicBezTo>
                  <a:pt x="10023638" y="2436462"/>
                  <a:pt x="10036739" y="2440205"/>
                  <a:pt x="10047966" y="2442075"/>
                </a:cubicBezTo>
                <a:cubicBezTo>
                  <a:pt x="10055451" y="2391550"/>
                  <a:pt x="10059194" y="2389679"/>
                  <a:pt x="10117204" y="2395294"/>
                </a:cubicBezTo>
                <a:cubicBezTo>
                  <a:pt x="10085392" y="2320441"/>
                  <a:pt x="10055451" y="2249330"/>
                  <a:pt x="10027381" y="2183833"/>
                </a:cubicBezTo>
                <a:cubicBezTo>
                  <a:pt x="10008667" y="2191318"/>
                  <a:pt x="9993699" y="2202546"/>
                  <a:pt x="9980598" y="2200676"/>
                </a:cubicBezTo>
                <a:cubicBezTo>
                  <a:pt x="9971241" y="2198803"/>
                  <a:pt x="9960015" y="2181963"/>
                  <a:pt x="9958143" y="2170734"/>
                </a:cubicBezTo>
                <a:cubicBezTo>
                  <a:pt x="9941301" y="2107110"/>
                  <a:pt x="9933814" y="2039742"/>
                  <a:pt x="9911358" y="1977988"/>
                </a:cubicBezTo>
                <a:cubicBezTo>
                  <a:pt x="9870192" y="1871323"/>
                  <a:pt x="9825280" y="1766529"/>
                  <a:pt x="9771010" y="1665477"/>
                </a:cubicBezTo>
                <a:cubicBezTo>
                  <a:pt x="9582008" y="1315539"/>
                  <a:pt x="9393004" y="965603"/>
                  <a:pt x="9196513" y="619407"/>
                </a:cubicBezTo>
                <a:cubicBezTo>
                  <a:pt x="9091719" y="434147"/>
                  <a:pt x="8973827" y="258243"/>
                  <a:pt x="8861548" y="78596"/>
                </a:cubicBezTo>
                <a:cubicBezTo>
                  <a:pt x="8831607" y="31812"/>
                  <a:pt x="8829734" y="31812"/>
                  <a:pt x="884844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9" name="Shape 279"/>
        <p:cNvGrpSpPr/>
        <p:nvPr/>
      </p:nvGrpSpPr>
      <p:grpSpPr>
        <a:xfrm>
          <a:off x="0" y="0"/>
          <a:ext cx="0" cy="0"/>
          <a:chOff x="0" y="0"/>
          <a:chExt cx="0" cy="0"/>
        </a:xfrm>
      </p:grpSpPr>
      <p:cxnSp>
        <p:nvCxnSpPr>
          <p:cNvPr id="280" name="Google Shape;280;p14"/>
          <p:cNvCxnSpPr/>
          <p:nvPr/>
        </p:nvCxnSpPr>
        <p:spPr>
          <a:xfrm>
            <a:off x="1396169" y="2421466"/>
            <a:ext cx="9407400" cy="0"/>
          </a:xfrm>
          <a:prstGeom prst="straightConnector1">
            <a:avLst/>
          </a:prstGeom>
          <a:noFill/>
          <a:ln cap="flat" cmpd="sng" w="15875">
            <a:solidFill>
              <a:schemeClr val="accent1"/>
            </a:solidFill>
            <a:prstDash val="solid"/>
            <a:round/>
            <a:headEnd len="sm" w="sm" type="none"/>
            <a:tailEnd len="sm" w="sm" type="none"/>
          </a:ln>
        </p:spPr>
      </p:cxnSp>
      <p:sp>
        <p:nvSpPr>
          <p:cNvPr id="281" name="Google Shape;281;p14"/>
          <p:cNvSpPr txBox="1"/>
          <p:nvPr>
            <p:ph type="title"/>
          </p:nvPr>
        </p:nvSpPr>
        <p:spPr>
          <a:xfrm>
            <a:off x="1295402" y="982132"/>
            <a:ext cx="9601200" cy="13038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rgbClr val="262626"/>
              </a:buClr>
              <a:buSzPts val="1800"/>
              <a:buNone/>
              <a:defRPr/>
            </a:lvl1pPr>
            <a:lvl2pPr lvl="1" rtl="0" algn="l">
              <a:spcBef>
                <a:spcPts val="0"/>
              </a:spcBef>
              <a:spcAft>
                <a:spcPts val="0"/>
              </a:spcAft>
              <a:buSzPts val="3700"/>
              <a:buNone/>
              <a:defRPr/>
            </a:lvl2pPr>
            <a:lvl3pPr lvl="2" rtl="0" algn="l">
              <a:spcBef>
                <a:spcPts val="0"/>
              </a:spcBef>
              <a:spcAft>
                <a:spcPts val="0"/>
              </a:spcAft>
              <a:buSzPts val="3700"/>
              <a:buNone/>
              <a:defRPr/>
            </a:lvl3pPr>
            <a:lvl4pPr lvl="3" rtl="0" algn="l">
              <a:spcBef>
                <a:spcPts val="0"/>
              </a:spcBef>
              <a:spcAft>
                <a:spcPts val="0"/>
              </a:spcAft>
              <a:buSzPts val="3700"/>
              <a:buNone/>
              <a:defRPr/>
            </a:lvl4pPr>
            <a:lvl5pPr lvl="4" rtl="0" algn="l">
              <a:spcBef>
                <a:spcPts val="0"/>
              </a:spcBef>
              <a:spcAft>
                <a:spcPts val="0"/>
              </a:spcAft>
              <a:buSzPts val="3700"/>
              <a:buNone/>
              <a:defRPr/>
            </a:lvl5pPr>
            <a:lvl6pPr lvl="5" rtl="0" algn="l">
              <a:spcBef>
                <a:spcPts val="0"/>
              </a:spcBef>
              <a:spcAft>
                <a:spcPts val="0"/>
              </a:spcAft>
              <a:buSzPts val="3700"/>
              <a:buNone/>
              <a:defRPr/>
            </a:lvl6pPr>
            <a:lvl7pPr lvl="6" rtl="0" algn="l">
              <a:spcBef>
                <a:spcPts val="0"/>
              </a:spcBef>
              <a:spcAft>
                <a:spcPts val="0"/>
              </a:spcAft>
              <a:buSzPts val="3700"/>
              <a:buNone/>
              <a:defRPr/>
            </a:lvl7pPr>
            <a:lvl8pPr lvl="7" rtl="0" algn="l">
              <a:spcBef>
                <a:spcPts val="0"/>
              </a:spcBef>
              <a:spcAft>
                <a:spcPts val="0"/>
              </a:spcAft>
              <a:buSzPts val="3700"/>
              <a:buNone/>
              <a:defRPr/>
            </a:lvl8pPr>
            <a:lvl9pPr lvl="8" rtl="0" algn="l">
              <a:spcBef>
                <a:spcPts val="0"/>
              </a:spcBef>
              <a:spcAft>
                <a:spcPts val="0"/>
              </a:spcAft>
              <a:buSzPts val="3700"/>
              <a:buNone/>
              <a:defRPr/>
            </a:lvl9pPr>
          </a:lstStyle>
          <a:p/>
        </p:txBody>
      </p:sp>
      <p:sp>
        <p:nvSpPr>
          <p:cNvPr id="282" name="Google Shape;282;p14"/>
          <p:cNvSpPr txBox="1"/>
          <p:nvPr>
            <p:ph idx="1" type="body"/>
          </p:nvPr>
        </p:nvSpPr>
        <p:spPr>
          <a:xfrm>
            <a:off x="1295401" y="2556932"/>
            <a:ext cx="9601200" cy="3318900"/>
          </a:xfrm>
          <a:prstGeom prst="rect">
            <a:avLst/>
          </a:prstGeom>
          <a:noFill/>
          <a:ln>
            <a:noFill/>
          </a:ln>
        </p:spPr>
        <p:txBody>
          <a:bodyPr anchorCtr="0" anchor="t" bIns="45700" lIns="91425" spcFirstLastPara="1" rIns="91425" wrap="square" tIns="45700">
            <a:normAutofit/>
          </a:bodyPr>
          <a:lstStyle>
            <a:lvl1pPr indent="-360045" lvl="0" marL="457200" rtl="0" algn="l">
              <a:spcBef>
                <a:spcPts val="360"/>
              </a:spcBef>
              <a:spcAft>
                <a:spcPts val="0"/>
              </a:spcAft>
              <a:buSzPts val="2070"/>
              <a:buChar char="●"/>
              <a:defRPr/>
            </a:lvl1pPr>
            <a:lvl2pPr indent="-360044" lvl="1" marL="914400" rtl="0" algn="l">
              <a:spcBef>
                <a:spcPts val="600"/>
              </a:spcBef>
              <a:spcAft>
                <a:spcPts val="0"/>
              </a:spcAft>
              <a:buSzPts val="2070"/>
              <a:buChar char="○"/>
              <a:defRPr/>
            </a:lvl2pPr>
            <a:lvl3pPr indent="-360044" lvl="2" marL="1371600" rtl="0" algn="l">
              <a:spcBef>
                <a:spcPts val="600"/>
              </a:spcBef>
              <a:spcAft>
                <a:spcPts val="0"/>
              </a:spcAft>
              <a:buSzPts val="2070"/>
              <a:buChar char="■"/>
              <a:defRPr/>
            </a:lvl3pPr>
            <a:lvl4pPr indent="-360044" lvl="3" marL="1828800" rtl="0" algn="l">
              <a:spcBef>
                <a:spcPts val="600"/>
              </a:spcBef>
              <a:spcAft>
                <a:spcPts val="0"/>
              </a:spcAft>
              <a:buSzPts val="2070"/>
              <a:buChar char="●"/>
              <a:defRPr/>
            </a:lvl4pPr>
            <a:lvl5pPr indent="-360045" lvl="4" marL="2286000" rtl="0" algn="l">
              <a:spcBef>
                <a:spcPts val="600"/>
              </a:spcBef>
              <a:spcAft>
                <a:spcPts val="0"/>
              </a:spcAft>
              <a:buSzPts val="2070"/>
              <a:buChar char="○"/>
              <a:defRPr/>
            </a:lvl5pPr>
            <a:lvl6pPr indent="-360045" lvl="5" marL="2743200" rtl="0" algn="l">
              <a:spcBef>
                <a:spcPts val="600"/>
              </a:spcBef>
              <a:spcAft>
                <a:spcPts val="0"/>
              </a:spcAft>
              <a:buSzPts val="2070"/>
              <a:buChar char="■"/>
              <a:defRPr/>
            </a:lvl6pPr>
            <a:lvl7pPr indent="-360045" lvl="6" marL="3200400" rtl="0" algn="l">
              <a:spcBef>
                <a:spcPts val="600"/>
              </a:spcBef>
              <a:spcAft>
                <a:spcPts val="0"/>
              </a:spcAft>
              <a:buSzPts val="2070"/>
              <a:buChar char="●"/>
              <a:defRPr/>
            </a:lvl7pPr>
            <a:lvl8pPr indent="-360045" lvl="7" marL="3657600" rtl="0" algn="l">
              <a:spcBef>
                <a:spcPts val="600"/>
              </a:spcBef>
              <a:spcAft>
                <a:spcPts val="0"/>
              </a:spcAft>
              <a:buSzPts val="2070"/>
              <a:buChar char="○"/>
              <a:defRPr/>
            </a:lvl8pPr>
            <a:lvl9pPr indent="-360045" lvl="8" marL="4114800" rtl="0" algn="l">
              <a:spcBef>
                <a:spcPts val="600"/>
              </a:spcBef>
              <a:spcAft>
                <a:spcPts val="600"/>
              </a:spcAft>
              <a:buSzPts val="2070"/>
              <a:buChar char="■"/>
              <a:defRPr/>
            </a:lvl9pPr>
          </a:lstStyle>
          <a:p/>
        </p:txBody>
      </p:sp>
      <p:sp>
        <p:nvSpPr>
          <p:cNvPr id="283" name="Google Shape;283;p14"/>
          <p:cNvSpPr txBox="1"/>
          <p:nvPr>
            <p:ph idx="10" type="dt"/>
          </p:nvPr>
        </p:nvSpPr>
        <p:spPr>
          <a:xfrm>
            <a:off x="8677501" y="5969000"/>
            <a:ext cx="1600200" cy="2793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4" name="Google Shape;284;p14"/>
          <p:cNvSpPr txBox="1"/>
          <p:nvPr>
            <p:ph idx="11" type="ftr"/>
          </p:nvPr>
        </p:nvSpPr>
        <p:spPr>
          <a:xfrm>
            <a:off x="1295401" y="5969000"/>
            <a:ext cx="7305900" cy="2793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5" name="Google Shape;285;p14"/>
          <p:cNvSpPr txBox="1"/>
          <p:nvPr>
            <p:ph idx="12" type="sldNum"/>
          </p:nvPr>
        </p:nvSpPr>
        <p:spPr>
          <a:xfrm>
            <a:off x="10353901" y="5969000"/>
            <a:ext cx="542700" cy="2793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slide layout">
  <p:cSld name="Contents slide layout">
    <p:spTree>
      <p:nvGrpSpPr>
        <p:cNvPr id="286" name="Shape 286"/>
        <p:cNvGrpSpPr/>
        <p:nvPr/>
      </p:nvGrpSpPr>
      <p:grpSpPr>
        <a:xfrm>
          <a:off x="0" y="0"/>
          <a:ext cx="0" cy="0"/>
          <a:chOff x="0" y="0"/>
          <a:chExt cx="0" cy="0"/>
        </a:xfrm>
      </p:grpSpPr>
      <p:sp>
        <p:nvSpPr>
          <p:cNvPr id="287" name="Google Shape;287;p15"/>
          <p:cNvSpPr txBox="1"/>
          <p:nvPr>
            <p:ph idx="1" type="body"/>
          </p:nvPr>
        </p:nvSpPr>
        <p:spPr>
          <a:xfrm>
            <a:off x="323529" y="339509"/>
            <a:ext cx="11573100" cy="724200"/>
          </a:xfrm>
          <a:prstGeom prst="rect">
            <a:avLst/>
          </a:prstGeom>
          <a:noFill/>
          <a:ln>
            <a:noFill/>
          </a:ln>
        </p:spPr>
        <p:txBody>
          <a:bodyPr anchorCtr="0" anchor="ctr" bIns="45700" lIns="91425" spcFirstLastPara="1" rIns="91425" wrap="square" tIns="45700">
            <a:normAutofit/>
          </a:bodyPr>
          <a:lstStyle>
            <a:lvl1pPr indent="-228600" lvl="0" marL="457200" rtl="0" algn="ctr">
              <a:lnSpc>
                <a:spcPct val="90000"/>
              </a:lnSpc>
              <a:spcBef>
                <a:spcPts val="1000"/>
              </a:spcBef>
              <a:spcAft>
                <a:spcPts val="0"/>
              </a:spcAft>
              <a:buClr>
                <a:srgbClr val="262626"/>
              </a:buClr>
              <a:buSzPts val="5400"/>
              <a:buNone/>
              <a:defRPr b="0" sz="5400">
                <a:solidFill>
                  <a:srgbClr val="262626"/>
                </a:solidFill>
                <a:latin typeface="Calibri"/>
                <a:ea typeface="Calibri"/>
                <a:cs typeface="Calibri"/>
                <a:sym typeface="Calibri"/>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0_Images &amp; Contents Layout">
  <p:cSld name="40_Images &amp; Contents Layout">
    <p:spTree>
      <p:nvGrpSpPr>
        <p:cNvPr id="288" name="Shape 288"/>
        <p:cNvGrpSpPr/>
        <p:nvPr/>
      </p:nvGrpSpPr>
      <p:grpSpPr>
        <a:xfrm>
          <a:off x="0" y="0"/>
          <a:ext cx="0" cy="0"/>
          <a:chOff x="0" y="0"/>
          <a:chExt cx="0" cy="0"/>
        </a:xfrm>
      </p:grpSpPr>
      <p:sp>
        <p:nvSpPr>
          <p:cNvPr id="289" name="Google Shape;289;p16"/>
          <p:cNvSpPr/>
          <p:nvPr/>
        </p:nvSpPr>
        <p:spPr>
          <a:xfrm>
            <a:off x="647699" y="619125"/>
            <a:ext cx="10906200" cy="5619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0" name="Google Shape;290;p16"/>
          <p:cNvSpPr/>
          <p:nvPr>
            <p:ph idx="2" type="pic"/>
          </p:nvPr>
        </p:nvSpPr>
        <p:spPr>
          <a:xfrm>
            <a:off x="2133600" y="0"/>
            <a:ext cx="3960000" cy="6858000"/>
          </a:xfrm>
          <a:prstGeom prst="rect">
            <a:avLst/>
          </a:prstGeom>
          <a:solidFill>
            <a:srgbClr val="F2F2F2"/>
          </a:solidFill>
          <a:ln>
            <a:noFill/>
          </a:ln>
        </p:spPr>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Images &amp; Contents Layout">
  <p:cSld name="19_Images &amp; Contents Layout">
    <p:spTree>
      <p:nvGrpSpPr>
        <p:cNvPr id="291" name="Shape 291"/>
        <p:cNvGrpSpPr/>
        <p:nvPr/>
      </p:nvGrpSpPr>
      <p:grpSpPr>
        <a:xfrm>
          <a:off x="0" y="0"/>
          <a:ext cx="0" cy="0"/>
          <a:chOff x="0" y="0"/>
          <a:chExt cx="0" cy="0"/>
        </a:xfrm>
      </p:grpSpPr>
      <p:sp>
        <p:nvSpPr>
          <p:cNvPr id="292" name="Google Shape;292;p17"/>
          <p:cNvSpPr/>
          <p:nvPr/>
        </p:nvSpPr>
        <p:spPr>
          <a:xfrm>
            <a:off x="0" y="0"/>
            <a:ext cx="6096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3" name="Google Shape;293;p17"/>
          <p:cNvSpPr/>
          <p:nvPr>
            <p:ph idx="2" type="pic"/>
          </p:nvPr>
        </p:nvSpPr>
        <p:spPr>
          <a:xfrm>
            <a:off x="3938588" y="637903"/>
            <a:ext cx="4314900" cy="5582100"/>
          </a:xfrm>
          <a:prstGeom prst="rect">
            <a:avLst/>
          </a:prstGeom>
          <a:solidFill>
            <a:srgbClr val="F2F2F2"/>
          </a:solidFill>
          <a:ln>
            <a:noFill/>
          </a:ln>
        </p:spPr>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gradFill>
          <a:gsLst>
            <a:gs pos="0">
              <a:schemeClr val="accent5"/>
            </a:gs>
            <a:gs pos="100000">
              <a:schemeClr val="accent4"/>
            </a:gs>
          </a:gsLst>
          <a:lin ang="18900044" scaled="0"/>
        </a:gradFill>
      </p:bgPr>
    </p:bg>
    <p:spTree>
      <p:nvGrpSpPr>
        <p:cNvPr id="298" name="Shape 298"/>
        <p:cNvGrpSpPr/>
        <p:nvPr/>
      </p:nvGrpSpPr>
      <p:grpSpPr>
        <a:xfrm>
          <a:off x="0" y="0"/>
          <a:ext cx="0" cy="0"/>
          <a:chOff x="0" y="0"/>
          <a:chExt cx="0" cy="0"/>
        </a:xfrm>
      </p:grpSpPr>
      <p:sp>
        <p:nvSpPr>
          <p:cNvPr id="299" name="Google Shape;299;p19"/>
          <p:cNvSpPr/>
          <p:nvPr/>
        </p:nvSpPr>
        <p:spPr>
          <a:xfrm rot="5400000">
            <a:off x="339817" y="835050"/>
            <a:ext cx="4489200" cy="5187900"/>
          </a:xfrm>
          <a:prstGeom prst="round2SameRect">
            <a:avLst>
              <a:gd fmla="val 50000" name="adj1"/>
              <a:gd fmla="val 0" name="adj2"/>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pic>
        <p:nvPicPr>
          <p:cNvPr id="300" name="Google Shape;300;p19"/>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301" name="Google Shape;301;p19"/>
          <p:cNvSpPr txBox="1"/>
          <p:nvPr>
            <p:ph type="ctrTitle"/>
          </p:nvPr>
        </p:nvSpPr>
        <p:spPr>
          <a:xfrm>
            <a:off x="5610633" y="2014133"/>
            <a:ext cx="5397300" cy="28296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6400"/>
              <a:buNone/>
              <a:defRPr sz="6400">
                <a:solidFill>
                  <a:schemeClr val="lt1"/>
                </a:solidFill>
              </a:defRPr>
            </a:lvl1pPr>
            <a:lvl2pPr lvl="1" rtl="0">
              <a:spcBef>
                <a:spcPts val="0"/>
              </a:spcBef>
              <a:spcAft>
                <a:spcPts val="0"/>
              </a:spcAft>
              <a:buClr>
                <a:schemeClr val="lt1"/>
              </a:buClr>
              <a:buSzPts val="6400"/>
              <a:buNone/>
              <a:defRPr sz="6400">
                <a:solidFill>
                  <a:schemeClr val="lt1"/>
                </a:solidFill>
              </a:defRPr>
            </a:lvl2pPr>
            <a:lvl3pPr lvl="2" rtl="0">
              <a:spcBef>
                <a:spcPts val="0"/>
              </a:spcBef>
              <a:spcAft>
                <a:spcPts val="0"/>
              </a:spcAft>
              <a:buClr>
                <a:schemeClr val="lt1"/>
              </a:buClr>
              <a:buSzPts val="6400"/>
              <a:buNone/>
              <a:defRPr sz="6400">
                <a:solidFill>
                  <a:schemeClr val="lt1"/>
                </a:solidFill>
              </a:defRPr>
            </a:lvl3pPr>
            <a:lvl4pPr lvl="3" rtl="0">
              <a:spcBef>
                <a:spcPts val="0"/>
              </a:spcBef>
              <a:spcAft>
                <a:spcPts val="0"/>
              </a:spcAft>
              <a:buClr>
                <a:schemeClr val="lt1"/>
              </a:buClr>
              <a:buSzPts val="6400"/>
              <a:buNone/>
              <a:defRPr sz="6400">
                <a:solidFill>
                  <a:schemeClr val="lt1"/>
                </a:solidFill>
              </a:defRPr>
            </a:lvl4pPr>
            <a:lvl5pPr lvl="4" rtl="0">
              <a:spcBef>
                <a:spcPts val="0"/>
              </a:spcBef>
              <a:spcAft>
                <a:spcPts val="0"/>
              </a:spcAft>
              <a:buClr>
                <a:schemeClr val="lt1"/>
              </a:buClr>
              <a:buSzPts val="6400"/>
              <a:buNone/>
              <a:defRPr sz="6400">
                <a:solidFill>
                  <a:schemeClr val="lt1"/>
                </a:solidFill>
              </a:defRPr>
            </a:lvl5pPr>
            <a:lvl6pPr lvl="5" rtl="0">
              <a:spcBef>
                <a:spcPts val="0"/>
              </a:spcBef>
              <a:spcAft>
                <a:spcPts val="0"/>
              </a:spcAft>
              <a:buClr>
                <a:schemeClr val="lt1"/>
              </a:buClr>
              <a:buSzPts val="6400"/>
              <a:buNone/>
              <a:defRPr sz="6400">
                <a:solidFill>
                  <a:schemeClr val="lt1"/>
                </a:solidFill>
              </a:defRPr>
            </a:lvl6pPr>
            <a:lvl7pPr lvl="6" rtl="0">
              <a:spcBef>
                <a:spcPts val="0"/>
              </a:spcBef>
              <a:spcAft>
                <a:spcPts val="0"/>
              </a:spcAft>
              <a:buClr>
                <a:schemeClr val="lt1"/>
              </a:buClr>
              <a:buSzPts val="6400"/>
              <a:buNone/>
              <a:defRPr sz="6400">
                <a:solidFill>
                  <a:schemeClr val="lt1"/>
                </a:solidFill>
              </a:defRPr>
            </a:lvl7pPr>
            <a:lvl8pPr lvl="7" rtl="0">
              <a:spcBef>
                <a:spcPts val="0"/>
              </a:spcBef>
              <a:spcAft>
                <a:spcPts val="0"/>
              </a:spcAft>
              <a:buClr>
                <a:schemeClr val="lt1"/>
              </a:buClr>
              <a:buSzPts val="6400"/>
              <a:buNone/>
              <a:defRPr sz="6400">
                <a:solidFill>
                  <a:schemeClr val="lt1"/>
                </a:solidFill>
              </a:defRPr>
            </a:lvl8pPr>
            <a:lvl9pPr lvl="8" rtl="0">
              <a:spcBef>
                <a:spcPts val="0"/>
              </a:spcBef>
              <a:spcAft>
                <a:spcPts val="0"/>
              </a:spcAft>
              <a:buClr>
                <a:schemeClr val="lt1"/>
              </a:buClr>
              <a:buSzPts val="6400"/>
              <a:buNone/>
              <a:defRPr sz="6400">
                <a:solidFill>
                  <a:schemeClr val="l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accent1"/>
            </a:gs>
            <a:gs pos="100000">
              <a:schemeClr val="accent2"/>
            </a:gs>
          </a:gsLst>
          <a:lin ang="18900044" scaled="0"/>
        </a:gradFill>
      </p:bgPr>
    </p:bg>
    <p:spTree>
      <p:nvGrpSpPr>
        <p:cNvPr id="302" name="Shape 302"/>
        <p:cNvGrpSpPr/>
        <p:nvPr/>
      </p:nvGrpSpPr>
      <p:grpSpPr>
        <a:xfrm>
          <a:off x="0" y="0"/>
          <a:ext cx="0" cy="0"/>
          <a:chOff x="0" y="0"/>
          <a:chExt cx="0" cy="0"/>
        </a:xfrm>
      </p:grpSpPr>
      <p:sp>
        <p:nvSpPr>
          <p:cNvPr id="303" name="Google Shape;303;p20"/>
          <p:cNvSpPr/>
          <p:nvPr/>
        </p:nvSpPr>
        <p:spPr>
          <a:xfrm rot="5400000">
            <a:off x="347050" y="1904883"/>
            <a:ext cx="2334300" cy="3048000"/>
          </a:xfrm>
          <a:prstGeom prst="round2SameRect">
            <a:avLst>
              <a:gd fmla="val 50000" name="adj1"/>
              <a:gd fmla="val 0" name="adj2"/>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pic>
        <p:nvPicPr>
          <p:cNvPr id="304" name="Google Shape;304;p20"/>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305" name="Google Shape;305;p20"/>
          <p:cNvSpPr txBox="1"/>
          <p:nvPr>
            <p:ph type="ctrTitle"/>
          </p:nvPr>
        </p:nvSpPr>
        <p:spPr>
          <a:xfrm>
            <a:off x="3300367" y="2671833"/>
            <a:ext cx="7751100" cy="890700"/>
          </a:xfrm>
          <a:prstGeom prst="rect">
            <a:avLst/>
          </a:prstGeom>
        </p:spPr>
        <p:txBody>
          <a:bodyPr anchorCtr="0" anchor="b" bIns="0" lIns="0" spcFirstLastPara="1" rIns="0" wrap="square" tIns="0">
            <a:noAutofit/>
          </a:bodyPr>
          <a:lstStyle>
            <a:lvl1pPr lvl="0" rtl="0">
              <a:spcBef>
                <a:spcPts val="0"/>
              </a:spcBef>
              <a:spcAft>
                <a:spcPts val="0"/>
              </a:spcAft>
              <a:buClr>
                <a:schemeClr val="accent5"/>
              </a:buClr>
              <a:buSzPts val="5900"/>
              <a:buNone/>
              <a:defRPr sz="5900">
                <a:solidFill>
                  <a:schemeClr val="accent5"/>
                </a:solidFill>
              </a:defRPr>
            </a:lvl1pPr>
            <a:lvl2pPr lvl="1" rtl="0">
              <a:spcBef>
                <a:spcPts val="0"/>
              </a:spcBef>
              <a:spcAft>
                <a:spcPts val="0"/>
              </a:spcAft>
              <a:buClr>
                <a:schemeClr val="accent5"/>
              </a:buClr>
              <a:buSzPts val="5900"/>
              <a:buNone/>
              <a:defRPr sz="5900">
                <a:solidFill>
                  <a:schemeClr val="accent5"/>
                </a:solidFill>
              </a:defRPr>
            </a:lvl2pPr>
            <a:lvl3pPr lvl="2" rtl="0">
              <a:spcBef>
                <a:spcPts val="0"/>
              </a:spcBef>
              <a:spcAft>
                <a:spcPts val="0"/>
              </a:spcAft>
              <a:buClr>
                <a:schemeClr val="accent5"/>
              </a:buClr>
              <a:buSzPts val="5900"/>
              <a:buNone/>
              <a:defRPr sz="5900">
                <a:solidFill>
                  <a:schemeClr val="accent5"/>
                </a:solidFill>
              </a:defRPr>
            </a:lvl3pPr>
            <a:lvl4pPr lvl="3" rtl="0">
              <a:spcBef>
                <a:spcPts val="0"/>
              </a:spcBef>
              <a:spcAft>
                <a:spcPts val="0"/>
              </a:spcAft>
              <a:buClr>
                <a:schemeClr val="accent5"/>
              </a:buClr>
              <a:buSzPts val="5900"/>
              <a:buNone/>
              <a:defRPr sz="5900">
                <a:solidFill>
                  <a:schemeClr val="accent5"/>
                </a:solidFill>
              </a:defRPr>
            </a:lvl4pPr>
            <a:lvl5pPr lvl="4" rtl="0">
              <a:spcBef>
                <a:spcPts val="0"/>
              </a:spcBef>
              <a:spcAft>
                <a:spcPts val="0"/>
              </a:spcAft>
              <a:buClr>
                <a:schemeClr val="accent5"/>
              </a:buClr>
              <a:buSzPts val="5900"/>
              <a:buNone/>
              <a:defRPr sz="5900">
                <a:solidFill>
                  <a:schemeClr val="accent5"/>
                </a:solidFill>
              </a:defRPr>
            </a:lvl5pPr>
            <a:lvl6pPr lvl="5" rtl="0">
              <a:spcBef>
                <a:spcPts val="0"/>
              </a:spcBef>
              <a:spcAft>
                <a:spcPts val="0"/>
              </a:spcAft>
              <a:buClr>
                <a:schemeClr val="accent5"/>
              </a:buClr>
              <a:buSzPts val="5900"/>
              <a:buNone/>
              <a:defRPr sz="5900">
                <a:solidFill>
                  <a:schemeClr val="accent5"/>
                </a:solidFill>
              </a:defRPr>
            </a:lvl6pPr>
            <a:lvl7pPr lvl="6" rtl="0">
              <a:spcBef>
                <a:spcPts val="0"/>
              </a:spcBef>
              <a:spcAft>
                <a:spcPts val="0"/>
              </a:spcAft>
              <a:buClr>
                <a:schemeClr val="accent5"/>
              </a:buClr>
              <a:buSzPts val="5900"/>
              <a:buNone/>
              <a:defRPr sz="5900">
                <a:solidFill>
                  <a:schemeClr val="accent5"/>
                </a:solidFill>
              </a:defRPr>
            </a:lvl7pPr>
            <a:lvl8pPr lvl="7" rtl="0">
              <a:spcBef>
                <a:spcPts val="0"/>
              </a:spcBef>
              <a:spcAft>
                <a:spcPts val="0"/>
              </a:spcAft>
              <a:buClr>
                <a:schemeClr val="accent5"/>
              </a:buClr>
              <a:buSzPts val="5900"/>
              <a:buNone/>
              <a:defRPr sz="5900">
                <a:solidFill>
                  <a:schemeClr val="accent5"/>
                </a:solidFill>
              </a:defRPr>
            </a:lvl8pPr>
            <a:lvl9pPr lvl="8" rtl="0">
              <a:spcBef>
                <a:spcPts val="0"/>
              </a:spcBef>
              <a:spcAft>
                <a:spcPts val="0"/>
              </a:spcAft>
              <a:buClr>
                <a:schemeClr val="accent5"/>
              </a:buClr>
              <a:buSzPts val="5900"/>
              <a:buNone/>
              <a:defRPr sz="5900">
                <a:solidFill>
                  <a:schemeClr val="accent5"/>
                </a:solidFill>
              </a:defRPr>
            </a:lvl9pPr>
          </a:lstStyle>
          <a:p/>
        </p:txBody>
      </p:sp>
      <p:sp>
        <p:nvSpPr>
          <p:cNvPr id="306" name="Google Shape;306;p20"/>
          <p:cNvSpPr txBox="1"/>
          <p:nvPr>
            <p:ph idx="1" type="subTitle"/>
          </p:nvPr>
        </p:nvSpPr>
        <p:spPr>
          <a:xfrm>
            <a:off x="3300367" y="3692067"/>
            <a:ext cx="7751100" cy="494100"/>
          </a:xfrm>
          <a:prstGeom prst="rect">
            <a:avLst/>
          </a:prstGeom>
        </p:spPr>
        <p:txBody>
          <a:bodyPr anchorCtr="0" anchor="t" bIns="0" lIns="0" spcFirstLastPara="1" rIns="0" wrap="square" tIns="0">
            <a:noAutofit/>
          </a:bodyPr>
          <a:lstStyle>
            <a:lvl1pPr lvl="0" rtl="0">
              <a:spcBef>
                <a:spcPts val="0"/>
              </a:spcBef>
              <a:spcAft>
                <a:spcPts val="0"/>
              </a:spcAft>
              <a:buClr>
                <a:schemeClr val="accent4"/>
              </a:buClr>
              <a:buSzPts val="3200"/>
              <a:buNone/>
              <a:defRPr>
                <a:solidFill>
                  <a:schemeClr val="accent4"/>
                </a:solidFill>
              </a:defRPr>
            </a:lvl1pPr>
            <a:lvl2pPr lvl="1" rtl="0">
              <a:spcBef>
                <a:spcPts val="1100"/>
              </a:spcBef>
              <a:spcAft>
                <a:spcPts val="0"/>
              </a:spcAft>
              <a:buClr>
                <a:schemeClr val="accent4"/>
              </a:buClr>
              <a:buSzPts val="4000"/>
              <a:buNone/>
              <a:defRPr sz="4000">
                <a:solidFill>
                  <a:schemeClr val="accent4"/>
                </a:solidFill>
              </a:defRPr>
            </a:lvl2pPr>
            <a:lvl3pPr lvl="2" rtl="0">
              <a:spcBef>
                <a:spcPts val="1100"/>
              </a:spcBef>
              <a:spcAft>
                <a:spcPts val="0"/>
              </a:spcAft>
              <a:buClr>
                <a:schemeClr val="accent4"/>
              </a:buClr>
              <a:buSzPts val="4000"/>
              <a:buNone/>
              <a:defRPr sz="4000">
                <a:solidFill>
                  <a:schemeClr val="accent4"/>
                </a:solidFill>
              </a:defRPr>
            </a:lvl3pPr>
            <a:lvl4pPr lvl="3" rtl="0">
              <a:spcBef>
                <a:spcPts val="1100"/>
              </a:spcBef>
              <a:spcAft>
                <a:spcPts val="0"/>
              </a:spcAft>
              <a:buClr>
                <a:schemeClr val="accent4"/>
              </a:buClr>
              <a:buSzPts val="4000"/>
              <a:buNone/>
              <a:defRPr sz="4000">
                <a:solidFill>
                  <a:schemeClr val="accent4"/>
                </a:solidFill>
              </a:defRPr>
            </a:lvl4pPr>
            <a:lvl5pPr lvl="4" rtl="0">
              <a:spcBef>
                <a:spcPts val="1100"/>
              </a:spcBef>
              <a:spcAft>
                <a:spcPts val="0"/>
              </a:spcAft>
              <a:buClr>
                <a:schemeClr val="accent4"/>
              </a:buClr>
              <a:buSzPts val="4000"/>
              <a:buNone/>
              <a:defRPr sz="4000">
                <a:solidFill>
                  <a:schemeClr val="accent4"/>
                </a:solidFill>
              </a:defRPr>
            </a:lvl5pPr>
            <a:lvl6pPr lvl="5" rtl="0">
              <a:spcBef>
                <a:spcPts val="1100"/>
              </a:spcBef>
              <a:spcAft>
                <a:spcPts val="0"/>
              </a:spcAft>
              <a:buClr>
                <a:schemeClr val="accent4"/>
              </a:buClr>
              <a:buSzPts val="4000"/>
              <a:buNone/>
              <a:defRPr sz="4000">
                <a:solidFill>
                  <a:schemeClr val="accent4"/>
                </a:solidFill>
              </a:defRPr>
            </a:lvl6pPr>
            <a:lvl7pPr lvl="6" rtl="0">
              <a:spcBef>
                <a:spcPts val="1100"/>
              </a:spcBef>
              <a:spcAft>
                <a:spcPts val="0"/>
              </a:spcAft>
              <a:buClr>
                <a:schemeClr val="accent4"/>
              </a:buClr>
              <a:buSzPts val="4000"/>
              <a:buNone/>
              <a:defRPr sz="4000">
                <a:solidFill>
                  <a:schemeClr val="accent4"/>
                </a:solidFill>
              </a:defRPr>
            </a:lvl7pPr>
            <a:lvl8pPr lvl="7" rtl="0">
              <a:spcBef>
                <a:spcPts val="1100"/>
              </a:spcBef>
              <a:spcAft>
                <a:spcPts val="0"/>
              </a:spcAft>
              <a:buClr>
                <a:schemeClr val="accent4"/>
              </a:buClr>
              <a:buSzPts val="4000"/>
              <a:buNone/>
              <a:defRPr sz="4000">
                <a:solidFill>
                  <a:schemeClr val="accent4"/>
                </a:solidFill>
              </a:defRPr>
            </a:lvl8pPr>
            <a:lvl9pPr lvl="8" rtl="0">
              <a:spcBef>
                <a:spcPts val="1100"/>
              </a:spcBef>
              <a:spcAft>
                <a:spcPts val="1100"/>
              </a:spcAft>
              <a:buClr>
                <a:schemeClr val="accent4"/>
              </a:buClr>
              <a:buSzPts val="4000"/>
              <a:buNone/>
              <a:defRPr sz="4000">
                <a:solidFill>
                  <a:schemeClr val="accent4"/>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307" name="Shape 307"/>
        <p:cNvGrpSpPr/>
        <p:nvPr/>
      </p:nvGrpSpPr>
      <p:grpSpPr>
        <a:xfrm>
          <a:off x="0" y="0"/>
          <a:ext cx="0" cy="0"/>
          <a:chOff x="0" y="0"/>
          <a:chExt cx="0" cy="0"/>
        </a:xfrm>
      </p:grpSpPr>
      <p:sp>
        <p:nvSpPr>
          <p:cNvPr id="308" name="Google Shape;308;p21"/>
          <p:cNvSpPr/>
          <p:nvPr/>
        </p:nvSpPr>
        <p:spPr>
          <a:xfrm>
            <a:off x="5455467" y="5264800"/>
            <a:ext cx="1281300" cy="1593300"/>
          </a:xfrm>
          <a:prstGeom prst="round2SameRect">
            <a:avLst>
              <a:gd fmla="val 50000" name="adj1"/>
              <a:gd fmla="val 0" name="adj2"/>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9" name="Google Shape;309;p21"/>
          <p:cNvSpPr/>
          <p:nvPr/>
        </p:nvSpPr>
        <p:spPr>
          <a:xfrm rot="10800000">
            <a:off x="5455367" y="-100"/>
            <a:ext cx="1281300" cy="1593300"/>
          </a:xfrm>
          <a:prstGeom prst="round2SameRect">
            <a:avLst>
              <a:gd fmla="val 50000" name="adj1"/>
              <a:gd fmla="val 0" name="adj2"/>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pic>
        <p:nvPicPr>
          <p:cNvPr id="310" name="Google Shape;310;p21"/>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311" name="Google Shape;311;p21"/>
          <p:cNvSpPr txBox="1"/>
          <p:nvPr>
            <p:ph idx="1" type="body"/>
          </p:nvPr>
        </p:nvSpPr>
        <p:spPr>
          <a:xfrm>
            <a:off x="1922000" y="1593200"/>
            <a:ext cx="8348400" cy="3671700"/>
          </a:xfrm>
          <a:prstGeom prst="rect">
            <a:avLst/>
          </a:prstGeom>
        </p:spPr>
        <p:txBody>
          <a:bodyPr anchorCtr="0" anchor="ctr" bIns="0" lIns="0" spcFirstLastPara="1" rIns="0" wrap="square" tIns="0">
            <a:noAutofit/>
          </a:bodyPr>
          <a:lstStyle>
            <a:lvl1pPr indent="-482600" lvl="0" marL="457200" rtl="0" algn="ctr">
              <a:spcBef>
                <a:spcPts val="0"/>
              </a:spcBef>
              <a:spcAft>
                <a:spcPts val="0"/>
              </a:spcAft>
              <a:buClr>
                <a:schemeClr val="accent5"/>
              </a:buClr>
              <a:buSzPts val="4000"/>
              <a:buFont typeface="Red Hat Display"/>
              <a:buChar char="●"/>
              <a:defRPr b="1" sz="4000">
                <a:solidFill>
                  <a:schemeClr val="accent5"/>
                </a:solidFill>
                <a:latin typeface="Red Hat Display"/>
                <a:ea typeface="Red Hat Display"/>
                <a:cs typeface="Red Hat Display"/>
                <a:sym typeface="Red Hat Display"/>
              </a:defRPr>
            </a:lvl1pPr>
            <a:lvl2pPr indent="-482600" lvl="1" marL="914400" rtl="0" algn="ctr">
              <a:spcBef>
                <a:spcPts val="1100"/>
              </a:spcBef>
              <a:spcAft>
                <a:spcPts val="0"/>
              </a:spcAft>
              <a:buClr>
                <a:schemeClr val="accent5"/>
              </a:buClr>
              <a:buSzPts val="4000"/>
              <a:buFont typeface="Red Hat Display"/>
              <a:buChar char="○"/>
              <a:defRPr b="1" sz="4000">
                <a:solidFill>
                  <a:schemeClr val="accent5"/>
                </a:solidFill>
                <a:latin typeface="Red Hat Display"/>
                <a:ea typeface="Red Hat Display"/>
                <a:cs typeface="Red Hat Display"/>
                <a:sym typeface="Red Hat Display"/>
              </a:defRPr>
            </a:lvl2pPr>
            <a:lvl3pPr indent="-482600" lvl="2" marL="1371600" rtl="0" algn="ctr">
              <a:spcBef>
                <a:spcPts val="1100"/>
              </a:spcBef>
              <a:spcAft>
                <a:spcPts val="0"/>
              </a:spcAft>
              <a:buClr>
                <a:schemeClr val="accent5"/>
              </a:buClr>
              <a:buSzPts val="4000"/>
              <a:buFont typeface="Red Hat Display"/>
              <a:buChar char="■"/>
              <a:defRPr b="1" sz="4000">
                <a:solidFill>
                  <a:schemeClr val="accent5"/>
                </a:solidFill>
                <a:latin typeface="Red Hat Display"/>
                <a:ea typeface="Red Hat Display"/>
                <a:cs typeface="Red Hat Display"/>
                <a:sym typeface="Red Hat Display"/>
              </a:defRPr>
            </a:lvl3pPr>
            <a:lvl4pPr indent="-482600" lvl="3" marL="1828800" rtl="0" algn="ctr">
              <a:spcBef>
                <a:spcPts val="1100"/>
              </a:spcBef>
              <a:spcAft>
                <a:spcPts val="0"/>
              </a:spcAft>
              <a:buClr>
                <a:schemeClr val="accent5"/>
              </a:buClr>
              <a:buSzPts val="4000"/>
              <a:buFont typeface="Red Hat Display"/>
              <a:buChar char="●"/>
              <a:defRPr b="1" sz="4000">
                <a:solidFill>
                  <a:schemeClr val="accent5"/>
                </a:solidFill>
                <a:latin typeface="Red Hat Display"/>
                <a:ea typeface="Red Hat Display"/>
                <a:cs typeface="Red Hat Display"/>
                <a:sym typeface="Red Hat Display"/>
              </a:defRPr>
            </a:lvl4pPr>
            <a:lvl5pPr indent="-482600" lvl="4" marL="2286000" rtl="0" algn="ctr">
              <a:spcBef>
                <a:spcPts val="1100"/>
              </a:spcBef>
              <a:spcAft>
                <a:spcPts val="0"/>
              </a:spcAft>
              <a:buClr>
                <a:schemeClr val="accent5"/>
              </a:buClr>
              <a:buSzPts val="4000"/>
              <a:buFont typeface="Red Hat Display"/>
              <a:buChar char="○"/>
              <a:defRPr b="1" sz="4000">
                <a:solidFill>
                  <a:schemeClr val="accent5"/>
                </a:solidFill>
                <a:latin typeface="Red Hat Display"/>
                <a:ea typeface="Red Hat Display"/>
                <a:cs typeface="Red Hat Display"/>
                <a:sym typeface="Red Hat Display"/>
              </a:defRPr>
            </a:lvl5pPr>
            <a:lvl6pPr indent="-482600" lvl="5" marL="2743200" rtl="0" algn="ctr">
              <a:spcBef>
                <a:spcPts val="1100"/>
              </a:spcBef>
              <a:spcAft>
                <a:spcPts val="0"/>
              </a:spcAft>
              <a:buClr>
                <a:schemeClr val="accent5"/>
              </a:buClr>
              <a:buSzPts val="4000"/>
              <a:buFont typeface="Red Hat Display"/>
              <a:buChar char="■"/>
              <a:defRPr b="1" sz="4000">
                <a:solidFill>
                  <a:schemeClr val="accent5"/>
                </a:solidFill>
                <a:latin typeface="Red Hat Display"/>
                <a:ea typeface="Red Hat Display"/>
                <a:cs typeface="Red Hat Display"/>
                <a:sym typeface="Red Hat Display"/>
              </a:defRPr>
            </a:lvl6pPr>
            <a:lvl7pPr indent="-482600" lvl="6" marL="3200400" rtl="0" algn="ctr">
              <a:spcBef>
                <a:spcPts val="1100"/>
              </a:spcBef>
              <a:spcAft>
                <a:spcPts val="0"/>
              </a:spcAft>
              <a:buClr>
                <a:schemeClr val="accent5"/>
              </a:buClr>
              <a:buSzPts val="4000"/>
              <a:buFont typeface="Red Hat Display"/>
              <a:buChar char="●"/>
              <a:defRPr b="1" sz="4000">
                <a:solidFill>
                  <a:schemeClr val="accent5"/>
                </a:solidFill>
                <a:latin typeface="Red Hat Display"/>
                <a:ea typeface="Red Hat Display"/>
                <a:cs typeface="Red Hat Display"/>
                <a:sym typeface="Red Hat Display"/>
              </a:defRPr>
            </a:lvl7pPr>
            <a:lvl8pPr indent="-482600" lvl="7" marL="3657600" rtl="0" algn="ctr">
              <a:spcBef>
                <a:spcPts val="1100"/>
              </a:spcBef>
              <a:spcAft>
                <a:spcPts val="0"/>
              </a:spcAft>
              <a:buClr>
                <a:schemeClr val="accent5"/>
              </a:buClr>
              <a:buSzPts val="4000"/>
              <a:buFont typeface="Red Hat Display"/>
              <a:buChar char="○"/>
              <a:defRPr b="1" sz="4000">
                <a:solidFill>
                  <a:schemeClr val="accent5"/>
                </a:solidFill>
                <a:latin typeface="Red Hat Display"/>
                <a:ea typeface="Red Hat Display"/>
                <a:cs typeface="Red Hat Display"/>
                <a:sym typeface="Red Hat Display"/>
              </a:defRPr>
            </a:lvl8pPr>
            <a:lvl9pPr indent="-482600" lvl="8" marL="4114800" rtl="0" algn="ctr">
              <a:spcBef>
                <a:spcPts val="1100"/>
              </a:spcBef>
              <a:spcAft>
                <a:spcPts val="1100"/>
              </a:spcAft>
              <a:buClr>
                <a:schemeClr val="accent5"/>
              </a:buClr>
              <a:buSzPts val="4000"/>
              <a:buFont typeface="Red Hat Display"/>
              <a:buChar char="■"/>
              <a:defRPr b="1" sz="4000">
                <a:solidFill>
                  <a:schemeClr val="accent5"/>
                </a:solidFill>
                <a:latin typeface="Red Hat Display"/>
                <a:ea typeface="Red Hat Display"/>
                <a:cs typeface="Red Hat Display"/>
                <a:sym typeface="Red Hat Display"/>
              </a:defRPr>
            </a:lvl9pPr>
          </a:lstStyle>
          <a:p/>
        </p:txBody>
      </p:sp>
      <p:sp>
        <p:nvSpPr>
          <p:cNvPr id="312" name="Google Shape;312;p21"/>
          <p:cNvSpPr txBox="1"/>
          <p:nvPr/>
        </p:nvSpPr>
        <p:spPr>
          <a:xfrm>
            <a:off x="4791200" y="540274"/>
            <a:ext cx="2609700" cy="871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US" sz="12800">
                <a:solidFill>
                  <a:schemeClr val="accent4"/>
                </a:solidFill>
              </a:rPr>
              <a:t>“</a:t>
            </a:r>
            <a:endParaRPr sz="12800">
              <a:solidFill>
                <a:schemeClr val="accent4"/>
              </a:solidFill>
            </a:endParaRPr>
          </a:p>
        </p:txBody>
      </p:sp>
      <p:sp>
        <p:nvSpPr>
          <p:cNvPr id="313" name="Google Shape;313;p21"/>
          <p:cNvSpPr txBox="1"/>
          <p:nvPr>
            <p:ph idx="12" type="sldNum"/>
          </p:nvPr>
        </p:nvSpPr>
        <p:spPr>
          <a:xfrm>
            <a:off x="5455467" y="6290133"/>
            <a:ext cx="1281300" cy="5679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US"/>
              <a:t>‹#›</a:t>
            </a:fld>
            <a:endParaRPr/>
          </a:p>
        </p:txBody>
      </p:sp>
      <p:sp>
        <p:nvSpPr>
          <p:cNvPr id="314" name="Google Shape;314;p21"/>
          <p:cNvSpPr txBox="1"/>
          <p:nvPr/>
        </p:nvSpPr>
        <p:spPr>
          <a:xfrm>
            <a:off x="4791200" y="5200474"/>
            <a:ext cx="2609700" cy="8715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US" sz="12800">
                <a:solidFill>
                  <a:schemeClr val="accent4"/>
                </a:solidFill>
              </a:rPr>
              <a:t>”</a:t>
            </a:r>
            <a:endParaRPr sz="12800">
              <a:solidFill>
                <a:schemeClr val="accent4"/>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3" name="Shape 53"/>
        <p:cNvGrpSpPr/>
        <p:nvPr/>
      </p:nvGrpSpPr>
      <p:grpSpPr>
        <a:xfrm>
          <a:off x="0" y="0"/>
          <a:ext cx="0" cy="0"/>
          <a:chOff x="0" y="0"/>
          <a:chExt cx="0" cy="0"/>
        </a:xfrm>
      </p:grpSpPr>
      <p:grpSp>
        <p:nvGrpSpPr>
          <p:cNvPr id="54" name="Google Shape;54;p3"/>
          <p:cNvGrpSpPr/>
          <p:nvPr/>
        </p:nvGrpSpPr>
        <p:grpSpPr>
          <a:xfrm>
            <a:off x="195687" y="4541"/>
            <a:ext cx="1644245" cy="1846001"/>
            <a:chOff x="146769" y="3406"/>
            <a:chExt cx="1233215" cy="1384535"/>
          </a:xfrm>
        </p:grpSpPr>
        <p:grpSp>
          <p:nvGrpSpPr>
            <p:cNvPr id="55" name="Google Shape;55;p3"/>
            <p:cNvGrpSpPr/>
            <p:nvPr/>
          </p:nvGrpSpPr>
          <p:grpSpPr>
            <a:xfrm>
              <a:off x="1063183" y="3406"/>
              <a:ext cx="316800" cy="688513"/>
              <a:chOff x="1063183" y="3406"/>
              <a:chExt cx="316800" cy="688513"/>
            </a:xfrm>
          </p:grpSpPr>
          <p:sp>
            <p:nvSpPr>
              <p:cNvPr id="56" name="Google Shape;56;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 name="Google Shape;57;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604976" y="3406"/>
              <a:ext cx="316800" cy="1036524"/>
              <a:chOff x="604976" y="3406"/>
              <a:chExt cx="316800" cy="1036524"/>
            </a:xfrm>
          </p:grpSpPr>
          <p:sp>
            <p:nvSpPr>
              <p:cNvPr id="59" name="Google Shape;59;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 name="Google Shape;60;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1" name="Google Shape;61;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62" name="Google Shape;62;p3"/>
            <p:cNvGrpSpPr/>
            <p:nvPr/>
          </p:nvGrpSpPr>
          <p:grpSpPr>
            <a:xfrm>
              <a:off x="146769" y="3406"/>
              <a:ext cx="316800" cy="1384535"/>
              <a:chOff x="146769" y="3406"/>
              <a:chExt cx="316800" cy="1384535"/>
            </a:xfrm>
          </p:grpSpPr>
          <p:sp>
            <p:nvSpPr>
              <p:cNvPr id="63" name="Google Shape;63;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4" name="Google Shape;64;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 name="Google Shape;66;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grpSp>
        <p:nvGrpSpPr>
          <p:cNvPr id="67" name="Google Shape;67;p3"/>
          <p:cNvGrpSpPr/>
          <p:nvPr/>
        </p:nvGrpSpPr>
        <p:grpSpPr>
          <a:xfrm>
            <a:off x="9033219" y="3871914"/>
            <a:ext cx="2914791" cy="2985925"/>
            <a:chOff x="6775084" y="2904008"/>
            <a:chExt cx="2186148" cy="2239500"/>
          </a:xfrm>
        </p:grpSpPr>
        <p:grpSp>
          <p:nvGrpSpPr>
            <p:cNvPr id="68" name="Google Shape;68;p3"/>
            <p:cNvGrpSpPr/>
            <p:nvPr/>
          </p:nvGrpSpPr>
          <p:grpSpPr>
            <a:xfrm>
              <a:off x="6775084" y="4253708"/>
              <a:ext cx="409500" cy="889800"/>
              <a:chOff x="6775084" y="4253708"/>
              <a:chExt cx="409500" cy="889800"/>
            </a:xfrm>
          </p:grpSpPr>
          <p:sp>
            <p:nvSpPr>
              <p:cNvPr id="69" name="Google Shape;69;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0" name="Google Shape;70;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367299" y="3804008"/>
              <a:ext cx="409500" cy="1339500"/>
              <a:chOff x="7367299" y="3804008"/>
              <a:chExt cx="409500" cy="1339500"/>
            </a:xfrm>
          </p:grpSpPr>
          <p:sp>
            <p:nvSpPr>
              <p:cNvPr id="72" name="Google Shape;72;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75" name="Google Shape;75;p3"/>
            <p:cNvGrpSpPr/>
            <p:nvPr/>
          </p:nvGrpSpPr>
          <p:grpSpPr>
            <a:xfrm>
              <a:off x="7959516" y="3354008"/>
              <a:ext cx="409500" cy="1789500"/>
              <a:chOff x="7959516" y="3354008"/>
              <a:chExt cx="409500" cy="1789500"/>
            </a:xfrm>
          </p:grpSpPr>
          <p:sp>
            <p:nvSpPr>
              <p:cNvPr id="76" name="Google Shape;76;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 name="Google Shape;77;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80" name="Google Shape;80;p3"/>
            <p:cNvGrpSpPr/>
            <p:nvPr/>
          </p:nvGrpSpPr>
          <p:grpSpPr>
            <a:xfrm>
              <a:off x="8551731" y="2904008"/>
              <a:ext cx="409500" cy="2239500"/>
              <a:chOff x="8551731" y="2904008"/>
              <a:chExt cx="409500" cy="2239500"/>
            </a:xfrm>
          </p:grpSpPr>
          <p:sp>
            <p:nvSpPr>
              <p:cNvPr id="81" name="Google Shape;81;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 name="Google Shape;82;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 name="Google Shape;84;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5" name="Google Shape;85;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86" name="Google Shape;86;p3"/>
          <p:cNvSpPr txBox="1"/>
          <p:nvPr>
            <p:ph type="title"/>
          </p:nvPr>
        </p:nvSpPr>
        <p:spPr>
          <a:xfrm>
            <a:off x="1098667" y="2151767"/>
            <a:ext cx="7810500" cy="24972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87" name="Google Shape;87;p3"/>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15" name="Shape 315"/>
        <p:cNvGrpSpPr/>
        <p:nvPr/>
      </p:nvGrpSpPr>
      <p:grpSpPr>
        <a:xfrm>
          <a:off x="0" y="0"/>
          <a:ext cx="0" cy="0"/>
          <a:chOff x="0" y="0"/>
          <a:chExt cx="0" cy="0"/>
        </a:xfrm>
      </p:grpSpPr>
      <p:sp>
        <p:nvSpPr>
          <p:cNvPr id="316" name="Google Shape;316;p22"/>
          <p:cNvSpPr/>
          <p:nvPr/>
        </p:nvSpPr>
        <p:spPr>
          <a:xfrm rot="5400000">
            <a:off x="218433" y="771700"/>
            <a:ext cx="844500" cy="1281300"/>
          </a:xfrm>
          <a:prstGeom prst="round2SameRect">
            <a:avLst>
              <a:gd fmla="val 50000" name="adj1"/>
              <a:gd fmla="val 0" name="adj2"/>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pic>
        <p:nvPicPr>
          <p:cNvPr id="317" name="Google Shape;317;p2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318" name="Google Shape;318;p22"/>
          <p:cNvSpPr txBox="1"/>
          <p:nvPr>
            <p:ph type="title"/>
          </p:nvPr>
        </p:nvSpPr>
        <p:spPr>
          <a:xfrm>
            <a:off x="1392633" y="990100"/>
            <a:ext cx="9609900" cy="844500"/>
          </a:xfrm>
          <a:prstGeom prst="rect">
            <a:avLst/>
          </a:prstGeom>
        </p:spPr>
        <p:txBody>
          <a:bodyPr anchorCtr="0" anchor="ctr" bIns="0" lIns="0" spcFirstLastPara="1" rIns="0" wrap="square" tIns="0">
            <a:noAutofit/>
          </a:bodyPr>
          <a:lstStyle>
            <a:lvl1pPr lvl="0" rtl="0">
              <a:spcBef>
                <a:spcPts val="0"/>
              </a:spcBef>
              <a:spcAft>
                <a:spcPts val="0"/>
              </a:spcAft>
              <a:buSzPts val="4300"/>
              <a:buNone/>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p:txBody>
      </p:sp>
      <p:sp>
        <p:nvSpPr>
          <p:cNvPr id="319" name="Google Shape;319;p22"/>
          <p:cNvSpPr txBox="1"/>
          <p:nvPr>
            <p:ph idx="1" type="body"/>
          </p:nvPr>
        </p:nvSpPr>
        <p:spPr>
          <a:xfrm>
            <a:off x="1392633" y="1957834"/>
            <a:ext cx="9609900" cy="3676800"/>
          </a:xfrm>
          <a:prstGeom prst="rect">
            <a:avLst/>
          </a:prstGeom>
        </p:spPr>
        <p:txBody>
          <a:bodyPr anchorCtr="0" anchor="t" bIns="0" lIns="0" spcFirstLastPara="1" rIns="0" wrap="square" tIns="0">
            <a:noAutofit/>
          </a:bodyPr>
          <a:lstStyle>
            <a:lvl1pPr indent="-431800" lvl="0" marL="457200" rtl="0">
              <a:spcBef>
                <a:spcPts val="0"/>
              </a:spcBef>
              <a:spcAft>
                <a:spcPts val="0"/>
              </a:spcAft>
              <a:buSzPts val="3200"/>
              <a:buChar char="●"/>
              <a:defRPr/>
            </a:lvl1pPr>
            <a:lvl2pPr indent="-431800" lvl="1" marL="914400" rtl="0">
              <a:spcBef>
                <a:spcPts val="1100"/>
              </a:spcBef>
              <a:spcAft>
                <a:spcPts val="0"/>
              </a:spcAft>
              <a:buSzPts val="3200"/>
              <a:buChar char="○"/>
              <a:defRPr/>
            </a:lvl2pPr>
            <a:lvl3pPr indent="-431800" lvl="2" marL="1371600" rtl="0">
              <a:spcBef>
                <a:spcPts val="1100"/>
              </a:spcBef>
              <a:spcAft>
                <a:spcPts val="0"/>
              </a:spcAft>
              <a:buSzPts val="3200"/>
              <a:buChar char="■"/>
              <a:defRPr/>
            </a:lvl3pPr>
            <a:lvl4pPr indent="-431800" lvl="3" marL="1828800" rtl="0">
              <a:spcBef>
                <a:spcPts val="1100"/>
              </a:spcBef>
              <a:spcAft>
                <a:spcPts val="0"/>
              </a:spcAft>
              <a:buSzPts val="3200"/>
              <a:buChar char="●"/>
              <a:defRPr/>
            </a:lvl4pPr>
            <a:lvl5pPr indent="-431800" lvl="4" marL="2286000" rtl="0">
              <a:spcBef>
                <a:spcPts val="1100"/>
              </a:spcBef>
              <a:spcAft>
                <a:spcPts val="0"/>
              </a:spcAft>
              <a:buSzPts val="3200"/>
              <a:buChar char="○"/>
              <a:defRPr/>
            </a:lvl5pPr>
            <a:lvl6pPr indent="-431800" lvl="5" marL="2743200" rtl="0">
              <a:spcBef>
                <a:spcPts val="1100"/>
              </a:spcBef>
              <a:spcAft>
                <a:spcPts val="0"/>
              </a:spcAft>
              <a:buSzPts val="3200"/>
              <a:buChar char="■"/>
              <a:defRPr/>
            </a:lvl6pPr>
            <a:lvl7pPr indent="-431800" lvl="6" marL="3200400" rtl="0">
              <a:spcBef>
                <a:spcPts val="1100"/>
              </a:spcBef>
              <a:spcAft>
                <a:spcPts val="0"/>
              </a:spcAft>
              <a:buSzPts val="3200"/>
              <a:buChar char="●"/>
              <a:defRPr/>
            </a:lvl7pPr>
            <a:lvl8pPr indent="-431800" lvl="7" marL="3657600" rtl="0">
              <a:spcBef>
                <a:spcPts val="1100"/>
              </a:spcBef>
              <a:spcAft>
                <a:spcPts val="0"/>
              </a:spcAft>
              <a:buSzPts val="3200"/>
              <a:buChar char="○"/>
              <a:defRPr/>
            </a:lvl8pPr>
            <a:lvl9pPr indent="-431800" lvl="8" marL="4114800" rtl="0">
              <a:spcBef>
                <a:spcPts val="1100"/>
              </a:spcBef>
              <a:spcAft>
                <a:spcPts val="1100"/>
              </a:spcAft>
              <a:buSzPts val="3200"/>
              <a:buChar char="■"/>
              <a:defRPr/>
            </a:lvl9pPr>
          </a:lstStyle>
          <a:p/>
        </p:txBody>
      </p:sp>
      <p:sp>
        <p:nvSpPr>
          <p:cNvPr id="320" name="Google Shape;320;p22"/>
          <p:cNvSpPr txBox="1"/>
          <p:nvPr>
            <p:ph idx="12" type="sldNum"/>
          </p:nvPr>
        </p:nvSpPr>
        <p:spPr>
          <a:xfrm>
            <a:off x="11493100" y="6173667"/>
            <a:ext cx="698700" cy="684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21" name="Shape 321"/>
        <p:cNvGrpSpPr/>
        <p:nvPr/>
      </p:nvGrpSpPr>
      <p:grpSpPr>
        <a:xfrm>
          <a:off x="0" y="0"/>
          <a:ext cx="0" cy="0"/>
          <a:chOff x="0" y="0"/>
          <a:chExt cx="0" cy="0"/>
        </a:xfrm>
      </p:grpSpPr>
      <p:sp>
        <p:nvSpPr>
          <p:cNvPr id="322" name="Google Shape;322;p23"/>
          <p:cNvSpPr/>
          <p:nvPr/>
        </p:nvSpPr>
        <p:spPr>
          <a:xfrm rot="5400000">
            <a:off x="218433" y="771700"/>
            <a:ext cx="844500" cy="1281300"/>
          </a:xfrm>
          <a:prstGeom prst="round2SameRect">
            <a:avLst>
              <a:gd fmla="val 50000" name="adj1"/>
              <a:gd fmla="val 0" name="adj2"/>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pic>
        <p:nvPicPr>
          <p:cNvPr id="323" name="Google Shape;323;p2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324" name="Google Shape;324;p23"/>
          <p:cNvSpPr txBox="1"/>
          <p:nvPr>
            <p:ph type="title"/>
          </p:nvPr>
        </p:nvSpPr>
        <p:spPr>
          <a:xfrm>
            <a:off x="1392633" y="990100"/>
            <a:ext cx="9609900" cy="844500"/>
          </a:xfrm>
          <a:prstGeom prst="rect">
            <a:avLst/>
          </a:prstGeom>
        </p:spPr>
        <p:txBody>
          <a:bodyPr anchorCtr="0" anchor="ctr" bIns="0" lIns="0" spcFirstLastPara="1" rIns="0" wrap="square" tIns="0">
            <a:noAutofit/>
          </a:bodyPr>
          <a:lstStyle>
            <a:lvl1pPr lvl="0" rtl="0">
              <a:spcBef>
                <a:spcPts val="0"/>
              </a:spcBef>
              <a:spcAft>
                <a:spcPts val="0"/>
              </a:spcAft>
              <a:buSzPts val="4300"/>
              <a:buNone/>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p:txBody>
      </p:sp>
      <p:sp>
        <p:nvSpPr>
          <p:cNvPr id="325" name="Google Shape;325;p23"/>
          <p:cNvSpPr txBox="1"/>
          <p:nvPr>
            <p:ph idx="1" type="body"/>
          </p:nvPr>
        </p:nvSpPr>
        <p:spPr>
          <a:xfrm>
            <a:off x="1392467" y="1957833"/>
            <a:ext cx="4490100" cy="3866400"/>
          </a:xfrm>
          <a:prstGeom prst="rect">
            <a:avLst/>
          </a:prstGeom>
        </p:spPr>
        <p:txBody>
          <a:bodyPr anchorCtr="0" anchor="t" bIns="0" lIns="0" spcFirstLastPara="1" rIns="0" wrap="square" tIns="0">
            <a:noAutofit/>
          </a:bodyPr>
          <a:lstStyle>
            <a:lvl1pPr indent="-400050" lvl="0" marL="457200" rtl="0">
              <a:spcBef>
                <a:spcPts val="0"/>
              </a:spcBef>
              <a:spcAft>
                <a:spcPts val="0"/>
              </a:spcAft>
              <a:buSzPts val="2700"/>
              <a:buChar char="●"/>
              <a:defRPr sz="2700"/>
            </a:lvl1pPr>
            <a:lvl2pPr indent="-400050" lvl="1" marL="914400" rtl="0">
              <a:spcBef>
                <a:spcPts val="1100"/>
              </a:spcBef>
              <a:spcAft>
                <a:spcPts val="0"/>
              </a:spcAft>
              <a:buSzPts val="2700"/>
              <a:buChar char="○"/>
              <a:defRPr sz="2700"/>
            </a:lvl2pPr>
            <a:lvl3pPr indent="-400050" lvl="2" marL="1371600" rtl="0">
              <a:spcBef>
                <a:spcPts val="1100"/>
              </a:spcBef>
              <a:spcAft>
                <a:spcPts val="0"/>
              </a:spcAft>
              <a:buSzPts val="2700"/>
              <a:buChar char="■"/>
              <a:defRPr sz="2700"/>
            </a:lvl3pPr>
            <a:lvl4pPr indent="-400050" lvl="3" marL="1828800" rtl="0">
              <a:spcBef>
                <a:spcPts val="1100"/>
              </a:spcBef>
              <a:spcAft>
                <a:spcPts val="0"/>
              </a:spcAft>
              <a:buSzPts val="2700"/>
              <a:buChar char="●"/>
              <a:defRPr sz="2700"/>
            </a:lvl4pPr>
            <a:lvl5pPr indent="-400050" lvl="4" marL="2286000" rtl="0">
              <a:spcBef>
                <a:spcPts val="1100"/>
              </a:spcBef>
              <a:spcAft>
                <a:spcPts val="0"/>
              </a:spcAft>
              <a:buSzPts val="2700"/>
              <a:buChar char="○"/>
              <a:defRPr sz="2700"/>
            </a:lvl5pPr>
            <a:lvl6pPr indent="-400050" lvl="5" marL="2743200" rtl="0">
              <a:spcBef>
                <a:spcPts val="1100"/>
              </a:spcBef>
              <a:spcAft>
                <a:spcPts val="0"/>
              </a:spcAft>
              <a:buSzPts val="2700"/>
              <a:buChar char="■"/>
              <a:defRPr sz="2700"/>
            </a:lvl6pPr>
            <a:lvl7pPr indent="-400050" lvl="6" marL="3200400" rtl="0">
              <a:spcBef>
                <a:spcPts val="1100"/>
              </a:spcBef>
              <a:spcAft>
                <a:spcPts val="0"/>
              </a:spcAft>
              <a:buSzPts val="2700"/>
              <a:buChar char="●"/>
              <a:defRPr sz="2700"/>
            </a:lvl7pPr>
            <a:lvl8pPr indent="-400050" lvl="7" marL="3657600" rtl="0">
              <a:spcBef>
                <a:spcPts val="1100"/>
              </a:spcBef>
              <a:spcAft>
                <a:spcPts val="0"/>
              </a:spcAft>
              <a:buSzPts val="2700"/>
              <a:buChar char="○"/>
              <a:defRPr sz="2700"/>
            </a:lvl8pPr>
            <a:lvl9pPr indent="-400050" lvl="8" marL="4114800" rtl="0">
              <a:spcBef>
                <a:spcPts val="1100"/>
              </a:spcBef>
              <a:spcAft>
                <a:spcPts val="1100"/>
              </a:spcAft>
              <a:buSzPts val="2700"/>
              <a:buChar char="■"/>
              <a:defRPr sz="2700"/>
            </a:lvl9pPr>
          </a:lstStyle>
          <a:p/>
        </p:txBody>
      </p:sp>
      <p:sp>
        <p:nvSpPr>
          <p:cNvPr id="326" name="Google Shape;326;p23"/>
          <p:cNvSpPr txBox="1"/>
          <p:nvPr>
            <p:ph idx="2" type="body"/>
          </p:nvPr>
        </p:nvSpPr>
        <p:spPr>
          <a:xfrm>
            <a:off x="6512553" y="1957833"/>
            <a:ext cx="4490100" cy="3866400"/>
          </a:xfrm>
          <a:prstGeom prst="rect">
            <a:avLst/>
          </a:prstGeom>
        </p:spPr>
        <p:txBody>
          <a:bodyPr anchorCtr="0" anchor="t" bIns="0" lIns="0" spcFirstLastPara="1" rIns="0" wrap="square" tIns="0">
            <a:noAutofit/>
          </a:bodyPr>
          <a:lstStyle>
            <a:lvl1pPr indent="-400050" lvl="0" marL="457200" rtl="0">
              <a:spcBef>
                <a:spcPts val="0"/>
              </a:spcBef>
              <a:spcAft>
                <a:spcPts val="0"/>
              </a:spcAft>
              <a:buSzPts val="2700"/>
              <a:buChar char="●"/>
              <a:defRPr sz="2700"/>
            </a:lvl1pPr>
            <a:lvl2pPr indent="-400050" lvl="1" marL="914400" rtl="0">
              <a:spcBef>
                <a:spcPts val="1100"/>
              </a:spcBef>
              <a:spcAft>
                <a:spcPts val="0"/>
              </a:spcAft>
              <a:buSzPts val="2700"/>
              <a:buChar char="○"/>
              <a:defRPr sz="2700"/>
            </a:lvl2pPr>
            <a:lvl3pPr indent="-400050" lvl="2" marL="1371600" rtl="0">
              <a:spcBef>
                <a:spcPts val="1100"/>
              </a:spcBef>
              <a:spcAft>
                <a:spcPts val="0"/>
              </a:spcAft>
              <a:buSzPts val="2700"/>
              <a:buChar char="■"/>
              <a:defRPr sz="2700"/>
            </a:lvl3pPr>
            <a:lvl4pPr indent="-400050" lvl="3" marL="1828800" rtl="0">
              <a:spcBef>
                <a:spcPts val="1100"/>
              </a:spcBef>
              <a:spcAft>
                <a:spcPts val="0"/>
              </a:spcAft>
              <a:buSzPts val="2700"/>
              <a:buChar char="●"/>
              <a:defRPr sz="2700"/>
            </a:lvl4pPr>
            <a:lvl5pPr indent="-400050" lvl="4" marL="2286000" rtl="0">
              <a:spcBef>
                <a:spcPts val="1100"/>
              </a:spcBef>
              <a:spcAft>
                <a:spcPts val="0"/>
              </a:spcAft>
              <a:buSzPts val="2700"/>
              <a:buChar char="○"/>
              <a:defRPr sz="2700"/>
            </a:lvl5pPr>
            <a:lvl6pPr indent="-400050" lvl="5" marL="2743200" rtl="0">
              <a:spcBef>
                <a:spcPts val="1100"/>
              </a:spcBef>
              <a:spcAft>
                <a:spcPts val="0"/>
              </a:spcAft>
              <a:buSzPts val="2700"/>
              <a:buChar char="■"/>
              <a:defRPr sz="2700"/>
            </a:lvl6pPr>
            <a:lvl7pPr indent="-400050" lvl="6" marL="3200400" rtl="0">
              <a:spcBef>
                <a:spcPts val="1100"/>
              </a:spcBef>
              <a:spcAft>
                <a:spcPts val="0"/>
              </a:spcAft>
              <a:buSzPts val="2700"/>
              <a:buChar char="●"/>
              <a:defRPr sz="2700"/>
            </a:lvl7pPr>
            <a:lvl8pPr indent="-400050" lvl="7" marL="3657600" rtl="0">
              <a:spcBef>
                <a:spcPts val="1100"/>
              </a:spcBef>
              <a:spcAft>
                <a:spcPts val="0"/>
              </a:spcAft>
              <a:buSzPts val="2700"/>
              <a:buChar char="○"/>
              <a:defRPr sz="2700"/>
            </a:lvl8pPr>
            <a:lvl9pPr indent="-400050" lvl="8" marL="4114800" rtl="0">
              <a:spcBef>
                <a:spcPts val="1100"/>
              </a:spcBef>
              <a:spcAft>
                <a:spcPts val="1100"/>
              </a:spcAft>
              <a:buSzPts val="2700"/>
              <a:buChar char="■"/>
              <a:defRPr sz="2700"/>
            </a:lvl9pPr>
          </a:lstStyle>
          <a:p/>
        </p:txBody>
      </p:sp>
      <p:sp>
        <p:nvSpPr>
          <p:cNvPr id="327" name="Google Shape;327;p23"/>
          <p:cNvSpPr txBox="1"/>
          <p:nvPr>
            <p:ph idx="12" type="sldNum"/>
          </p:nvPr>
        </p:nvSpPr>
        <p:spPr>
          <a:xfrm>
            <a:off x="11493100" y="6173667"/>
            <a:ext cx="698700" cy="684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28" name="Shape 328"/>
        <p:cNvGrpSpPr/>
        <p:nvPr/>
      </p:nvGrpSpPr>
      <p:grpSpPr>
        <a:xfrm>
          <a:off x="0" y="0"/>
          <a:ext cx="0" cy="0"/>
          <a:chOff x="0" y="0"/>
          <a:chExt cx="0" cy="0"/>
        </a:xfrm>
      </p:grpSpPr>
      <p:sp>
        <p:nvSpPr>
          <p:cNvPr id="329" name="Google Shape;329;p24"/>
          <p:cNvSpPr/>
          <p:nvPr/>
        </p:nvSpPr>
        <p:spPr>
          <a:xfrm rot="5400000">
            <a:off x="218433" y="771700"/>
            <a:ext cx="844500" cy="1281300"/>
          </a:xfrm>
          <a:prstGeom prst="round2SameRect">
            <a:avLst>
              <a:gd fmla="val 50000" name="adj1"/>
              <a:gd fmla="val 0" name="adj2"/>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pic>
        <p:nvPicPr>
          <p:cNvPr id="330" name="Google Shape;330;p2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331" name="Google Shape;331;p24"/>
          <p:cNvSpPr txBox="1"/>
          <p:nvPr>
            <p:ph type="title"/>
          </p:nvPr>
        </p:nvSpPr>
        <p:spPr>
          <a:xfrm>
            <a:off x="1392633" y="990100"/>
            <a:ext cx="9609900" cy="844500"/>
          </a:xfrm>
          <a:prstGeom prst="rect">
            <a:avLst/>
          </a:prstGeom>
        </p:spPr>
        <p:txBody>
          <a:bodyPr anchorCtr="0" anchor="ctr" bIns="0" lIns="0" spcFirstLastPara="1" rIns="0" wrap="square" tIns="0">
            <a:noAutofit/>
          </a:bodyPr>
          <a:lstStyle>
            <a:lvl1pPr lvl="0" rtl="0">
              <a:spcBef>
                <a:spcPts val="0"/>
              </a:spcBef>
              <a:spcAft>
                <a:spcPts val="0"/>
              </a:spcAft>
              <a:buSzPts val="4300"/>
              <a:buNone/>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p:txBody>
      </p:sp>
      <p:sp>
        <p:nvSpPr>
          <p:cNvPr id="332" name="Google Shape;332;p24"/>
          <p:cNvSpPr txBox="1"/>
          <p:nvPr>
            <p:ph idx="1" type="body"/>
          </p:nvPr>
        </p:nvSpPr>
        <p:spPr>
          <a:xfrm>
            <a:off x="1392594" y="1957833"/>
            <a:ext cx="2993700" cy="4011900"/>
          </a:xfrm>
          <a:prstGeom prst="rect">
            <a:avLst/>
          </a:prstGeom>
        </p:spPr>
        <p:txBody>
          <a:bodyPr anchorCtr="0" anchor="t" bIns="0" lIns="0" spcFirstLastPara="1" rIns="0" wrap="square" tIns="0">
            <a:noAutofit/>
          </a:bodyPr>
          <a:lstStyle>
            <a:lvl1pPr indent="-381000" lvl="0" marL="457200" rtl="0">
              <a:spcBef>
                <a:spcPts val="0"/>
              </a:spcBef>
              <a:spcAft>
                <a:spcPts val="0"/>
              </a:spcAft>
              <a:buSzPts val="2400"/>
              <a:buChar char="●"/>
              <a:defRPr sz="2400"/>
            </a:lvl1pPr>
            <a:lvl2pPr indent="-381000" lvl="1" marL="914400" rtl="0">
              <a:spcBef>
                <a:spcPts val="1100"/>
              </a:spcBef>
              <a:spcAft>
                <a:spcPts val="0"/>
              </a:spcAft>
              <a:buSzPts val="2400"/>
              <a:buChar char="○"/>
              <a:defRPr sz="2400"/>
            </a:lvl2pPr>
            <a:lvl3pPr indent="-381000" lvl="2" marL="1371600" rtl="0">
              <a:spcBef>
                <a:spcPts val="1100"/>
              </a:spcBef>
              <a:spcAft>
                <a:spcPts val="0"/>
              </a:spcAft>
              <a:buSzPts val="2400"/>
              <a:buChar char="■"/>
              <a:defRPr sz="2400"/>
            </a:lvl3pPr>
            <a:lvl4pPr indent="-381000" lvl="3" marL="1828800" rtl="0">
              <a:spcBef>
                <a:spcPts val="1100"/>
              </a:spcBef>
              <a:spcAft>
                <a:spcPts val="0"/>
              </a:spcAft>
              <a:buSzPts val="2400"/>
              <a:buChar char="●"/>
              <a:defRPr sz="2400"/>
            </a:lvl4pPr>
            <a:lvl5pPr indent="-381000" lvl="4" marL="2286000" rtl="0">
              <a:spcBef>
                <a:spcPts val="1100"/>
              </a:spcBef>
              <a:spcAft>
                <a:spcPts val="0"/>
              </a:spcAft>
              <a:buSzPts val="2400"/>
              <a:buChar char="○"/>
              <a:defRPr sz="2400"/>
            </a:lvl5pPr>
            <a:lvl6pPr indent="-381000" lvl="5" marL="2743200" rtl="0">
              <a:spcBef>
                <a:spcPts val="1100"/>
              </a:spcBef>
              <a:spcAft>
                <a:spcPts val="0"/>
              </a:spcAft>
              <a:buSzPts val="2400"/>
              <a:buChar char="■"/>
              <a:defRPr sz="2400"/>
            </a:lvl6pPr>
            <a:lvl7pPr indent="-381000" lvl="6" marL="3200400" rtl="0">
              <a:spcBef>
                <a:spcPts val="1100"/>
              </a:spcBef>
              <a:spcAft>
                <a:spcPts val="0"/>
              </a:spcAft>
              <a:buSzPts val="2400"/>
              <a:buChar char="●"/>
              <a:defRPr sz="2400"/>
            </a:lvl7pPr>
            <a:lvl8pPr indent="-381000" lvl="7" marL="3657600" rtl="0">
              <a:spcBef>
                <a:spcPts val="1100"/>
              </a:spcBef>
              <a:spcAft>
                <a:spcPts val="0"/>
              </a:spcAft>
              <a:buSzPts val="2400"/>
              <a:buChar char="○"/>
              <a:defRPr sz="2400"/>
            </a:lvl8pPr>
            <a:lvl9pPr indent="-381000" lvl="8" marL="4114800" rtl="0">
              <a:spcBef>
                <a:spcPts val="1100"/>
              </a:spcBef>
              <a:spcAft>
                <a:spcPts val="1100"/>
              </a:spcAft>
              <a:buSzPts val="2400"/>
              <a:buChar char="■"/>
              <a:defRPr sz="2400"/>
            </a:lvl9pPr>
          </a:lstStyle>
          <a:p/>
        </p:txBody>
      </p:sp>
      <p:sp>
        <p:nvSpPr>
          <p:cNvPr id="333" name="Google Shape;333;p24"/>
          <p:cNvSpPr txBox="1"/>
          <p:nvPr>
            <p:ph idx="2" type="body"/>
          </p:nvPr>
        </p:nvSpPr>
        <p:spPr>
          <a:xfrm>
            <a:off x="4700796" y="1957833"/>
            <a:ext cx="2993700" cy="4011900"/>
          </a:xfrm>
          <a:prstGeom prst="rect">
            <a:avLst/>
          </a:prstGeom>
        </p:spPr>
        <p:txBody>
          <a:bodyPr anchorCtr="0" anchor="t" bIns="0" lIns="0" spcFirstLastPara="1" rIns="0" wrap="square" tIns="0">
            <a:noAutofit/>
          </a:bodyPr>
          <a:lstStyle>
            <a:lvl1pPr indent="-381000" lvl="0" marL="457200" rtl="0">
              <a:spcBef>
                <a:spcPts val="0"/>
              </a:spcBef>
              <a:spcAft>
                <a:spcPts val="0"/>
              </a:spcAft>
              <a:buSzPts val="2400"/>
              <a:buChar char="●"/>
              <a:defRPr sz="2400"/>
            </a:lvl1pPr>
            <a:lvl2pPr indent="-381000" lvl="1" marL="914400" rtl="0">
              <a:spcBef>
                <a:spcPts val="1100"/>
              </a:spcBef>
              <a:spcAft>
                <a:spcPts val="0"/>
              </a:spcAft>
              <a:buSzPts val="2400"/>
              <a:buChar char="○"/>
              <a:defRPr sz="2400"/>
            </a:lvl2pPr>
            <a:lvl3pPr indent="-381000" lvl="2" marL="1371600" rtl="0">
              <a:spcBef>
                <a:spcPts val="1100"/>
              </a:spcBef>
              <a:spcAft>
                <a:spcPts val="0"/>
              </a:spcAft>
              <a:buSzPts val="2400"/>
              <a:buChar char="■"/>
              <a:defRPr sz="2400"/>
            </a:lvl3pPr>
            <a:lvl4pPr indent="-381000" lvl="3" marL="1828800" rtl="0">
              <a:spcBef>
                <a:spcPts val="1100"/>
              </a:spcBef>
              <a:spcAft>
                <a:spcPts val="0"/>
              </a:spcAft>
              <a:buSzPts val="2400"/>
              <a:buChar char="●"/>
              <a:defRPr sz="2400"/>
            </a:lvl4pPr>
            <a:lvl5pPr indent="-381000" lvl="4" marL="2286000" rtl="0">
              <a:spcBef>
                <a:spcPts val="1100"/>
              </a:spcBef>
              <a:spcAft>
                <a:spcPts val="0"/>
              </a:spcAft>
              <a:buSzPts val="2400"/>
              <a:buChar char="○"/>
              <a:defRPr sz="2400"/>
            </a:lvl5pPr>
            <a:lvl6pPr indent="-381000" lvl="5" marL="2743200" rtl="0">
              <a:spcBef>
                <a:spcPts val="1100"/>
              </a:spcBef>
              <a:spcAft>
                <a:spcPts val="0"/>
              </a:spcAft>
              <a:buSzPts val="2400"/>
              <a:buChar char="■"/>
              <a:defRPr sz="2400"/>
            </a:lvl6pPr>
            <a:lvl7pPr indent="-381000" lvl="6" marL="3200400" rtl="0">
              <a:spcBef>
                <a:spcPts val="1100"/>
              </a:spcBef>
              <a:spcAft>
                <a:spcPts val="0"/>
              </a:spcAft>
              <a:buSzPts val="2400"/>
              <a:buChar char="●"/>
              <a:defRPr sz="2400"/>
            </a:lvl7pPr>
            <a:lvl8pPr indent="-381000" lvl="7" marL="3657600" rtl="0">
              <a:spcBef>
                <a:spcPts val="1100"/>
              </a:spcBef>
              <a:spcAft>
                <a:spcPts val="0"/>
              </a:spcAft>
              <a:buSzPts val="2400"/>
              <a:buChar char="○"/>
              <a:defRPr sz="2400"/>
            </a:lvl8pPr>
            <a:lvl9pPr indent="-381000" lvl="8" marL="4114800" rtl="0">
              <a:spcBef>
                <a:spcPts val="1100"/>
              </a:spcBef>
              <a:spcAft>
                <a:spcPts val="1100"/>
              </a:spcAft>
              <a:buSzPts val="2400"/>
              <a:buChar char="■"/>
              <a:defRPr sz="2400"/>
            </a:lvl9pPr>
          </a:lstStyle>
          <a:p/>
        </p:txBody>
      </p:sp>
      <p:sp>
        <p:nvSpPr>
          <p:cNvPr id="334" name="Google Shape;334;p24"/>
          <p:cNvSpPr txBox="1"/>
          <p:nvPr>
            <p:ph idx="3" type="body"/>
          </p:nvPr>
        </p:nvSpPr>
        <p:spPr>
          <a:xfrm>
            <a:off x="8008998" y="1957833"/>
            <a:ext cx="2993700" cy="4011900"/>
          </a:xfrm>
          <a:prstGeom prst="rect">
            <a:avLst/>
          </a:prstGeom>
        </p:spPr>
        <p:txBody>
          <a:bodyPr anchorCtr="0" anchor="t" bIns="0" lIns="0" spcFirstLastPara="1" rIns="0" wrap="square" tIns="0">
            <a:noAutofit/>
          </a:bodyPr>
          <a:lstStyle>
            <a:lvl1pPr indent="-381000" lvl="0" marL="457200" rtl="0">
              <a:spcBef>
                <a:spcPts val="0"/>
              </a:spcBef>
              <a:spcAft>
                <a:spcPts val="0"/>
              </a:spcAft>
              <a:buSzPts val="2400"/>
              <a:buChar char="●"/>
              <a:defRPr sz="2400"/>
            </a:lvl1pPr>
            <a:lvl2pPr indent="-381000" lvl="1" marL="914400" rtl="0">
              <a:spcBef>
                <a:spcPts val="1100"/>
              </a:spcBef>
              <a:spcAft>
                <a:spcPts val="0"/>
              </a:spcAft>
              <a:buSzPts val="2400"/>
              <a:buChar char="○"/>
              <a:defRPr sz="2400"/>
            </a:lvl2pPr>
            <a:lvl3pPr indent="-381000" lvl="2" marL="1371600" rtl="0">
              <a:spcBef>
                <a:spcPts val="1100"/>
              </a:spcBef>
              <a:spcAft>
                <a:spcPts val="0"/>
              </a:spcAft>
              <a:buSzPts val="2400"/>
              <a:buChar char="■"/>
              <a:defRPr sz="2400"/>
            </a:lvl3pPr>
            <a:lvl4pPr indent="-381000" lvl="3" marL="1828800" rtl="0">
              <a:spcBef>
                <a:spcPts val="1100"/>
              </a:spcBef>
              <a:spcAft>
                <a:spcPts val="0"/>
              </a:spcAft>
              <a:buSzPts val="2400"/>
              <a:buChar char="●"/>
              <a:defRPr sz="2400"/>
            </a:lvl4pPr>
            <a:lvl5pPr indent="-381000" lvl="4" marL="2286000" rtl="0">
              <a:spcBef>
                <a:spcPts val="1100"/>
              </a:spcBef>
              <a:spcAft>
                <a:spcPts val="0"/>
              </a:spcAft>
              <a:buSzPts val="2400"/>
              <a:buChar char="○"/>
              <a:defRPr sz="2400"/>
            </a:lvl5pPr>
            <a:lvl6pPr indent="-381000" lvl="5" marL="2743200" rtl="0">
              <a:spcBef>
                <a:spcPts val="1100"/>
              </a:spcBef>
              <a:spcAft>
                <a:spcPts val="0"/>
              </a:spcAft>
              <a:buSzPts val="2400"/>
              <a:buChar char="■"/>
              <a:defRPr sz="2400"/>
            </a:lvl6pPr>
            <a:lvl7pPr indent="-381000" lvl="6" marL="3200400" rtl="0">
              <a:spcBef>
                <a:spcPts val="1100"/>
              </a:spcBef>
              <a:spcAft>
                <a:spcPts val="0"/>
              </a:spcAft>
              <a:buSzPts val="2400"/>
              <a:buChar char="●"/>
              <a:defRPr sz="2400"/>
            </a:lvl7pPr>
            <a:lvl8pPr indent="-381000" lvl="7" marL="3657600" rtl="0">
              <a:spcBef>
                <a:spcPts val="1100"/>
              </a:spcBef>
              <a:spcAft>
                <a:spcPts val="0"/>
              </a:spcAft>
              <a:buSzPts val="2400"/>
              <a:buChar char="○"/>
              <a:defRPr sz="2400"/>
            </a:lvl8pPr>
            <a:lvl9pPr indent="-381000" lvl="8" marL="4114800" rtl="0">
              <a:spcBef>
                <a:spcPts val="1100"/>
              </a:spcBef>
              <a:spcAft>
                <a:spcPts val="1100"/>
              </a:spcAft>
              <a:buSzPts val="2400"/>
              <a:buChar char="■"/>
              <a:defRPr sz="2400"/>
            </a:lvl9pPr>
          </a:lstStyle>
          <a:p/>
        </p:txBody>
      </p:sp>
      <p:sp>
        <p:nvSpPr>
          <p:cNvPr id="335" name="Google Shape;335;p24"/>
          <p:cNvSpPr txBox="1"/>
          <p:nvPr>
            <p:ph idx="12" type="sldNum"/>
          </p:nvPr>
        </p:nvSpPr>
        <p:spPr>
          <a:xfrm>
            <a:off x="11493100" y="6173667"/>
            <a:ext cx="698700" cy="684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6" name="Shape 336"/>
        <p:cNvGrpSpPr/>
        <p:nvPr/>
      </p:nvGrpSpPr>
      <p:grpSpPr>
        <a:xfrm>
          <a:off x="0" y="0"/>
          <a:ext cx="0" cy="0"/>
          <a:chOff x="0" y="0"/>
          <a:chExt cx="0" cy="0"/>
        </a:xfrm>
      </p:grpSpPr>
      <p:sp>
        <p:nvSpPr>
          <p:cNvPr id="337" name="Google Shape;337;p25"/>
          <p:cNvSpPr/>
          <p:nvPr/>
        </p:nvSpPr>
        <p:spPr>
          <a:xfrm rot="5400000">
            <a:off x="218433" y="771700"/>
            <a:ext cx="844500" cy="1281300"/>
          </a:xfrm>
          <a:prstGeom prst="round2SameRect">
            <a:avLst>
              <a:gd fmla="val 50000" name="adj1"/>
              <a:gd fmla="val 0" name="adj2"/>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pic>
        <p:nvPicPr>
          <p:cNvPr id="338" name="Google Shape;338;p2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339" name="Google Shape;339;p25"/>
          <p:cNvSpPr txBox="1"/>
          <p:nvPr>
            <p:ph type="title"/>
          </p:nvPr>
        </p:nvSpPr>
        <p:spPr>
          <a:xfrm>
            <a:off x="1392633" y="990100"/>
            <a:ext cx="9609900" cy="844500"/>
          </a:xfrm>
          <a:prstGeom prst="rect">
            <a:avLst/>
          </a:prstGeom>
        </p:spPr>
        <p:txBody>
          <a:bodyPr anchorCtr="0" anchor="ctr" bIns="0" lIns="0" spcFirstLastPara="1" rIns="0" wrap="square" tIns="0">
            <a:noAutofit/>
          </a:bodyPr>
          <a:lstStyle>
            <a:lvl1pPr lvl="0" rtl="0">
              <a:spcBef>
                <a:spcPts val="0"/>
              </a:spcBef>
              <a:spcAft>
                <a:spcPts val="0"/>
              </a:spcAft>
              <a:buSzPts val="4300"/>
              <a:buNone/>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p:txBody>
      </p:sp>
      <p:sp>
        <p:nvSpPr>
          <p:cNvPr id="340" name="Google Shape;340;p25"/>
          <p:cNvSpPr txBox="1"/>
          <p:nvPr>
            <p:ph idx="12" type="sldNum"/>
          </p:nvPr>
        </p:nvSpPr>
        <p:spPr>
          <a:xfrm>
            <a:off x="11493100" y="6173667"/>
            <a:ext cx="698700" cy="684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1" name="Shape 341"/>
        <p:cNvGrpSpPr/>
        <p:nvPr/>
      </p:nvGrpSpPr>
      <p:grpSpPr>
        <a:xfrm>
          <a:off x="0" y="0"/>
          <a:ext cx="0" cy="0"/>
          <a:chOff x="0" y="0"/>
          <a:chExt cx="0" cy="0"/>
        </a:xfrm>
      </p:grpSpPr>
      <p:sp>
        <p:nvSpPr>
          <p:cNvPr id="342" name="Google Shape;342;p26"/>
          <p:cNvSpPr/>
          <p:nvPr/>
        </p:nvSpPr>
        <p:spPr>
          <a:xfrm>
            <a:off x="5673800" y="5576867"/>
            <a:ext cx="844500" cy="1281300"/>
          </a:xfrm>
          <a:prstGeom prst="round2SameRect">
            <a:avLst>
              <a:gd fmla="val 50000" name="adj1"/>
              <a:gd fmla="val 0" name="adj2"/>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pic>
        <p:nvPicPr>
          <p:cNvPr id="343" name="Google Shape;343;p26"/>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344" name="Google Shape;344;p26"/>
          <p:cNvSpPr txBox="1"/>
          <p:nvPr>
            <p:ph idx="1" type="body"/>
          </p:nvPr>
        </p:nvSpPr>
        <p:spPr>
          <a:xfrm>
            <a:off x="1140400" y="5163867"/>
            <a:ext cx="9911100" cy="376500"/>
          </a:xfrm>
          <a:prstGeom prst="rect">
            <a:avLst/>
          </a:prstGeom>
        </p:spPr>
        <p:txBody>
          <a:bodyPr anchorCtr="0" anchor="t" bIns="0" lIns="0" spcFirstLastPara="1" rIns="0" wrap="square" tIns="0">
            <a:noAutofit/>
          </a:bodyPr>
          <a:lstStyle>
            <a:lvl1pPr indent="-228600" lvl="0" marL="457200" rtl="0" algn="ctr">
              <a:spcBef>
                <a:spcPts val="0"/>
              </a:spcBef>
              <a:spcAft>
                <a:spcPts val="1100"/>
              </a:spcAft>
              <a:buSzPts val="2100"/>
              <a:buNone/>
              <a:defRPr sz="2100"/>
            </a:lvl1pPr>
          </a:lstStyle>
          <a:p/>
        </p:txBody>
      </p:sp>
      <p:sp>
        <p:nvSpPr>
          <p:cNvPr id="345" name="Google Shape;345;p26"/>
          <p:cNvSpPr txBox="1"/>
          <p:nvPr>
            <p:ph idx="12" type="sldNum"/>
          </p:nvPr>
        </p:nvSpPr>
        <p:spPr>
          <a:xfrm>
            <a:off x="5673800" y="6290167"/>
            <a:ext cx="844500" cy="5679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Light background" type="blank">
  <p:cSld name="BLANK">
    <p:spTree>
      <p:nvGrpSpPr>
        <p:cNvPr id="346" name="Shape 346"/>
        <p:cNvGrpSpPr/>
        <p:nvPr/>
      </p:nvGrpSpPr>
      <p:grpSpPr>
        <a:xfrm>
          <a:off x="0" y="0"/>
          <a:ext cx="0" cy="0"/>
          <a:chOff x="0" y="0"/>
          <a:chExt cx="0" cy="0"/>
        </a:xfrm>
      </p:grpSpPr>
      <p:sp>
        <p:nvSpPr>
          <p:cNvPr id="347" name="Google Shape;347;p27"/>
          <p:cNvSpPr/>
          <p:nvPr/>
        </p:nvSpPr>
        <p:spPr>
          <a:xfrm rot="5400000">
            <a:off x="218433" y="2788400"/>
            <a:ext cx="844500" cy="1281300"/>
          </a:xfrm>
          <a:prstGeom prst="round2SameRect">
            <a:avLst>
              <a:gd fmla="val 50000" name="adj1"/>
              <a:gd fmla="val 0" name="adj2"/>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pic>
        <p:nvPicPr>
          <p:cNvPr id="348" name="Google Shape;348;p27"/>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349" name="Google Shape;349;p27"/>
          <p:cNvSpPr txBox="1"/>
          <p:nvPr>
            <p:ph idx="12" type="sldNum"/>
          </p:nvPr>
        </p:nvSpPr>
        <p:spPr>
          <a:xfrm>
            <a:off x="11493100" y="6173667"/>
            <a:ext cx="698700" cy="684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Dark background">
  <p:cSld name="BLANK_1">
    <p:bg>
      <p:bgPr>
        <a:gradFill>
          <a:gsLst>
            <a:gs pos="0">
              <a:schemeClr val="accent5"/>
            </a:gs>
            <a:gs pos="100000">
              <a:schemeClr val="accent4"/>
            </a:gs>
          </a:gsLst>
          <a:lin ang="18900044" scaled="0"/>
        </a:gradFill>
      </p:bgPr>
    </p:bg>
    <p:spTree>
      <p:nvGrpSpPr>
        <p:cNvPr id="350" name="Shape 350"/>
        <p:cNvGrpSpPr/>
        <p:nvPr/>
      </p:nvGrpSpPr>
      <p:grpSpPr>
        <a:xfrm>
          <a:off x="0" y="0"/>
          <a:ext cx="0" cy="0"/>
          <a:chOff x="0" y="0"/>
          <a:chExt cx="0" cy="0"/>
        </a:xfrm>
      </p:grpSpPr>
      <p:sp>
        <p:nvSpPr>
          <p:cNvPr id="351" name="Google Shape;351;p28"/>
          <p:cNvSpPr/>
          <p:nvPr/>
        </p:nvSpPr>
        <p:spPr>
          <a:xfrm rot="5400000">
            <a:off x="218433" y="2788400"/>
            <a:ext cx="844500" cy="1281300"/>
          </a:xfrm>
          <a:prstGeom prst="round2SameRect">
            <a:avLst>
              <a:gd fmla="val 50000" name="adj1"/>
              <a:gd fmla="val 0" name="adj2"/>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pic>
        <p:nvPicPr>
          <p:cNvPr id="352" name="Google Shape;352;p28"/>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353" name="Google Shape;353;p28"/>
          <p:cNvSpPr txBox="1"/>
          <p:nvPr>
            <p:ph idx="12" type="sldNum"/>
          </p:nvPr>
        </p:nvSpPr>
        <p:spPr>
          <a:xfrm>
            <a:off x="11493100" y="6173667"/>
            <a:ext cx="698700" cy="6843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gradFill>
          <a:gsLst>
            <a:gs pos="0">
              <a:schemeClr val="accent5"/>
            </a:gs>
            <a:gs pos="100000">
              <a:schemeClr val="accent4"/>
            </a:gs>
          </a:gsLst>
          <a:lin ang="18900044" scaled="0"/>
        </a:gradFill>
      </p:bgPr>
    </p:bg>
    <p:spTree>
      <p:nvGrpSpPr>
        <p:cNvPr id="358" name="Shape 358"/>
        <p:cNvGrpSpPr/>
        <p:nvPr/>
      </p:nvGrpSpPr>
      <p:grpSpPr>
        <a:xfrm>
          <a:off x="0" y="0"/>
          <a:ext cx="0" cy="0"/>
          <a:chOff x="0" y="0"/>
          <a:chExt cx="0" cy="0"/>
        </a:xfrm>
      </p:grpSpPr>
      <p:sp>
        <p:nvSpPr>
          <p:cNvPr id="359" name="Google Shape;359;p30"/>
          <p:cNvSpPr/>
          <p:nvPr/>
        </p:nvSpPr>
        <p:spPr>
          <a:xfrm rot="5400000">
            <a:off x="339817" y="835050"/>
            <a:ext cx="4489200" cy="5187900"/>
          </a:xfrm>
          <a:prstGeom prst="round2SameRect">
            <a:avLst>
              <a:gd fmla="val 50000" name="adj1"/>
              <a:gd fmla="val 0" name="adj2"/>
            </a:avLst>
          </a:pr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360" name="Google Shape;360;p30"/>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361" name="Google Shape;361;p30"/>
          <p:cNvSpPr txBox="1"/>
          <p:nvPr>
            <p:ph type="ctrTitle"/>
          </p:nvPr>
        </p:nvSpPr>
        <p:spPr>
          <a:xfrm>
            <a:off x="5610633" y="2014133"/>
            <a:ext cx="5397300" cy="2829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lt1"/>
              </a:buClr>
              <a:buSzPts val="4800"/>
              <a:buNone/>
              <a:defRPr sz="6400">
                <a:solidFill>
                  <a:schemeClr val="lt1"/>
                </a:solidFill>
              </a:defRPr>
            </a:lvl1pPr>
            <a:lvl2pPr lvl="1" rtl="0" algn="l">
              <a:lnSpc>
                <a:spcPct val="90000"/>
              </a:lnSpc>
              <a:spcBef>
                <a:spcPts val="0"/>
              </a:spcBef>
              <a:spcAft>
                <a:spcPts val="0"/>
              </a:spcAft>
              <a:buClr>
                <a:schemeClr val="lt1"/>
              </a:buClr>
              <a:buSzPts val="4800"/>
              <a:buNone/>
              <a:defRPr sz="6400">
                <a:solidFill>
                  <a:schemeClr val="lt1"/>
                </a:solidFill>
              </a:defRPr>
            </a:lvl2pPr>
            <a:lvl3pPr lvl="2" rtl="0" algn="l">
              <a:lnSpc>
                <a:spcPct val="90000"/>
              </a:lnSpc>
              <a:spcBef>
                <a:spcPts val="0"/>
              </a:spcBef>
              <a:spcAft>
                <a:spcPts val="0"/>
              </a:spcAft>
              <a:buClr>
                <a:schemeClr val="lt1"/>
              </a:buClr>
              <a:buSzPts val="4800"/>
              <a:buNone/>
              <a:defRPr sz="6400">
                <a:solidFill>
                  <a:schemeClr val="lt1"/>
                </a:solidFill>
              </a:defRPr>
            </a:lvl3pPr>
            <a:lvl4pPr lvl="3" rtl="0" algn="l">
              <a:lnSpc>
                <a:spcPct val="90000"/>
              </a:lnSpc>
              <a:spcBef>
                <a:spcPts val="0"/>
              </a:spcBef>
              <a:spcAft>
                <a:spcPts val="0"/>
              </a:spcAft>
              <a:buClr>
                <a:schemeClr val="lt1"/>
              </a:buClr>
              <a:buSzPts val="4800"/>
              <a:buNone/>
              <a:defRPr sz="6400">
                <a:solidFill>
                  <a:schemeClr val="lt1"/>
                </a:solidFill>
              </a:defRPr>
            </a:lvl4pPr>
            <a:lvl5pPr lvl="4" rtl="0" algn="l">
              <a:lnSpc>
                <a:spcPct val="90000"/>
              </a:lnSpc>
              <a:spcBef>
                <a:spcPts val="0"/>
              </a:spcBef>
              <a:spcAft>
                <a:spcPts val="0"/>
              </a:spcAft>
              <a:buClr>
                <a:schemeClr val="lt1"/>
              </a:buClr>
              <a:buSzPts val="4800"/>
              <a:buNone/>
              <a:defRPr sz="6400">
                <a:solidFill>
                  <a:schemeClr val="lt1"/>
                </a:solidFill>
              </a:defRPr>
            </a:lvl5pPr>
            <a:lvl6pPr lvl="5" rtl="0" algn="l">
              <a:lnSpc>
                <a:spcPct val="90000"/>
              </a:lnSpc>
              <a:spcBef>
                <a:spcPts val="0"/>
              </a:spcBef>
              <a:spcAft>
                <a:spcPts val="0"/>
              </a:spcAft>
              <a:buClr>
                <a:schemeClr val="lt1"/>
              </a:buClr>
              <a:buSzPts val="4800"/>
              <a:buNone/>
              <a:defRPr sz="6400">
                <a:solidFill>
                  <a:schemeClr val="lt1"/>
                </a:solidFill>
              </a:defRPr>
            </a:lvl6pPr>
            <a:lvl7pPr lvl="6" rtl="0" algn="l">
              <a:lnSpc>
                <a:spcPct val="90000"/>
              </a:lnSpc>
              <a:spcBef>
                <a:spcPts val="0"/>
              </a:spcBef>
              <a:spcAft>
                <a:spcPts val="0"/>
              </a:spcAft>
              <a:buClr>
                <a:schemeClr val="lt1"/>
              </a:buClr>
              <a:buSzPts val="4800"/>
              <a:buNone/>
              <a:defRPr sz="6400">
                <a:solidFill>
                  <a:schemeClr val="lt1"/>
                </a:solidFill>
              </a:defRPr>
            </a:lvl7pPr>
            <a:lvl8pPr lvl="7" rtl="0" algn="l">
              <a:lnSpc>
                <a:spcPct val="90000"/>
              </a:lnSpc>
              <a:spcBef>
                <a:spcPts val="0"/>
              </a:spcBef>
              <a:spcAft>
                <a:spcPts val="0"/>
              </a:spcAft>
              <a:buClr>
                <a:schemeClr val="lt1"/>
              </a:buClr>
              <a:buSzPts val="4800"/>
              <a:buNone/>
              <a:defRPr sz="6400">
                <a:solidFill>
                  <a:schemeClr val="lt1"/>
                </a:solidFill>
              </a:defRPr>
            </a:lvl8pPr>
            <a:lvl9pPr lvl="8" rtl="0" algn="l">
              <a:lnSpc>
                <a:spcPct val="90000"/>
              </a:lnSpc>
              <a:spcBef>
                <a:spcPts val="0"/>
              </a:spcBef>
              <a:spcAft>
                <a:spcPts val="0"/>
              </a:spcAft>
              <a:buClr>
                <a:schemeClr val="lt1"/>
              </a:buClr>
              <a:buSzPts val="4800"/>
              <a:buNone/>
              <a:defRPr sz="6400">
                <a:solidFill>
                  <a:schemeClr val="lt1"/>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2" name="Shape 362"/>
        <p:cNvGrpSpPr/>
        <p:nvPr/>
      </p:nvGrpSpPr>
      <p:grpSpPr>
        <a:xfrm>
          <a:off x="0" y="0"/>
          <a:ext cx="0" cy="0"/>
          <a:chOff x="0" y="0"/>
          <a:chExt cx="0" cy="0"/>
        </a:xfrm>
      </p:grpSpPr>
      <p:sp>
        <p:nvSpPr>
          <p:cNvPr id="363" name="Google Shape;363;p31"/>
          <p:cNvSpPr/>
          <p:nvPr/>
        </p:nvSpPr>
        <p:spPr>
          <a:xfrm rot="5400000">
            <a:off x="218433" y="771700"/>
            <a:ext cx="844500" cy="1281300"/>
          </a:xfrm>
          <a:prstGeom prst="round2SameRect">
            <a:avLst>
              <a:gd fmla="val 50000" name="adj1"/>
              <a:gd fmla="val 0" name="adj2"/>
            </a:avLst>
          </a:pr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364" name="Google Shape;364;p31"/>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365" name="Google Shape;365;p31"/>
          <p:cNvSpPr txBox="1"/>
          <p:nvPr>
            <p:ph type="title"/>
          </p:nvPr>
        </p:nvSpPr>
        <p:spPr>
          <a:xfrm>
            <a:off x="1392633" y="990100"/>
            <a:ext cx="9609900" cy="8445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SzPts val="3200"/>
              <a:buNone/>
              <a:defRPr/>
            </a:lvl1pPr>
            <a:lvl2pPr lvl="1" rtl="0" algn="l">
              <a:lnSpc>
                <a:spcPct val="90000"/>
              </a:lnSpc>
              <a:spcBef>
                <a:spcPts val="0"/>
              </a:spcBef>
              <a:spcAft>
                <a:spcPts val="0"/>
              </a:spcAft>
              <a:buSzPts val="3200"/>
              <a:buNone/>
              <a:defRPr/>
            </a:lvl2pPr>
            <a:lvl3pPr lvl="2" rtl="0" algn="l">
              <a:lnSpc>
                <a:spcPct val="90000"/>
              </a:lnSpc>
              <a:spcBef>
                <a:spcPts val="0"/>
              </a:spcBef>
              <a:spcAft>
                <a:spcPts val="0"/>
              </a:spcAft>
              <a:buSzPts val="3200"/>
              <a:buNone/>
              <a:defRPr/>
            </a:lvl3pPr>
            <a:lvl4pPr lvl="3" rtl="0" algn="l">
              <a:lnSpc>
                <a:spcPct val="90000"/>
              </a:lnSpc>
              <a:spcBef>
                <a:spcPts val="0"/>
              </a:spcBef>
              <a:spcAft>
                <a:spcPts val="0"/>
              </a:spcAft>
              <a:buSzPts val="3200"/>
              <a:buNone/>
              <a:defRPr/>
            </a:lvl4pPr>
            <a:lvl5pPr lvl="4" rtl="0" algn="l">
              <a:lnSpc>
                <a:spcPct val="90000"/>
              </a:lnSpc>
              <a:spcBef>
                <a:spcPts val="0"/>
              </a:spcBef>
              <a:spcAft>
                <a:spcPts val="0"/>
              </a:spcAft>
              <a:buSzPts val="3200"/>
              <a:buNone/>
              <a:defRPr/>
            </a:lvl5pPr>
            <a:lvl6pPr lvl="5" rtl="0" algn="l">
              <a:lnSpc>
                <a:spcPct val="90000"/>
              </a:lnSpc>
              <a:spcBef>
                <a:spcPts val="0"/>
              </a:spcBef>
              <a:spcAft>
                <a:spcPts val="0"/>
              </a:spcAft>
              <a:buSzPts val="3200"/>
              <a:buNone/>
              <a:defRPr/>
            </a:lvl6pPr>
            <a:lvl7pPr lvl="6" rtl="0" algn="l">
              <a:lnSpc>
                <a:spcPct val="90000"/>
              </a:lnSpc>
              <a:spcBef>
                <a:spcPts val="0"/>
              </a:spcBef>
              <a:spcAft>
                <a:spcPts val="0"/>
              </a:spcAft>
              <a:buSzPts val="3200"/>
              <a:buNone/>
              <a:defRPr/>
            </a:lvl7pPr>
            <a:lvl8pPr lvl="7" rtl="0" algn="l">
              <a:lnSpc>
                <a:spcPct val="90000"/>
              </a:lnSpc>
              <a:spcBef>
                <a:spcPts val="0"/>
              </a:spcBef>
              <a:spcAft>
                <a:spcPts val="0"/>
              </a:spcAft>
              <a:buSzPts val="3200"/>
              <a:buNone/>
              <a:defRPr/>
            </a:lvl8pPr>
            <a:lvl9pPr lvl="8" rtl="0" algn="l">
              <a:lnSpc>
                <a:spcPct val="90000"/>
              </a:lnSpc>
              <a:spcBef>
                <a:spcPts val="0"/>
              </a:spcBef>
              <a:spcAft>
                <a:spcPts val="0"/>
              </a:spcAft>
              <a:buSzPts val="3200"/>
              <a:buNone/>
              <a:defRPr/>
            </a:lvl9pPr>
          </a:lstStyle>
          <a:p/>
        </p:txBody>
      </p:sp>
      <p:sp>
        <p:nvSpPr>
          <p:cNvPr id="366" name="Google Shape;366;p31"/>
          <p:cNvSpPr txBox="1"/>
          <p:nvPr>
            <p:ph idx="12" type="sldNum"/>
          </p:nvPr>
        </p:nvSpPr>
        <p:spPr>
          <a:xfrm>
            <a:off x="11493100" y="6173667"/>
            <a:ext cx="698700" cy="684300"/>
          </a:xfrm>
          <a:prstGeom prst="rect">
            <a:avLst/>
          </a:prstGeom>
          <a:noFill/>
          <a:ln>
            <a:noFill/>
          </a:ln>
        </p:spPr>
        <p:txBody>
          <a:bodyPr anchorCtr="0" anchor="ctr" bIns="0" lIns="0" spcFirstLastPara="1" rIns="0" wrap="square" tIns="0">
            <a:noAutofit/>
          </a:bodyPr>
          <a:lstStyle>
            <a:lvl1pPr indent="0" lvl="0" marL="0" marR="0" rtl="0" algn="ctr">
              <a:spcBef>
                <a:spcPts val="0"/>
              </a:spcBef>
              <a:spcAft>
                <a:spcPts val="0"/>
              </a:spcAft>
              <a:buClr>
                <a:schemeClr val="dk2"/>
              </a:buClr>
              <a:buSzPts val="1700"/>
              <a:buFont typeface="Red Hat Display"/>
              <a:buNone/>
              <a:defRPr b="1" i="0" sz="1700" u="none" cap="none" strike="noStrike">
                <a:solidFill>
                  <a:schemeClr val="dk2"/>
                </a:solidFill>
                <a:latin typeface="Red Hat Display"/>
                <a:ea typeface="Red Hat Display"/>
                <a:cs typeface="Red Hat Display"/>
                <a:sym typeface="Red Hat Display"/>
              </a:defRPr>
            </a:lvl1pPr>
            <a:lvl2pPr indent="0" lvl="1" marL="0" marR="0" rtl="0" algn="ctr">
              <a:spcBef>
                <a:spcPts val="0"/>
              </a:spcBef>
              <a:spcAft>
                <a:spcPts val="0"/>
              </a:spcAft>
              <a:buClr>
                <a:schemeClr val="dk2"/>
              </a:buClr>
              <a:buSzPts val="1700"/>
              <a:buFont typeface="Red Hat Display"/>
              <a:buNone/>
              <a:defRPr b="1" i="0" sz="1700" u="none" cap="none" strike="noStrike">
                <a:solidFill>
                  <a:schemeClr val="dk2"/>
                </a:solidFill>
                <a:latin typeface="Red Hat Display"/>
                <a:ea typeface="Red Hat Display"/>
                <a:cs typeface="Red Hat Display"/>
                <a:sym typeface="Red Hat Display"/>
              </a:defRPr>
            </a:lvl2pPr>
            <a:lvl3pPr indent="0" lvl="2" marL="0" marR="0" rtl="0" algn="ctr">
              <a:spcBef>
                <a:spcPts val="0"/>
              </a:spcBef>
              <a:spcAft>
                <a:spcPts val="0"/>
              </a:spcAft>
              <a:buClr>
                <a:schemeClr val="dk2"/>
              </a:buClr>
              <a:buSzPts val="1700"/>
              <a:buFont typeface="Red Hat Display"/>
              <a:buNone/>
              <a:defRPr b="1" i="0" sz="1700" u="none" cap="none" strike="noStrike">
                <a:solidFill>
                  <a:schemeClr val="dk2"/>
                </a:solidFill>
                <a:latin typeface="Red Hat Display"/>
                <a:ea typeface="Red Hat Display"/>
                <a:cs typeface="Red Hat Display"/>
                <a:sym typeface="Red Hat Display"/>
              </a:defRPr>
            </a:lvl3pPr>
            <a:lvl4pPr indent="0" lvl="3" marL="0" marR="0" rtl="0" algn="ctr">
              <a:spcBef>
                <a:spcPts val="0"/>
              </a:spcBef>
              <a:spcAft>
                <a:spcPts val="0"/>
              </a:spcAft>
              <a:buClr>
                <a:schemeClr val="dk2"/>
              </a:buClr>
              <a:buSzPts val="1700"/>
              <a:buFont typeface="Red Hat Display"/>
              <a:buNone/>
              <a:defRPr b="1" i="0" sz="1700" u="none" cap="none" strike="noStrike">
                <a:solidFill>
                  <a:schemeClr val="dk2"/>
                </a:solidFill>
                <a:latin typeface="Red Hat Display"/>
                <a:ea typeface="Red Hat Display"/>
                <a:cs typeface="Red Hat Display"/>
                <a:sym typeface="Red Hat Display"/>
              </a:defRPr>
            </a:lvl4pPr>
            <a:lvl5pPr indent="0" lvl="4" marL="0" marR="0" rtl="0" algn="ctr">
              <a:spcBef>
                <a:spcPts val="0"/>
              </a:spcBef>
              <a:spcAft>
                <a:spcPts val="0"/>
              </a:spcAft>
              <a:buClr>
                <a:schemeClr val="dk2"/>
              </a:buClr>
              <a:buSzPts val="1700"/>
              <a:buFont typeface="Red Hat Display"/>
              <a:buNone/>
              <a:defRPr b="1" i="0" sz="1700" u="none" cap="none" strike="noStrike">
                <a:solidFill>
                  <a:schemeClr val="dk2"/>
                </a:solidFill>
                <a:latin typeface="Red Hat Display"/>
                <a:ea typeface="Red Hat Display"/>
                <a:cs typeface="Red Hat Display"/>
                <a:sym typeface="Red Hat Display"/>
              </a:defRPr>
            </a:lvl5pPr>
            <a:lvl6pPr indent="0" lvl="5" marL="0" marR="0" rtl="0" algn="ctr">
              <a:spcBef>
                <a:spcPts val="0"/>
              </a:spcBef>
              <a:spcAft>
                <a:spcPts val="0"/>
              </a:spcAft>
              <a:buClr>
                <a:schemeClr val="dk2"/>
              </a:buClr>
              <a:buSzPts val="1700"/>
              <a:buFont typeface="Red Hat Display"/>
              <a:buNone/>
              <a:defRPr b="1" i="0" sz="1700" u="none" cap="none" strike="noStrike">
                <a:solidFill>
                  <a:schemeClr val="dk2"/>
                </a:solidFill>
                <a:latin typeface="Red Hat Display"/>
                <a:ea typeface="Red Hat Display"/>
                <a:cs typeface="Red Hat Display"/>
                <a:sym typeface="Red Hat Display"/>
              </a:defRPr>
            </a:lvl6pPr>
            <a:lvl7pPr indent="0" lvl="6" marL="0" marR="0" rtl="0" algn="ctr">
              <a:spcBef>
                <a:spcPts val="0"/>
              </a:spcBef>
              <a:spcAft>
                <a:spcPts val="0"/>
              </a:spcAft>
              <a:buClr>
                <a:schemeClr val="dk2"/>
              </a:buClr>
              <a:buSzPts val="1700"/>
              <a:buFont typeface="Red Hat Display"/>
              <a:buNone/>
              <a:defRPr b="1" i="0" sz="1700" u="none" cap="none" strike="noStrike">
                <a:solidFill>
                  <a:schemeClr val="dk2"/>
                </a:solidFill>
                <a:latin typeface="Red Hat Display"/>
                <a:ea typeface="Red Hat Display"/>
                <a:cs typeface="Red Hat Display"/>
                <a:sym typeface="Red Hat Display"/>
              </a:defRPr>
            </a:lvl7pPr>
            <a:lvl8pPr indent="0" lvl="7" marL="0" marR="0" rtl="0" algn="ctr">
              <a:spcBef>
                <a:spcPts val="0"/>
              </a:spcBef>
              <a:spcAft>
                <a:spcPts val="0"/>
              </a:spcAft>
              <a:buClr>
                <a:schemeClr val="dk2"/>
              </a:buClr>
              <a:buSzPts val="1700"/>
              <a:buFont typeface="Red Hat Display"/>
              <a:buNone/>
              <a:defRPr b="1" i="0" sz="1700" u="none" cap="none" strike="noStrike">
                <a:solidFill>
                  <a:schemeClr val="dk2"/>
                </a:solidFill>
                <a:latin typeface="Red Hat Display"/>
                <a:ea typeface="Red Hat Display"/>
                <a:cs typeface="Red Hat Display"/>
                <a:sym typeface="Red Hat Display"/>
              </a:defRPr>
            </a:lvl8pPr>
            <a:lvl9pPr indent="0" lvl="8" marL="0" marR="0" rtl="0" algn="ctr">
              <a:spcBef>
                <a:spcPts val="0"/>
              </a:spcBef>
              <a:spcAft>
                <a:spcPts val="0"/>
              </a:spcAft>
              <a:buClr>
                <a:schemeClr val="dk2"/>
              </a:buClr>
              <a:buSzPts val="1700"/>
              <a:buFont typeface="Red Hat Display"/>
              <a:buNone/>
              <a:defRPr b="1" i="0" sz="1700" u="none" cap="none" strike="noStrike">
                <a:solidFill>
                  <a:schemeClr val="dk2"/>
                </a:solidFill>
                <a:latin typeface="Red Hat Display"/>
                <a:ea typeface="Red Hat Display"/>
                <a:cs typeface="Red Hat Display"/>
                <a:sym typeface="Red Hat Displa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accent1"/>
            </a:gs>
            <a:gs pos="100000">
              <a:schemeClr val="accent2"/>
            </a:gs>
          </a:gsLst>
          <a:lin ang="18900044" scaled="0"/>
        </a:gradFill>
      </p:bgPr>
    </p:bg>
    <p:spTree>
      <p:nvGrpSpPr>
        <p:cNvPr id="367" name="Shape 367"/>
        <p:cNvGrpSpPr/>
        <p:nvPr/>
      </p:nvGrpSpPr>
      <p:grpSpPr>
        <a:xfrm>
          <a:off x="0" y="0"/>
          <a:ext cx="0" cy="0"/>
          <a:chOff x="0" y="0"/>
          <a:chExt cx="0" cy="0"/>
        </a:xfrm>
      </p:grpSpPr>
      <p:sp>
        <p:nvSpPr>
          <p:cNvPr id="368" name="Google Shape;368;p32"/>
          <p:cNvSpPr/>
          <p:nvPr/>
        </p:nvSpPr>
        <p:spPr>
          <a:xfrm rot="5400000">
            <a:off x="347050" y="1904883"/>
            <a:ext cx="2334300" cy="3048000"/>
          </a:xfrm>
          <a:prstGeom prst="round2SameRect">
            <a:avLst>
              <a:gd fmla="val 50000" name="adj1"/>
              <a:gd fmla="val 0" name="adj2"/>
            </a:avLst>
          </a:pr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pic>
        <p:nvPicPr>
          <p:cNvPr id="369" name="Google Shape;369;p3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370" name="Google Shape;370;p32"/>
          <p:cNvSpPr txBox="1"/>
          <p:nvPr>
            <p:ph type="ctrTitle"/>
          </p:nvPr>
        </p:nvSpPr>
        <p:spPr>
          <a:xfrm>
            <a:off x="3300367" y="2671833"/>
            <a:ext cx="7751100" cy="890700"/>
          </a:xfrm>
          <a:prstGeom prst="rect">
            <a:avLst/>
          </a:prstGeom>
          <a:noFill/>
          <a:ln>
            <a:noFill/>
          </a:ln>
        </p:spPr>
        <p:txBody>
          <a:bodyPr anchorCtr="0" anchor="b" bIns="0" lIns="0" spcFirstLastPara="1" rIns="0" wrap="square" tIns="0">
            <a:noAutofit/>
          </a:bodyPr>
          <a:lstStyle>
            <a:lvl1pPr lvl="0" rtl="0" algn="l">
              <a:lnSpc>
                <a:spcPct val="90000"/>
              </a:lnSpc>
              <a:spcBef>
                <a:spcPts val="0"/>
              </a:spcBef>
              <a:spcAft>
                <a:spcPts val="0"/>
              </a:spcAft>
              <a:buClr>
                <a:schemeClr val="accent5"/>
              </a:buClr>
              <a:buSzPts val="4400"/>
              <a:buNone/>
              <a:defRPr sz="5900">
                <a:solidFill>
                  <a:schemeClr val="accent5"/>
                </a:solidFill>
              </a:defRPr>
            </a:lvl1pPr>
            <a:lvl2pPr lvl="1" rtl="0" algn="l">
              <a:lnSpc>
                <a:spcPct val="90000"/>
              </a:lnSpc>
              <a:spcBef>
                <a:spcPts val="0"/>
              </a:spcBef>
              <a:spcAft>
                <a:spcPts val="0"/>
              </a:spcAft>
              <a:buClr>
                <a:schemeClr val="accent5"/>
              </a:buClr>
              <a:buSzPts val="4400"/>
              <a:buNone/>
              <a:defRPr sz="5900">
                <a:solidFill>
                  <a:schemeClr val="accent5"/>
                </a:solidFill>
              </a:defRPr>
            </a:lvl2pPr>
            <a:lvl3pPr lvl="2" rtl="0" algn="l">
              <a:lnSpc>
                <a:spcPct val="90000"/>
              </a:lnSpc>
              <a:spcBef>
                <a:spcPts val="0"/>
              </a:spcBef>
              <a:spcAft>
                <a:spcPts val="0"/>
              </a:spcAft>
              <a:buClr>
                <a:schemeClr val="accent5"/>
              </a:buClr>
              <a:buSzPts val="4400"/>
              <a:buNone/>
              <a:defRPr sz="5900">
                <a:solidFill>
                  <a:schemeClr val="accent5"/>
                </a:solidFill>
              </a:defRPr>
            </a:lvl3pPr>
            <a:lvl4pPr lvl="3" rtl="0" algn="l">
              <a:lnSpc>
                <a:spcPct val="90000"/>
              </a:lnSpc>
              <a:spcBef>
                <a:spcPts val="0"/>
              </a:spcBef>
              <a:spcAft>
                <a:spcPts val="0"/>
              </a:spcAft>
              <a:buClr>
                <a:schemeClr val="accent5"/>
              </a:buClr>
              <a:buSzPts val="4400"/>
              <a:buNone/>
              <a:defRPr sz="5900">
                <a:solidFill>
                  <a:schemeClr val="accent5"/>
                </a:solidFill>
              </a:defRPr>
            </a:lvl4pPr>
            <a:lvl5pPr lvl="4" rtl="0" algn="l">
              <a:lnSpc>
                <a:spcPct val="90000"/>
              </a:lnSpc>
              <a:spcBef>
                <a:spcPts val="0"/>
              </a:spcBef>
              <a:spcAft>
                <a:spcPts val="0"/>
              </a:spcAft>
              <a:buClr>
                <a:schemeClr val="accent5"/>
              </a:buClr>
              <a:buSzPts val="4400"/>
              <a:buNone/>
              <a:defRPr sz="5900">
                <a:solidFill>
                  <a:schemeClr val="accent5"/>
                </a:solidFill>
              </a:defRPr>
            </a:lvl5pPr>
            <a:lvl6pPr lvl="5" rtl="0" algn="l">
              <a:lnSpc>
                <a:spcPct val="90000"/>
              </a:lnSpc>
              <a:spcBef>
                <a:spcPts val="0"/>
              </a:spcBef>
              <a:spcAft>
                <a:spcPts val="0"/>
              </a:spcAft>
              <a:buClr>
                <a:schemeClr val="accent5"/>
              </a:buClr>
              <a:buSzPts val="4400"/>
              <a:buNone/>
              <a:defRPr sz="5900">
                <a:solidFill>
                  <a:schemeClr val="accent5"/>
                </a:solidFill>
              </a:defRPr>
            </a:lvl6pPr>
            <a:lvl7pPr lvl="6" rtl="0" algn="l">
              <a:lnSpc>
                <a:spcPct val="90000"/>
              </a:lnSpc>
              <a:spcBef>
                <a:spcPts val="0"/>
              </a:spcBef>
              <a:spcAft>
                <a:spcPts val="0"/>
              </a:spcAft>
              <a:buClr>
                <a:schemeClr val="accent5"/>
              </a:buClr>
              <a:buSzPts val="4400"/>
              <a:buNone/>
              <a:defRPr sz="5900">
                <a:solidFill>
                  <a:schemeClr val="accent5"/>
                </a:solidFill>
              </a:defRPr>
            </a:lvl7pPr>
            <a:lvl8pPr lvl="7" rtl="0" algn="l">
              <a:lnSpc>
                <a:spcPct val="90000"/>
              </a:lnSpc>
              <a:spcBef>
                <a:spcPts val="0"/>
              </a:spcBef>
              <a:spcAft>
                <a:spcPts val="0"/>
              </a:spcAft>
              <a:buClr>
                <a:schemeClr val="accent5"/>
              </a:buClr>
              <a:buSzPts val="4400"/>
              <a:buNone/>
              <a:defRPr sz="5900">
                <a:solidFill>
                  <a:schemeClr val="accent5"/>
                </a:solidFill>
              </a:defRPr>
            </a:lvl8pPr>
            <a:lvl9pPr lvl="8" rtl="0" algn="l">
              <a:lnSpc>
                <a:spcPct val="90000"/>
              </a:lnSpc>
              <a:spcBef>
                <a:spcPts val="0"/>
              </a:spcBef>
              <a:spcAft>
                <a:spcPts val="0"/>
              </a:spcAft>
              <a:buClr>
                <a:schemeClr val="accent5"/>
              </a:buClr>
              <a:buSzPts val="4400"/>
              <a:buNone/>
              <a:defRPr sz="5900">
                <a:solidFill>
                  <a:schemeClr val="accent5"/>
                </a:solidFill>
              </a:defRPr>
            </a:lvl9pPr>
          </a:lstStyle>
          <a:p/>
        </p:txBody>
      </p:sp>
      <p:sp>
        <p:nvSpPr>
          <p:cNvPr id="371" name="Google Shape;371;p32"/>
          <p:cNvSpPr txBox="1"/>
          <p:nvPr>
            <p:ph idx="1" type="subTitle"/>
          </p:nvPr>
        </p:nvSpPr>
        <p:spPr>
          <a:xfrm>
            <a:off x="3300367" y="3692067"/>
            <a:ext cx="7751100" cy="494100"/>
          </a:xfrm>
          <a:prstGeom prst="rect">
            <a:avLst/>
          </a:prstGeom>
          <a:noFill/>
          <a:ln>
            <a:noFill/>
          </a:ln>
        </p:spPr>
        <p:txBody>
          <a:bodyPr anchorCtr="0" anchor="t" bIns="0" lIns="0" spcFirstLastPara="1" rIns="0" wrap="square" tIns="0">
            <a:noAutofit/>
          </a:bodyPr>
          <a:lstStyle>
            <a:lvl1pPr lvl="0" rtl="0" algn="l">
              <a:lnSpc>
                <a:spcPct val="115000"/>
              </a:lnSpc>
              <a:spcBef>
                <a:spcPts val="0"/>
              </a:spcBef>
              <a:spcAft>
                <a:spcPts val="0"/>
              </a:spcAft>
              <a:buClr>
                <a:schemeClr val="accent4"/>
              </a:buClr>
              <a:buSzPts val="2400"/>
              <a:buNone/>
              <a:defRPr>
                <a:solidFill>
                  <a:schemeClr val="accent4"/>
                </a:solidFill>
              </a:defRPr>
            </a:lvl1pPr>
            <a:lvl2pPr lvl="1" rtl="0" algn="l">
              <a:lnSpc>
                <a:spcPct val="115000"/>
              </a:lnSpc>
              <a:spcBef>
                <a:spcPts val="1067"/>
              </a:spcBef>
              <a:spcAft>
                <a:spcPts val="0"/>
              </a:spcAft>
              <a:buClr>
                <a:schemeClr val="accent4"/>
              </a:buClr>
              <a:buSzPts val="3000"/>
              <a:buNone/>
              <a:defRPr sz="4000">
                <a:solidFill>
                  <a:schemeClr val="accent4"/>
                </a:solidFill>
              </a:defRPr>
            </a:lvl2pPr>
            <a:lvl3pPr lvl="2" rtl="0" algn="l">
              <a:lnSpc>
                <a:spcPct val="115000"/>
              </a:lnSpc>
              <a:spcBef>
                <a:spcPts val="1067"/>
              </a:spcBef>
              <a:spcAft>
                <a:spcPts val="0"/>
              </a:spcAft>
              <a:buClr>
                <a:schemeClr val="accent4"/>
              </a:buClr>
              <a:buSzPts val="3000"/>
              <a:buNone/>
              <a:defRPr sz="4000">
                <a:solidFill>
                  <a:schemeClr val="accent4"/>
                </a:solidFill>
              </a:defRPr>
            </a:lvl3pPr>
            <a:lvl4pPr lvl="3" rtl="0" algn="l">
              <a:lnSpc>
                <a:spcPct val="115000"/>
              </a:lnSpc>
              <a:spcBef>
                <a:spcPts val="1067"/>
              </a:spcBef>
              <a:spcAft>
                <a:spcPts val="0"/>
              </a:spcAft>
              <a:buClr>
                <a:schemeClr val="accent4"/>
              </a:buClr>
              <a:buSzPts val="3000"/>
              <a:buNone/>
              <a:defRPr sz="4000">
                <a:solidFill>
                  <a:schemeClr val="accent4"/>
                </a:solidFill>
              </a:defRPr>
            </a:lvl4pPr>
            <a:lvl5pPr lvl="4" rtl="0" algn="l">
              <a:lnSpc>
                <a:spcPct val="115000"/>
              </a:lnSpc>
              <a:spcBef>
                <a:spcPts val="1067"/>
              </a:spcBef>
              <a:spcAft>
                <a:spcPts val="0"/>
              </a:spcAft>
              <a:buClr>
                <a:schemeClr val="accent4"/>
              </a:buClr>
              <a:buSzPts val="3000"/>
              <a:buNone/>
              <a:defRPr sz="4000">
                <a:solidFill>
                  <a:schemeClr val="accent4"/>
                </a:solidFill>
              </a:defRPr>
            </a:lvl5pPr>
            <a:lvl6pPr lvl="5" rtl="0" algn="l">
              <a:lnSpc>
                <a:spcPct val="115000"/>
              </a:lnSpc>
              <a:spcBef>
                <a:spcPts val="1067"/>
              </a:spcBef>
              <a:spcAft>
                <a:spcPts val="0"/>
              </a:spcAft>
              <a:buClr>
                <a:schemeClr val="accent4"/>
              </a:buClr>
              <a:buSzPts val="3000"/>
              <a:buNone/>
              <a:defRPr sz="4000">
                <a:solidFill>
                  <a:schemeClr val="accent4"/>
                </a:solidFill>
              </a:defRPr>
            </a:lvl6pPr>
            <a:lvl7pPr lvl="6" rtl="0" algn="l">
              <a:lnSpc>
                <a:spcPct val="115000"/>
              </a:lnSpc>
              <a:spcBef>
                <a:spcPts val="1067"/>
              </a:spcBef>
              <a:spcAft>
                <a:spcPts val="0"/>
              </a:spcAft>
              <a:buClr>
                <a:schemeClr val="accent4"/>
              </a:buClr>
              <a:buSzPts val="3000"/>
              <a:buNone/>
              <a:defRPr sz="4000">
                <a:solidFill>
                  <a:schemeClr val="accent4"/>
                </a:solidFill>
              </a:defRPr>
            </a:lvl7pPr>
            <a:lvl8pPr lvl="7" rtl="0" algn="l">
              <a:lnSpc>
                <a:spcPct val="115000"/>
              </a:lnSpc>
              <a:spcBef>
                <a:spcPts val="1067"/>
              </a:spcBef>
              <a:spcAft>
                <a:spcPts val="0"/>
              </a:spcAft>
              <a:buClr>
                <a:schemeClr val="accent4"/>
              </a:buClr>
              <a:buSzPts val="3000"/>
              <a:buNone/>
              <a:defRPr sz="4000">
                <a:solidFill>
                  <a:schemeClr val="accent4"/>
                </a:solidFill>
              </a:defRPr>
            </a:lvl8pPr>
            <a:lvl9pPr lvl="8" rtl="0" algn="l">
              <a:lnSpc>
                <a:spcPct val="115000"/>
              </a:lnSpc>
              <a:spcBef>
                <a:spcPts val="1067"/>
              </a:spcBef>
              <a:spcAft>
                <a:spcPts val="1067"/>
              </a:spcAft>
              <a:buClr>
                <a:schemeClr val="accent4"/>
              </a:buClr>
              <a:buSzPts val="3000"/>
              <a:buNone/>
              <a:defRPr sz="4000">
                <a:solidFill>
                  <a:schemeClr val="accent4"/>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8" name="Shape 88"/>
        <p:cNvGrpSpPr/>
        <p:nvPr/>
      </p:nvGrpSpPr>
      <p:grpSpPr>
        <a:xfrm>
          <a:off x="0" y="0"/>
          <a:ext cx="0" cy="0"/>
          <a:chOff x="0" y="0"/>
          <a:chExt cx="0" cy="0"/>
        </a:xfrm>
      </p:grpSpPr>
      <p:grpSp>
        <p:nvGrpSpPr>
          <p:cNvPr id="89" name="Google Shape;89;p4"/>
          <p:cNvGrpSpPr/>
          <p:nvPr/>
        </p:nvGrpSpPr>
        <p:grpSpPr>
          <a:xfrm>
            <a:off x="834621" y="399168"/>
            <a:ext cx="1332416" cy="1332416"/>
            <a:chOff x="348199" y="179450"/>
            <a:chExt cx="1116300" cy="1116300"/>
          </a:xfrm>
        </p:grpSpPr>
        <p:sp>
          <p:nvSpPr>
            <p:cNvPr id="90" name="Google Shape;90;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1" name="Google Shape;91;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2" name="Google Shape;92;p4"/>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3" name="Google Shape;93;p4"/>
          <p:cNvSpPr txBox="1"/>
          <p:nvPr>
            <p:ph idx="1" type="body"/>
          </p:nvPr>
        </p:nvSpPr>
        <p:spPr>
          <a:xfrm>
            <a:off x="1738400" y="2653400"/>
            <a:ext cx="9374100" cy="3388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94" name="Google Shape;94;p4"/>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72" name="Shape 372"/>
        <p:cNvGrpSpPr/>
        <p:nvPr/>
      </p:nvGrpSpPr>
      <p:grpSpPr>
        <a:xfrm>
          <a:off x="0" y="0"/>
          <a:ext cx="0" cy="0"/>
          <a:chOff x="0" y="0"/>
          <a:chExt cx="0" cy="0"/>
        </a:xfrm>
      </p:grpSpPr>
      <p:sp>
        <p:nvSpPr>
          <p:cNvPr id="373" name="Google Shape;373;p33"/>
          <p:cNvSpPr/>
          <p:nvPr/>
        </p:nvSpPr>
        <p:spPr>
          <a:xfrm rot="5400000">
            <a:off x="218433" y="771700"/>
            <a:ext cx="844500" cy="1281300"/>
          </a:xfrm>
          <a:prstGeom prst="round2SameRect">
            <a:avLst>
              <a:gd fmla="val 50000" name="adj1"/>
              <a:gd fmla="val 0" name="adj2"/>
            </a:avLst>
          </a:pr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pic>
        <p:nvPicPr>
          <p:cNvPr id="374" name="Google Shape;374;p3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375" name="Google Shape;375;p33"/>
          <p:cNvSpPr txBox="1"/>
          <p:nvPr>
            <p:ph type="title"/>
          </p:nvPr>
        </p:nvSpPr>
        <p:spPr>
          <a:xfrm>
            <a:off x="1392633" y="990100"/>
            <a:ext cx="9609900" cy="8445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SzPts val="3200"/>
              <a:buNone/>
              <a:defRPr/>
            </a:lvl1pPr>
            <a:lvl2pPr lvl="1" rtl="0" algn="l">
              <a:lnSpc>
                <a:spcPct val="90000"/>
              </a:lnSpc>
              <a:spcBef>
                <a:spcPts val="0"/>
              </a:spcBef>
              <a:spcAft>
                <a:spcPts val="0"/>
              </a:spcAft>
              <a:buSzPts val="3200"/>
              <a:buNone/>
              <a:defRPr/>
            </a:lvl2pPr>
            <a:lvl3pPr lvl="2" rtl="0" algn="l">
              <a:lnSpc>
                <a:spcPct val="90000"/>
              </a:lnSpc>
              <a:spcBef>
                <a:spcPts val="0"/>
              </a:spcBef>
              <a:spcAft>
                <a:spcPts val="0"/>
              </a:spcAft>
              <a:buSzPts val="3200"/>
              <a:buNone/>
              <a:defRPr/>
            </a:lvl3pPr>
            <a:lvl4pPr lvl="3" rtl="0" algn="l">
              <a:lnSpc>
                <a:spcPct val="90000"/>
              </a:lnSpc>
              <a:spcBef>
                <a:spcPts val="0"/>
              </a:spcBef>
              <a:spcAft>
                <a:spcPts val="0"/>
              </a:spcAft>
              <a:buSzPts val="3200"/>
              <a:buNone/>
              <a:defRPr/>
            </a:lvl4pPr>
            <a:lvl5pPr lvl="4" rtl="0" algn="l">
              <a:lnSpc>
                <a:spcPct val="90000"/>
              </a:lnSpc>
              <a:spcBef>
                <a:spcPts val="0"/>
              </a:spcBef>
              <a:spcAft>
                <a:spcPts val="0"/>
              </a:spcAft>
              <a:buSzPts val="3200"/>
              <a:buNone/>
              <a:defRPr/>
            </a:lvl5pPr>
            <a:lvl6pPr lvl="5" rtl="0" algn="l">
              <a:lnSpc>
                <a:spcPct val="90000"/>
              </a:lnSpc>
              <a:spcBef>
                <a:spcPts val="0"/>
              </a:spcBef>
              <a:spcAft>
                <a:spcPts val="0"/>
              </a:spcAft>
              <a:buSzPts val="3200"/>
              <a:buNone/>
              <a:defRPr/>
            </a:lvl6pPr>
            <a:lvl7pPr lvl="6" rtl="0" algn="l">
              <a:lnSpc>
                <a:spcPct val="90000"/>
              </a:lnSpc>
              <a:spcBef>
                <a:spcPts val="0"/>
              </a:spcBef>
              <a:spcAft>
                <a:spcPts val="0"/>
              </a:spcAft>
              <a:buSzPts val="3200"/>
              <a:buNone/>
              <a:defRPr/>
            </a:lvl7pPr>
            <a:lvl8pPr lvl="7" rtl="0" algn="l">
              <a:lnSpc>
                <a:spcPct val="90000"/>
              </a:lnSpc>
              <a:spcBef>
                <a:spcPts val="0"/>
              </a:spcBef>
              <a:spcAft>
                <a:spcPts val="0"/>
              </a:spcAft>
              <a:buSzPts val="3200"/>
              <a:buNone/>
              <a:defRPr/>
            </a:lvl8pPr>
            <a:lvl9pPr lvl="8" rtl="0" algn="l">
              <a:lnSpc>
                <a:spcPct val="90000"/>
              </a:lnSpc>
              <a:spcBef>
                <a:spcPts val="0"/>
              </a:spcBef>
              <a:spcAft>
                <a:spcPts val="0"/>
              </a:spcAft>
              <a:buSzPts val="3200"/>
              <a:buNone/>
              <a:defRPr/>
            </a:lvl9pPr>
          </a:lstStyle>
          <a:p/>
        </p:txBody>
      </p:sp>
      <p:sp>
        <p:nvSpPr>
          <p:cNvPr id="376" name="Google Shape;376;p33"/>
          <p:cNvSpPr txBox="1"/>
          <p:nvPr>
            <p:ph idx="1" type="body"/>
          </p:nvPr>
        </p:nvSpPr>
        <p:spPr>
          <a:xfrm>
            <a:off x="1392467" y="1957833"/>
            <a:ext cx="4490100" cy="3866400"/>
          </a:xfrm>
          <a:prstGeom prst="rect">
            <a:avLst/>
          </a:prstGeom>
          <a:noFill/>
          <a:ln>
            <a:noFill/>
          </a:ln>
        </p:spPr>
        <p:txBody>
          <a:bodyPr anchorCtr="0" anchor="t" bIns="0" lIns="0" spcFirstLastPara="1" rIns="0" wrap="square" tIns="0">
            <a:noAutofit/>
          </a:bodyPr>
          <a:lstStyle>
            <a:lvl1pPr indent="-355600" lvl="0" marL="457200" rtl="0" algn="l">
              <a:lnSpc>
                <a:spcPct val="115000"/>
              </a:lnSpc>
              <a:spcBef>
                <a:spcPts val="0"/>
              </a:spcBef>
              <a:spcAft>
                <a:spcPts val="0"/>
              </a:spcAft>
              <a:buSzPts val="2000"/>
              <a:buChar char="●"/>
              <a:defRPr sz="2700"/>
            </a:lvl1pPr>
            <a:lvl2pPr indent="-355600" lvl="1" marL="914400" rtl="0" algn="l">
              <a:lnSpc>
                <a:spcPct val="115000"/>
              </a:lnSpc>
              <a:spcBef>
                <a:spcPts val="1067"/>
              </a:spcBef>
              <a:spcAft>
                <a:spcPts val="0"/>
              </a:spcAft>
              <a:buSzPts val="2000"/>
              <a:buChar char="○"/>
              <a:defRPr sz="2700"/>
            </a:lvl2pPr>
            <a:lvl3pPr indent="-355600" lvl="2" marL="1371600" rtl="0" algn="l">
              <a:lnSpc>
                <a:spcPct val="115000"/>
              </a:lnSpc>
              <a:spcBef>
                <a:spcPts val="1067"/>
              </a:spcBef>
              <a:spcAft>
                <a:spcPts val="0"/>
              </a:spcAft>
              <a:buSzPts val="2000"/>
              <a:buChar char="■"/>
              <a:defRPr sz="2700"/>
            </a:lvl3pPr>
            <a:lvl4pPr indent="-355600" lvl="3" marL="1828800" rtl="0" algn="l">
              <a:lnSpc>
                <a:spcPct val="115000"/>
              </a:lnSpc>
              <a:spcBef>
                <a:spcPts val="1067"/>
              </a:spcBef>
              <a:spcAft>
                <a:spcPts val="0"/>
              </a:spcAft>
              <a:buSzPts val="2000"/>
              <a:buChar char="●"/>
              <a:defRPr sz="2700"/>
            </a:lvl4pPr>
            <a:lvl5pPr indent="-355600" lvl="4" marL="2286000" rtl="0" algn="l">
              <a:lnSpc>
                <a:spcPct val="115000"/>
              </a:lnSpc>
              <a:spcBef>
                <a:spcPts val="1067"/>
              </a:spcBef>
              <a:spcAft>
                <a:spcPts val="0"/>
              </a:spcAft>
              <a:buSzPts val="2000"/>
              <a:buChar char="○"/>
              <a:defRPr sz="2700"/>
            </a:lvl5pPr>
            <a:lvl6pPr indent="-355600" lvl="5" marL="2743200" rtl="0" algn="l">
              <a:lnSpc>
                <a:spcPct val="115000"/>
              </a:lnSpc>
              <a:spcBef>
                <a:spcPts val="1067"/>
              </a:spcBef>
              <a:spcAft>
                <a:spcPts val="0"/>
              </a:spcAft>
              <a:buSzPts val="2000"/>
              <a:buChar char="■"/>
              <a:defRPr sz="2700"/>
            </a:lvl6pPr>
            <a:lvl7pPr indent="-355600" lvl="6" marL="3200400" rtl="0" algn="l">
              <a:lnSpc>
                <a:spcPct val="115000"/>
              </a:lnSpc>
              <a:spcBef>
                <a:spcPts val="1067"/>
              </a:spcBef>
              <a:spcAft>
                <a:spcPts val="0"/>
              </a:spcAft>
              <a:buSzPts val="2000"/>
              <a:buChar char="●"/>
              <a:defRPr sz="2700"/>
            </a:lvl7pPr>
            <a:lvl8pPr indent="-355600" lvl="7" marL="3657600" rtl="0" algn="l">
              <a:lnSpc>
                <a:spcPct val="115000"/>
              </a:lnSpc>
              <a:spcBef>
                <a:spcPts val="1067"/>
              </a:spcBef>
              <a:spcAft>
                <a:spcPts val="0"/>
              </a:spcAft>
              <a:buSzPts val="2000"/>
              <a:buChar char="○"/>
              <a:defRPr sz="2700"/>
            </a:lvl8pPr>
            <a:lvl9pPr indent="-355600" lvl="8" marL="4114800" rtl="0" algn="l">
              <a:lnSpc>
                <a:spcPct val="115000"/>
              </a:lnSpc>
              <a:spcBef>
                <a:spcPts val="1067"/>
              </a:spcBef>
              <a:spcAft>
                <a:spcPts val="1067"/>
              </a:spcAft>
              <a:buSzPts val="2000"/>
              <a:buChar char="■"/>
              <a:defRPr sz="2700"/>
            </a:lvl9pPr>
          </a:lstStyle>
          <a:p/>
        </p:txBody>
      </p:sp>
      <p:sp>
        <p:nvSpPr>
          <p:cNvPr id="377" name="Google Shape;377;p33"/>
          <p:cNvSpPr txBox="1"/>
          <p:nvPr>
            <p:ph idx="2" type="body"/>
          </p:nvPr>
        </p:nvSpPr>
        <p:spPr>
          <a:xfrm>
            <a:off x="6512553" y="1957833"/>
            <a:ext cx="4490100" cy="3866400"/>
          </a:xfrm>
          <a:prstGeom prst="rect">
            <a:avLst/>
          </a:prstGeom>
          <a:noFill/>
          <a:ln>
            <a:noFill/>
          </a:ln>
        </p:spPr>
        <p:txBody>
          <a:bodyPr anchorCtr="0" anchor="t" bIns="0" lIns="0" spcFirstLastPara="1" rIns="0" wrap="square" tIns="0">
            <a:noAutofit/>
          </a:bodyPr>
          <a:lstStyle>
            <a:lvl1pPr indent="-355600" lvl="0" marL="457200" rtl="0" algn="l">
              <a:lnSpc>
                <a:spcPct val="115000"/>
              </a:lnSpc>
              <a:spcBef>
                <a:spcPts val="0"/>
              </a:spcBef>
              <a:spcAft>
                <a:spcPts val="0"/>
              </a:spcAft>
              <a:buSzPts val="2000"/>
              <a:buChar char="●"/>
              <a:defRPr sz="2700"/>
            </a:lvl1pPr>
            <a:lvl2pPr indent="-355600" lvl="1" marL="914400" rtl="0" algn="l">
              <a:lnSpc>
                <a:spcPct val="115000"/>
              </a:lnSpc>
              <a:spcBef>
                <a:spcPts val="1067"/>
              </a:spcBef>
              <a:spcAft>
                <a:spcPts val="0"/>
              </a:spcAft>
              <a:buSzPts val="2000"/>
              <a:buChar char="○"/>
              <a:defRPr sz="2700"/>
            </a:lvl2pPr>
            <a:lvl3pPr indent="-355600" lvl="2" marL="1371600" rtl="0" algn="l">
              <a:lnSpc>
                <a:spcPct val="115000"/>
              </a:lnSpc>
              <a:spcBef>
                <a:spcPts val="1067"/>
              </a:spcBef>
              <a:spcAft>
                <a:spcPts val="0"/>
              </a:spcAft>
              <a:buSzPts val="2000"/>
              <a:buChar char="■"/>
              <a:defRPr sz="2700"/>
            </a:lvl3pPr>
            <a:lvl4pPr indent="-355600" lvl="3" marL="1828800" rtl="0" algn="l">
              <a:lnSpc>
                <a:spcPct val="115000"/>
              </a:lnSpc>
              <a:spcBef>
                <a:spcPts val="1067"/>
              </a:spcBef>
              <a:spcAft>
                <a:spcPts val="0"/>
              </a:spcAft>
              <a:buSzPts val="2000"/>
              <a:buChar char="●"/>
              <a:defRPr sz="2700"/>
            </a:lvl4pPr>
            <a:lvl5pPr indent="-355600" lvl="4" marL="2286000" rtl="0" algn="l">
              <a:lnSpc>
                <a:spcPct val="115000"/>
              </a:lnSpc>
              <a:spcBef>
                <a:spcPts val="1067"/>
              </a:spcBef>
              <a:spcAft>
                <a:spcPts val="0"/>
              </a:spcAft>
              <a:buSzPts val="2000"/>
              <a:buChar char="○"/>
              <a:defRPr sz="2700"/>
            </a:lvl5pPr>
            <a:lvl6pPr indent="-355600" lvl="5" marL="2743200" rtl="0" algn="l">
              <a:lnSpc>
                <a:spcPct val="115000"/>
              </a:lnSpc>
              <a:spcBef>
                <a:spcPts val="1067"/>
              </a:spcBef>
              <a:spcAft>
                <a:spcPts val="0"/>
              </a:spcAft>
              <a:buSzPts val="2000"/>
              <a:buChar char="■"/>
              <a:defRPr sz="2700"/>
            </a:lvl6pPr>
            <a:lvl7pPr indent="-355600" lvl="6" marL="3200400" rtl="0" algn="l">
              <a:lnSpc>
                <a:spcPct val="115000"/>
              </a:lnSpc>
              <a:spcBef>
                <a:spcPts val="1067"/>
              </a:spcBef>
              <a:spcAft>
                <a:spcPts val="0"/>
              </a:spcAft>
              <a:buSzPts val="2000"/>
              <a:buChar char="●"/>
              <a:defRPr sz="2700"/>
            </a:lvl7pPr>
            <a:lvl8pPr indent="-355600" lvl="7" marL="3657600" rtl="0" algn="l">
              <a:lnSpc>
                <a:spcPct val="115000"/>
              </a:lnSpc>
              <a:spcBef>
                <a:spcPts val="1067"/>
              </a:spcBef>
              <a:spcAft>
                <a:spcPts val="0"/>
              </a:spcAft>
              <a:buSzPts val="2000"/>
              <a:buChar char="○"/>
              <a:defRPr sz="2700"/>
            </a:lvl8pPr>
            <a:lvl9pPr indent="-355600" lvl="8" marL="4114800" rtl="0" algn="l">
              <a:lnSpc>
                <a:spcPct val="115000"/>
              </a:lnSpc>
              <a:spcBef>
                <a:spcPts val="1067"/>
              </a:spcBef>
              <a:spcAft>
                <a:spcPts val="1067"/>
              </a:spcAft>
              <a:buSzPts val="2000"/>
              <a:buChar char="■"/>
              <a:defRPr sz="2700"/>
            </a:lvl9pPr>
          </a:lstStyle>
          <a:p/>
        </p:txBody>
      </p:sp>
      <p:sp>
        <p:nvSpPr>
          <p:cNvPr id="378" name="Google Shape;378;p33"/>
          <p:cNvSpPr txBox="1"/>
          <p:nvPr>
            <p:ph idx="12" type="sldNum"/>
          </p:nvPr>
        </p:nvSpPr>
        <p:spPr>
          <a:xfrm>
            <a:off x="11493100" y="6173667"/>
            <a:ext cx="698700" cy="684300"/>
          </a:xfrm>
          <a:prstGeom prst="rect">
            <a:avLst/>
          </a:prstGeom>
          <a:noFill/>
          <a:ln>
            <a:noFill/>
          </a:ln>
        </p:spPr>
        <p:txBody>
          <a:bodyPr anchorCtr="0" anchor="ctr" bIns="0" lIns="0" spcFirstLastPara="1" rIns="0" wrap="square" tIns="0">
            <a:noAutofit/>
          </a:bodyPr>
          <a:lstStyle>
            <a:lvl1pPr indent="0" lvl="0" marL="0" marR="0" rtl="0" algn="ctr">
              <a:spcBef>
                <a:spcPts val="0"/>
              </a:spcBef>
              <a:spcAft>
                <a:spcPts val="0"/>
              </a:spcAft>
              <a:buClr>
                <a:schemeClr val="dk2"/>
              </a:buClr>
              <a:buSzPts val="1700"/>
              <a:buFont typeface="Red Hat Display"/>
              <a:buNone/>
              <a:defRPr b="1" sz="1700">
                <a:solidFill>
                  <a:schemeClr val="dk2"/>
                </a:solidFill>
                <a:latin typeface="Red Hat Display"/>
                <a:ea typeface="Red Hat Display"/>
                <a:cs typeface="Red Hat Display"/>
                <a:sym typeface="Red Hat Display"/>
              </a:defRPr>
            </a:lvl1pPr>
            <a:lvl2pPr indent="0" lvl="1" marL="0" marR="0" rtl="0" algn="ctr">
              <a:spcBef>
                <a:spcPts val="0"/>
              </a:spcBef>
              <a:spcAft>
                <a:spcPts val="0"/>
              </a:spcAft>
              <a:buClr>
                <a:schemeClr val="dk2"/>
              </a:buClr>
              <a:buSzPts val="1700"/>
              <a:buFont typeface="Red Hat Display"/>
              <a:buNone/>
              <a:defRPr b="1" sz="1700">
                <a:solidFill>
                  <a:schemeClr val="dk2"/>
                </a:solidFill>
                <a:latin typeface="Red Hat Display"/>
                <a:ea typeface="Red Hat Display"/>
                <a:cs typeface="Red Hat Display"/>
                <a:sym typeface="Red Hat Display"/>
              </a:defRPr>
            </a:lvl2pPr>
            <a:lvl3pPr indent="0" lvl="2" marL="0" marR="0" rtl="0" algn="ctr">
              <a:spcBef>
                <a:spcPts val="0"/>
              </a:spcBef>
              <a:spcAft>
                <a:spcPts val="0"/>
              </a:spcAft>
              <a:buClr>
                <a:schemeClr val="dk2"/>
              </a:buClr>
              <a:buSzPts val="1700"/>
              <a:buFont typeface="Red Hat Display"/>
              <a:buNone/>
              <a:defRPr b="1" sz="1700">
                <a:solidFill>
                  <a:schemeClr val="dk2"/>
                </a:solidFill>
                <a:latin typeface="Red Hat Display"/>
                <a:ea typeface="Red Hat Display"/>
                <a:cs typeface="Red Hat Display"/>
                <a:sym typeface="Red Hat Display"/>
              </a:defRPr>
            </a:lvl3pPr>
            <a:lvl4pPr indent="0" lvl="3" marL="0" marR="0" rtl="0" algn="ctr">
              <a:spcBef>
                <a:spcPts val="0"/>
              </a:spcBef>
              <a:spcAft>
                <a:spcPts val="0"/>
              </a:spcAft>
              <a:buClr>
                <a:schemeClr val="dk2"/>
              </a:buClr>
              <a:buSzPts val="1700"/>
              <a:buFont typeface="Red Hat Display"/>
              <a:buNone/>
              <a:defRPr b="1" sz="1700">
                <a:solidFill>
                  <a:schemeClr val="dk2"/>
                </a:solidFill>
                <a:latin typeface="Red Hat Display"/>
                <a:ea typeface="Red Hat Display"/>
                <a:cs typeface="Red Hat Display"/>
                <a:sym typeface="Red Hat Display"/>
              </a:defRPr>
            </a:lvl4pPr>
            <a:lvl5pPr indent="0" lvl="4" marL="0" marR="0" rtl="0" algn="ctr">
              <a:spcBef>
                <a:spcPts val="0"/>
              </a:spcBef>
              <a:spcAft>
                <a:spcPts val="0"/>
              </a:spcAft>
              <a:buClr>
                <a:schemeClr val="dk2"/>
              </a:buClr>
              <a:buSzPts val="1700"/>
              <a:buFont typeface="Red Hat Display"/>
              <a:buNone/>
              <a:defRPr b="1" sz="1700">
                <a:solidFill>
                  <a:schemeClr val="dk2"/>
                </a:solidFill>
                <a:latin typeface="Red Hat Display"/>
                <a:ea typeface="Red Hat Display"/>
                <a:cs typeface="Red Hat Display"/>
                <a:sym typeface="Red Hat Display"/>
              </a:defRPr>
            </a:lvl5pPr>
            <a:lvl6pPr indent="0" lvl="5" marL="0" marR="0" rtl="0" algn="ctr">
              <a:spcBef>
                <a:spcPts val="0"/>
              </a:spcBef>
              <a:spcAft>
                <a:spcPts val="0"/>
              </a:spcAft>
              <a:buClr>
                <a:schemeClr val="dk2"/>
              </a:buClr>
              <a:buSzPts val="1700"/>
              <a:buFont typeface="Red Hat Display"/>
              <a:buNone/>
              <a:defRPr b="1" sz="1700">
                <a:solidFill>
                  <a:schemeClr val="dk2"/>
                </a:solidFill>
                <a:latin typeface="Red Hat Display"/>
                <a:ea typeface="Red Hat Display"/>
                <a:cs typeface="Red Hat Display"/>
                <a:sym typeface="Red Hat Display"/>
              </a:defRPr>
            </a:lvl6pPr>
            <a:lvl7pPr indent="0" lvl="6" marL="0" marR="0" rtl="0" algn="ctr">
              <a:spcBef>
                <a:spcPts val="0"/>
              </a:spcBef>
              <a:spcAft>
                <a:spcPts val="0"/>
              </a:spcAft>
              <a:buClr>
                <a:schemeClr val="dk2"/>
              </a:buClr>
              <a:buSzPts val="1700"/>
              <a:buFont typeface="Red Hat Display"/>
              <a:buNone/>
              <a:defRPr b="1" sz="1700">
                <a:solidFill>
                  <a:schemeClr val="dk2"/>
                </a:solidFill>
                <a:latin typeface="Red Hat Display"/>
                <a:ea typeface="Red Hat Display"/>
                <a:cs typeface="Red Hat Display"/>
                <a:sym typeface="Red Hat Display"/>
              </a:defRPr>
            </a:lvl7pPr>
            <a:lvl8pPr indent="0" lvl="7" marL="0" marR="0" rtl="0" algn="ctr">
              <a:spcBef>
                <a:spcPts val="0"/>
              </a:spcBef>
              <a:spcAft>
                <a:spcPts val="0"/>
              </a:spcAft>
              <a:buClr>
                <a:schemeClr val="dk2"/>
              </a:buClr>
              <a:buSzPts val="1700"/>
              <a:buFont typeface="Red Hat Display"/>
              <a:buNone/>
              <a:defRPr b="1" sz="1700">
                <a:solidFill>
                  <a:schemeClr val="dk2"/>
                </a:solidFill>
                <a:latin typeface="Red Hat Display"/>
                <a:ea typeface="Red Hat Display"/>
                <a:cs typeface="Red Hat Display"/>
                <a:sym typeface="Red Hat Display"/>
              </a:defRPr>
            </a:lvl8pPr>
            <a:lvl9pPr indent="0" lvl="8" marL="0" marR="0" rtl="0" algn="ctr">
              <a:spcBef>
                <a:spcPts val="0"/>
              </a:spcBef>
              <a:spcAft>
                <a:spcPts val="0"/>
              </a:spcAft>
              <a:buClr>
                <a:schemeClr val="dk2"/>
              </a:buClr>
              <a:buSzPts val="1700"/>
              <a:buFont typeface="Red Hat Display"/>
              <a:buNone/>
              <a:defRPr b="1" sz="1700">
                <a:solidFill>
                  <a:schemeClr val="dk2"/>
                </a:solidFill>
                <a:latin typeface="Red Hat Display"/>
                <a:ea typeface="Red Hat Display"/>
                <a:cs typeface="Red Hat Display"/>
                <a:sym typeface="Red Hat Displa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79" name="Shape 379"/>
        <p:cNvGrpSpPr/>
        <p:nvPr/>
      </p:nvGrpSpPr>
      <p:grpSpPr>
        <a:xfrm>
          <a:off x="0" y="0"/>
          <a:ext cx="0" cy="0"/>
          <a:chOff x="0" y="0"/>
          <a:chExt cx="0" cy="0"/>
        </a:xfrm>
      </p:grpSpPr>
      <p:sp>
        <p:nvSpPr>
          <p:cNvPr id="380" name="Google Shape;380;p34"/>
          <p:cNvSpPr/>
          <p:nvPr/>
        </p:nvSpPr>
        <p:spPr>
          <a:xfrm rot="5400000">
            <a:off x="218433" y="771700"/>
            <a:ext cx="844500" cy="1281300"/>
          </a:xfrm>
          <a:prstGeom prst="round2SameRect">
            <a:avLst>
              <a:gd fmla="val 50000" name="adj1"/>
              <a:gd fmla="val 0" name="adj2"/>
            </a:avLst>
          </a:pr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pic>
        <p:nvPicPr>
          <p:cNvPr id="381" name="Google Shape;381;p3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382" name="Google Shape;382;p34"/>
          <p:cNvSpPr txBox="1"/>
          <p:nvPr>
            <p:ph type="title"/>
          </p:nvPr>
        </p:nvSpPr>
        <p:spPr>
          <a:xfrm>
            <a:off x="1392633" y="990100"/>
            <a:ext cx="9609900" cy="8445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SzPts val="3200"/>
              <a:buNone/>
              <a:defRPr/>
            </a:lvl1pPr>
            <a:lvl2pPr lvl="1" rtl="0" algn="l">
              <a:lnSpc>
                <a:spcPct val="90000"/>
              </a:lnSpc>
              <a:spcBef>
                <a:spcPts val="0"/>
              </a:spcBef>
              <a:spcAft>
                <a:spcPts val="0"/>
              </a:spcAft>
              <a:buSzPts val="3200"/>
              <a:buNone/>
              <a:defRPr/>
            </a:lvl2pPr>
            <a:lvl3pPr lvl="2" rtl="0" algn="l">
              <a:lnSpc>
                <a:spcPct val="90000"/>
              </a:lnSpc>
              <a:spcBef>
                <a:spcPts val="0"/>
              </a:spcBef>
              <a:spcAft>
                <a:spcPts val="0"/>
              </a:spcAft>
              <a:buSzPts val="3200"/>
              <a:buNone/>
              <a:defRPr/>
            </a:lvl3pPr>
            <a:lvl4pPr lvl="3" rtl="0" algn="l">
              <a:lnSpc>
                <a:spcPct val="90000"/>
              </a:lnSpc>
              <a:spcBef>
                <a:spcPts val="0"/>
              </a:spcBef>
              <a:spcAft>
                <a:spcPts val="0"/>
              </a:spcAft>
              <a:buSzPts val="3200"/>
              <a:buNone/>
              <a:defRPr/>
            </a:lvl4pPr>
            <a:lvl5pPr lvl="4" rtl="0" algn="l">
              <a:lnSpc>
                <a:spcPct val="90000"/>
              </a:lnSpc>
              <a:spcBef>
                <a:spcPts val="0"/>
              </a:spcBef>
              <a:spcAft>
                <a:spcPts val="0"/>
              </a:spcAft>
              <a:buSzPts val="3200"/>
              <a:buNone/>
              <a:defRPr/>
            </a:lvl5pPr>
            <a:lvl6pPr lvl="5" rtl="0" algn="l">
              <a:lnSpc>
                <a:spcPct val="90000"/>
              </a:lnSpc>
              <a:spcBef>
                <a:spcPts val="0"/>
              </a:spcBef>
              <a:spcAft>
                <a:spcPts val="0"/>
              </a:spcAft>
              <a:buSzPts val="3200"/>
              <a:buNone/>
              <a:defRPr/>
            </a:lvl6pPr>
            <a:lvl7pPr lvl="6" rtl="0" algn="l">
              <a:lnSpc>
                <a:spcPct val="90000"/>
              </a:lnSpc>
              <a:spcBef>
                <a:spcPts val="0"/>
              </a:spcBef>
              <a:spcAft>
                <a:spcPts val="0"/>
              </a:spcAft>
              <a:buSzPts val="3200"/>
              <a:buNone/>
              <a:defRPr/>
            </a:lvl7pPr>
            <a:lvl8pPr lvl="7" rtl="0" algn="l">
              <a:lnSpc>
                <a:spcPct val="90000"/>
              </a:lnSpc>
              <a:spcBef>
                <a:spcPts val="0"/>
              </a:spcBef>
              <a:spcAft>
                <a:spcPts val="0"/>
              </a:spcAft>
              <a:buSzPts val="3200"/>
              <a:buNone/>
              <a:defRPr/>
            </a:lvl8pPr>
            <a:lvl9pPr lvl="8" rtl="0" algn="l">
              <a:lnSpc>
                <a:spcPct val="90000"/>
              </a:lnSpc>
              <a:spcBef>
                <a:spcPts val="0"/>
              </a:spcBef>
              <a:spcAft>
                <a:spcPts val="0"/>
              </a:spcAft>
              <a:buSzPts val="3200"/>
              <a:buNone/>
              <a:defRPr/>
            </a:lvl9pPr>
          </a:lstStyle>
          <a:p/>
        </p:txBody>
      </p:sp>
      <p:sp>
        <p:nvSpPr>
          <p:cNvPr id="383" name="Google Shape;383;p34"/>
          <p:cNvSpPr txBox="1"/>
          <p:nvPr>
            <p:ph idx="1" type="body"/>
          </p:nvPr>
        </p:nvSpPr>
        <p:spPr>
          <a:xfrm>
            <a:off x="1392595" y="1957833"/>
            <a:ext cx="2993700" cy="4011900"/>
          </a:xfrm>
          <a:prstGeom prst="rect">
            <a:avLst/>
          </a:prstGeom>
          <a:noFill/>
          <a:ln>
            <a:noFill/>
          </a:ln>
        </p:spPr>
        <p:txBody>
          <a:bodyPr anchorCtr="0" anchor="t" bIns="0" lIns="0" spcFirstLastPara="1" rIns="0" wrap="square" tIns="0">
            <a:noAutofit/>
          </a:bodyPr>
          <a:lstStyle>
            <a:lvl1pPr indent="-342900" lvl="0" marL="457200" rtl="0" algn="l">
              <a:lnSpc>
                <a:spcPct val="115000"/>
              </a:lnSpc>
              <a:spcBef>
                <a:spcPts val="0"/>
              </a:spcBef>
              <a:spcAft>
                <a:spcPts val="0"/>
              </a:spcAft>
              <a:buSzPts val="1800"/>
              <a:buChar char="●"/>
              <a:defRPr sz="2400"/>
            </a:lvl1pPr>
            <a:lvl2pPr indent="-342900" lvl="1" marL="914400" rtl="0" algn="l">
              <a:lnSpc>
                <a:spcPct val="115000"/>
              </a:lnSpc>
              <a:spcBef>
                <a:spcPts val="1067"/>
              </a:spcBef>
              <a:spcAft>
                <a:spcPts val="0"/>
              </a:spcAft>
              <a:buSzPts val="1800"/>
              <a:buChar char="○"/>
              <a:defRPr sz="2400"/>
            </a:lvl2pPr>
            <a:lvl3pPr indent="-342900" lvl="2" marL="1371600" rtl="0" algn="l">
              <a:lnSpc>
                <a:spcPct val="115000"/>
              </a:lnSpc>
              <a:spcBef>
                <a:spcPts val="1067"/>
              </a:spcBef>
              <a:spcAft>
                <a:spcPts val="0"/>
              </a:spcAft>
              <a:buSzPts val="1800"/>
              <a:buChar char="■"/>
              <a:defRPr sz="2400"/>
            </a:lvl3pPr>
            <a:lvl4pPr indent="-342900" lvl="3" marL="1828800" rtl="0" algn="l">
              <a:lnSpc>
                <a:spcPct val="115000"/>
              </a:lnSpc>
              <a:spcBef>
                <a:spcPts val="1067"/>
              </a:spcBef>
              <a:spcAft>
                <a:spcPts val="0"/>
              </a:spcAft>
              <a:buSzPts val="1800"/>
              <a:buChar char="●"/>
              <a:defRPr sz="2400"/>
            </a:lvl4pPr>
            <a:lvl5pPr indent="-342900" lvl="4" marL="2286000" rtl="0" algn="l">
              <a:lnSpc>
                <a:spcPct val="115000"/>
              </a:lnSpc>
              <a:spcBef>
                <a:spcPts val="1067"/>
              </a:spcBef>
              <a:spcAft>
                <a:spcPts val="0"/>
              </a:spcAft>
              <a:buSzPts val="1800"/>
              <a:buChar char="○"/>
              <a:defRPr sz="2400"/>
            </a:lvl5pPr>
            <a:lvl6pPr indent="-342900" lvl="5" marL="2743200" rtl="0" algn="l">
              <a:lnSpc>
                <a:spcPct val="115000"/>
              </a:lnSpc>
              <a:spcBef>
                <a:spcPts val="1067"/>
              </a:spcBef>
              <a:spcAft>
                <a:spcPts val="0"/>
              </a:spcAft>
              <a:buSzPts val="1800"/>
              <a:buChar char="■"/>
              <a:defRPr sz="2400"/>
            </a:lvl6pPr>
            <a:lvl7pPr indent="-342900" lvl="6" marL="3200400" rtl="0" algn="l">
              <a:lnSpc>
                <a:spcPct val="115000"/>
              </a:lnSpc>
              <a:spcBef>
                <a:spcPts val="1067"/>
              </a:spcBef>
              <a:spcAft>
                <a:spcPts val="0"/>
              </a:spcAft>
              <a:buSzPts val="1800"/>
              <a:buChar char="●"/>
              <a:defRPr sz="2400"/>
            </a:lvl7pPr>
            <a:lvl8pPr indent="-342900" lvl="7" marL="3657600" rtl="0" algn="l">
              <a:lnSpc>
                <a:spcPct val="115000"/>
              </a:lnSpc>
              <a:spcBef>
                <a:spcPts val="1067"/>
              </a:spcBef>
              <a:spcAft>
                <a:spcPts val="0"/>
              </a:spcAft>
              <a:buSzPts val="1800"/>
              <a:buChar char="○"/>
              <a:defRPr sz="2400"/>
            </a:lvl8pPr>
            <a:lvl9pPr indent="-342900" lvl="8" marL="4114800" rtl="0" algn="l">
              <a:lnSpc>
                <a:spcPct val="115000"/>
              </a:lnSpc>
              <a:spcBef>
                <a:spcPts val="1067"/>
              </a:spcBef>
              <a:spcAft>
                <a:spcPts val="1067"/>
              </a:spcAft>
              <a:buSzPts val="1800"/>
              <a:buChar char="■"/>
              <a:defRPr sz="2400"/>
            </a:lvl9pPr>
          </a:lstStyle>
          <a:p/>
        </p:txBody>
      </p:sp>
      <p:sp>
        <p:nvSpPr>
          <p:cNvPr id="384" name="Google Shape;384;p34"/>
          <p:cNvSpPr txBox="1"/>
          <p:nvPr>
            <p:ph idx="2" type="body"/>
          </p:nvPr>
        </p:nvSpPr>
        <p:spPr>
          <a:xfrm>
            <a:off x="4700796" y="1957833"/>
            <a:ext cx="2993700" cy="4011900"/>
          </a:xfrm>
          <a:prstGeom prst="rect">
            <a:avLst/>
          </a:prstGeom>
          <a:noFill/>
          <a:ln>
            <a:noFill/>
          </a:ln>
        </p:spPr>
        <p:txBody>
          <a:bodyPr anchorCtr="0" anchor="t" bIns="0" lIns="0" spcFirstLastPara="1" rIns="0" wrap="square" tIns="0">
            <a:noAutofit/>
          </a:bodyPr>
          <a:lstStyle>
            <a:lvl1pPr indent="-342900" lvl="0" marL="457200" rtl="0" algn="l">
              <a:lnSpc>
                <a:spcPct val="115000"/>
              </a:lnSpc>
              <a:spcBef>
                <a:spcPts val="0"/>
              </a:spcBef>
              <a:spcAft>
                <a:spcPts val="0"/>
              </a:spcAft>
              <a:buSzPts val="1800"/>
              <a:buChar char="●"/>
              <a:defRPr sz="2400"/>
            </a:lvl1pPr>
            <a:lvl2pPr indent="-342900" lvl="1" marL="914400" rtl="0" algn="l">
              <a:lnSpc>
                <a:spcPct val="115000"/>
              </a:lnSpc>
              <a:spcBef>
                <a:spcPts val="1067"/>
              </a:spcBef>
              <a:spcAft>
                <a:spcPts val="0"/>
              </a:spcAft>
              <a:buSzPts val="1800"/>
              <a:buChar char="○"/>
              <a:defRPr sz="2400"/>
            </a:lvl2pPr>
            <a:lvl3pPr indent="-342900" lvl="2" marL="1371600" rtl="0" algn="l">
              <a:lnSpc>
                <a:spcPct val="115000"/>
              </a:lnSpc>
              <a:spcBef>
                <a:spcPts val="1067"/>
              </a:spcBef>
              <a:spcAft>
                <a:spcPts val="0"/>
              </a:spcAft>
              <a:buSzPts val="1800"/>
              <a:buChar char="■"/>
              <a:defRPr sz="2400"/>
            </a:lvl3pPr>
            <a:lvl4pPr indent="-342900" lvl="3" marL="1828800" rtl="0" algn="l">
              <a:lnSpc>
                <a:spcPct val="115000"/>
              </a:lnSpc>
              <a:spcBef>
                <a:spcPts val="1067"/>
              </a:spcBef>
              <a:spcAft>
                <a:spcPts val="0"/>
              </a:spcAft>
              <a:buSzPts val="1800"/>
              <a:buChar char="●"/>
              <a:defRPr sz="2400"/>
            </a:lvl4pPr>
            <a:lvl5pPr indent="-342900" lvl="4" marL="2286000" rtl="0" algn="l">
              <a:lnSpc>
                <a:spcPct val="115000"/>
              </a:lnSpc>
              <a:spcBef>
                <a:spcPts val="1067"/>
              </a:spcBef>
              <a:spcAft>
                <a:spcPts val="0"/>
              </a:spcAft>
              <a:buSzPts val="1800"/>
              <a:buChar char="○"/>
              <a:defRPr sz="2400"/>
            </a:lvl5pPr>
            <a:lvl6pPr indent="-342900" lvl="5" marL="2743200" rtl="0" algn="l">
              <a:lnSpc>
                <a:spcPct val="115000"/>
              </a:lnSpc>
              <a:spcBef>
                <a:spcPts val="1067"/>
              </a:spcBef>
              <a:spcAft>
                <a:spcPts val="0"/>
              </a:spcAft>
              <a:buSzPts val="1800"/>
              <a:buChar char="■"/>
              <a:defRPr sz="2400"/>
            </a:lvl6pPr>
            <a:lvl7pPr indent="-342900" lvl="6" marL="3200400" rtl="0" algn="l">
              <a:lnSpc>
                <a:spcPct val="115000"/>
              </a:lnSpc>
              <a:spcBef>
                <a:spcPts val="1067"/>
              </a:spcBef>
              <a:spcAft>
                <a:spcPts val="0"/>
              </a:spcAft>
              <a:buSzPts val="1800"/>
              <a:buChar char="●"/>
              <a:defRPr sz="2400"/>
            </a:lvl7pPr>
            <a:lvl8pPr indent="-342900" lvl="7" marL="3657600" rtl="0" algn="l">
              <a:lnSpc>
                <a:spcPct val="115000"/>
              </a:lnSpc>
              <a:spcBef>
                <a:spcPts val="1067"/>
              </a:spcBef>
              <a:spcAft>
                <a:spcPts val="0"/>
              </a:spcAft>
              <a:buSzPts val="1800"/>
              <a:buChar char="○"/>
              <a:defRPr sz="2400"/>
            </a:lvl8pPr>
            <a:lvl9pPr indent="-342900" lvl="8" marL="4114800" rtl="0" algn="l">
              <a:lnSpc>
                <a:spcPct val="115000"/>
              </a:lnSpc>
              <a:spcBef>
                <a:spcPts val="1067"/>
              </a:spcBef>
              <a:spcAft>
                <a:spcPts val="1067"/>
              </a:spcAft>
              <a:buSzPts val="1800"/>
              <a:buChar char="■"/>
              <a:defRPr sz="2400"/>
            </a:lvl9pPr>
          </a:lstStyle>
          <a:p/>
        </p:txBody>
      </p:sp>
      <p:sp>
        <p:nvSpPr>
          <p:cNvPr id="385" name="Google Shape;385;p34"/>
          <p:cNvSpPr txBox="1"/>
          <p:nvPr>
            <p:ph idx="3" type="body"/>
          </p:nvPr>
        </p:nvSpPr>
        <p:spPr>
          <a:xfrm>
            <a:off x="8008997" y="1957833"/>
            <a:ext cx="2993700" cy="4011900"/>
          </a:xfrm>
          <a:prstGeom prst="rect">
            <a:avLst/>
          </a:prstGeom>
          <a:noFill/>
          <a:ln>
            <a:noFill/>
          </a:ln>
        </p:spPr>
        <p:txBody>
          <a:bodyPr anchorCtr="0" anchor="t" bIns="0" lIns="0" spcFirstLastPara="1" rIns="0" wrap="square" tIns="0">
            <a:noAutofit/>
          </a:bodyPr>
          <a:lstStyle>
            <a:lvl1pPr indent="-342900" lvl="0" marL="457200" rtl="0" algn="l">
              <a:lnSpc>
                <a:spcPct val="115000"/>
              </a:lnSpc>
              <a:spcBef>
                <a:spcPts val="0"/>
              </a:spcBef>
              <a:spcAft>
                <a:spcPts val="0"/>
              </a:spcAft>
              <a:buSzPts val="1800"/>
              <a:buChar char="●"/>
              <a:defRPr sz="2400"/>
            </a:lvl1pPr>
            <a:lvl2pPr indent="-342900" lvl="1" marL="914400" rtl="0" algn="l">
              <a:lnSpc>
                <a:spcPct val="115000"/>
              </a:lnSpc>
              <a:spcBef>
                <a:spcPts val="1067"/>
              </a:spcBef>
              <a:spcAft>
                <a:spcPts val="0"/>
              </a:spcAft>
              <a:buSzPts val="1800"/>
              <a:buChar char="○"/>
              <a:defRPr sz="2400"/>
            </a:lvl2pPr>
            <a:lvl3pPr indent="-342900" lvl="2" marL="1371600" rtl="0" algn="l">
              <a:lnSpc>
                <a:spcPct val="115000"/>
              </a:lnSpc>
              <a:spcBef>
                <a:spcPts val="1067"/>
              </a:spcBef>
              <a:spcAft>
                <a:spcPts val="0"/>
              </a:spcAft>
              <a:buSzPts val="1800"/>
              <a:buChar char="■"/>
              <a:defRPr sz="2400"/>
            </a:lvl3pPr>
            <a:lvl4pPr indent="-342900" lvl="3" marL="1828800" rtl="0" algn="l">
              <a:lnSpc>
                <a:spcPct val="115000"/>
              </a:lnSpc>
              <a:spcBef>
                <a:spcPts val="1067"/>
              </a:spcBef>
              <a:spcAft>
                <a:spcPts val="0"/>
              </a:spcAft>
              <a:buSzPts val="1800"/>
              <a:buChar char="●"/>
              <a:defRPr sz="2400"/>
            </a:lvl4pPr>
            <a:lvl5pPr indent="-342900" lvl="4" marL="2286000" rtl="0" algn="l">
              <a:lnSpc>
                <a:spcPct val="115000"/>
              </a:lnSpc>
              <a:spcBef>
                <a:spcPts val="1067"/>
              </a:spcBef>
              <a:spcAft>
                <a:spcPts val="0"/>
              </a:spcAft>
              <a:buSzPts val="1800"/>
              <a:buChar char="○"/>
              <a:defRPr sz="2400"/>
            </a:lvl5pPr>
            <a:lvl6pPr indent="-342900" lvl="5" marL="2743200" rtl="0" algn="l">
              <a:lnSpc>
                <a:spcPct val="115000"/>
              </a:lnSpc>
              <a:spcBef>
                <a:spcPts val="1067"/>
              </a:spcBef>
              <a:spcAft>
                <a:spcPts val="0"/>
              </a:spcAft>
              <a:buSzPts val="1800"/>
              <a:buChar char="■"/>
              <a:defRPr sz="2400"/>
            </a:lvl6pPr>
            <a:lvl7pPr indent="-342900" lvl="6" marL="3200400" rtl="0" algn="l">
              <a:lnSpc>
                <a:spcPct val="115000"/>
              </a:lnSpc>
              <a:spcBef>
                <a:spcPts val="1067"/>
              </a:spcBef>
              <a:spcAft>
                <a:spcPts val="0"/>
              </a:spcAft>
              <a:buSzPts val="1800"/>
              <a:buChar char="●"/>
              <a:defRPr sz="2400"/>
            </a:lvl7pPr>
            <a:lvl8pPr indent="-342900" lvl="7" marL="3657600" rtl="0" algn="l">
              <a:lnSpc>
                <a:spcPct val="115000"/>
              </a:lnSpc>
              <a:spcBef>
                <a:spcPts val="1067"/>
              </a:spcBef>
              <a:spcAft>
                <a:spcPts val="0"/>
              </a:spcAft>
              <a:buSzPts val="1800"/>
              <a:buChar char="○"/>
              <a:defRPr sz="2400"/>
            </a:lvl8pPr>
            <a:lvl9pPr indent="-342900" lvl="8" marL="4114800" rtl="0" algn="l">
              <a:lnSpc>
                <a:spcPct val="115000"/>
              </a:lnSpc>
              <a:spcBef>
                <a:spcPts val="1067"/>
              </a:spcBef>
              <a:spcAft>
                <a:spcPts val="1067"/>
              </a:spcAft>
              <a:buSzPts val="1800"/>
              <a:buChar char="■"/>
              <a:defRPr sz="2400"/>
            </a:lvl9pPr>
          </a:lstStyle>
          <a:p/>
        </p:txBody>
      </p:sp>
      <p:sp>
        <p:nvSpPr>
          <p:cNvPr id="386" name="Google Shape;386;p34"/>
          <p:cNvSpPr txBox="1"/>
          <p:nvPr>
            <p:ph idx="12" type="sldNum"/>
          </p:nvPr>
        </p:nvSpPr>
        <p:spPr>
          <a:xfrm>
            <a:off x="11493100" y="6173667"/>
            <a:ext cx="698700" cy="684300"/>
          </a:xfrm>
          <a:prstGeom prst="rect">
            <a:avLst/>
          </a:prstGeom>
          <a:noFill/>
          <a:ln>
            <a:noFill/>
          </a:ln>
        </p:spPr>
        <p:txBody>
          <a:bodyPr anchorCtr="0" anchor="ctr" bIns="0" lIns="0" spcFirstLastPara="1" rIns="0" wrap="square" tIns="0">
            <a:noAutofit/>
          </a:bodyPr>
          <a:lstStyle>
            <a:lvl1pPr indent="0" lvl="0" marL="0" marR="0" rtl="0" algn="ctr">
              <a:spcBef>
                <a:spcPts val="0"/>
              </a:spcBef>
              <a:spcAft>
                <a:spcPts val="0"/>
              </a:spcAft>
              <a:buClr>
                <a:schemeClr val="dk2"/>
              </a:buClr>
              <a:buSzPts val="1700"/>
              <a:buFont typeface="Red Hat Display"/>
              <a:buNone/>
              <a:defRPr b="1" sz="1700">
                <a:solidFill>
                  <a:schemeClr val="dk2"/>
                </a:solidFill>
                <a:latin typeface="Red Hat Display"/>
                <a:ea typeface="Red Hat Display"/>
                <a:cs typeface="Red Hat Display"/>
                <a:sym typeface="Red Hat Display"/>
              </a:defRPr>
            </a:lvl1pPr>
            <a:lvl2pPr indent="0" lvl="1" marL="0" marR="0" rtl="0" algn="ctr">
              <a:spcBef>
                <a:spcPts val="0"/>
              </a:spcBef>
              <a:spcAft>
                <a:spcPts val="0"/>
              </a:spcAft>
              <a:buClr>
                <a:schemeClr val="dk2"/>
              </a:buClr>
              <a:buSzPts val="1700"/>
              <a:buFont typeface="Red Hat Display"/>
              <a:buNone/>
              <a:defRPr b="1" sz="1700">
                <a:solidFill>
                  <a:schemeClr val="dk2"/>
                </a:solidFill>
                <a:latin typeface="Red Hat Display"/>
                <a:ea typeface="Red Hat Display"/>
                <a:cs typeface="Red Hat Display"/>
                <a:sym typeface="Red Hat Display"/>
              </a:defRPr>
            </a:lvl2pPr>
            <a:lvl3pPr indent="0" lvl="2" marL="0" marR="0" rtl="0" algn="ctr">
              <a:spcBef>
                <a:spcPts val="0"/>
              </a:spcBef>
              <a:spcAft>
                <a:spcPts val="0"/>
              </a:spcAft>
              <a:buClr>
                <a:schemeClr val="dk2"/>
              </a:buClr>
              <a:buSzPts val="1700"/>
              <a:buFont typeface="Red Hat Display"/>
              <a:buNone/>
              <a:defRPr b="1" sz="1700">
                <a:solidFill>
                  <a:schemeClr val="dk2"/>
                </a:solidFill>
                <a:latin typeface="Red Hat Display"/>
                <a:ea typeface="Red Hat Display"/>
                <a:cs typeface="Red Hat Display"/>
                <a:sym typeface="Red Hat Display"/>
              </a:defRPr>
            </a:lvl3pPr>
            <a:lvl4pPr indent="0" lvl="3" marL="0" marR="0" rtl="0" algn="ctr">
              <a:spcBef>
                <a:spcPts val="0"/>
              </a:spcBef>
              <a:spcAft>
                <a:spcPts val="0"/>
              </a:spcAft>
              <a:buClr>
                <a:schemeClr val="dk2"/>
              </a:buClr>
              <a:buSzPts val="1700"/>
              <a:buFont typeface="Red Hat Display"/>
              <a:buNone/>
              <a:defRPr b="1" sz="1700">
                <a:solidFill>
                  <a:schemeClr val="dk2"/>
                </a:solidFill>
                <a:latin typeface="Red Hat Display"/>
                <a:ea typeface="Red Hat Display"/>
                <a:cs typeface="Red Hat Display"/>
                <a:sym typeface="Red Hat Display"/>
              </a:defRPr>
            </a:lvl4pPr>
            <a:lvl5pPr indent="0" lvl="4" marL="0" marR="0" rtl="0" algn="ctr">
              <a:spcBef>
                <a:spcPts val="0"/>
              </a:spcBef>
              <a:spcAft>
                <a:spcPts val="0"/>
              </a:spcAft>
              <a:buClr>
                <a:schemeClr val="dk2"/>
              </a:buClr>
              <a:buSzPts val="1700"/>
              <a:buFont typeface="Red Hat Display"/>
              <a:buNone/>
              <a:defRPr b="1" sz="1700">
                <a:solidFill>
                  <a:schemeClr val="dk2"/>
                </a:solidFill>
                <a:latin typeface="Red Hat Display"/>
                <a:ea typeface="Red Hat Display"/>
                <a:cs typeface="Red Hat Display"/>
                <a:sym typeface="Red Hat Display"/>
              </a:defRPr>
            </a:lvl5pPr>
            <a:lvl6pPr indent="0" lvl="5" marL="0" marR="0" rtl="0" algn="ctr">
              <a:spcBef>
                <a:spcPts val="0"/>
              </a:spcBef>
              <a:spcAft>
                <a:spcPts val="0"/>
              </a:spcAft>
              <a:buClr>
                <a:schemeClr val="dk2"/>
              </a:buClr>
              <a:buSzPts val="1700"/>
              <a:buFont typeface="Red Hat Display"/>
              <a:buNone/>
              <a:defRPr b="1" sz="1700">
                <a:solidFill>
                  <a:schemeClr val="dk2"/>
                </a:solidFill>
                <a:latin typeface="Red Hat Display"/>
                <a:ea typeface="Red Hat Display"/>
                <a:cs typeface="Red Hat Display"/>
                <a:sym typeface="Red Hat Display"/>
              </a:defRPr>
            </a:lvl6pPr>
            <a:lvl7pPr indent="0" lvl="6" marL="0" marR="0" rtl="0" algn="ctr">
              <a:spcBef>
                <a:spcPts val="0"/>
              </a:spcBef>
              <a:spcAft>
                <a:spcPts val="0"/>
              </a:spcAft>
              <a:buClr>
                <a:schemeClr val="dk2"/>
              </a:buClr>
              <a:buSzPts val="1700"/>
              <a:buFont typeface="Red Hat Display"/>
              <a:buNone/>
              <a:defRPr b="1" sz="1700">
                <a:solidFill>
                  <a:schemeClr val="dk2"/>
                </a:solidFill>
                <a:latin typeface="Red Hat Display"/>
                <a:ea typeface="Red Hat Display"/>
                <a:cs typeface="Red Hat Display"/>
                <a:sym typeface="Red Hat Display"/>
              </a:defRPr>
            </a:lvl7pPr>
            <a:lvl8pPr indent="0" lvl="7" marL="0" marR="0" rtl="0" algn="ctr">
              <a:spcBef>
                <a:spcPts val="0"/>
              </a:spcBef>
              <a:spcAft>
                <a:spcPts val="0"/>
              </a:spcAft>
              <a:buClr>
                <a:schemeClr val="dk2"/>
              </a:buClr>
              <a:buSzPts val="1700"/>
              <a:buFont typeface="Red Hat Display"/>
              <a:buNone/>
              <a:defRPr b="1" sz="1700">
                <a:solidFill>
                  <a:schemeClr val="dk2"/>
                </a:solidFill>
                <a:latin typeface="Red Hat Display"/>
                <a:ea typeface="Red Hat Display"/>
                <a:cs typeface="Red Hat Display"/>
                <a:sym typeface="Red Hat Display"/>
              </a:defRPr>
            </a:lvl8pPr>
            <a:lvl9pPr indent="0" lvl="8" marL="0" marR="0" rtl="0" algn="ctr">
              <a:spcBef>
                <a:spcPts val="0"/>
              </a:spcBef>
              <a:spcAft>
                <a:spcPts val="0"/>
              </a:spcAft>
              <a:buClr>
                <a:schemeClr val="dk2"/>
              </a:buClr>
              <a:buSzPts val="1700"/>
              <a:buFont typeface="Red Hat Display"/>
              <a:buNone/>
              <a:defRPr b="1" sz="1700">
                <a:solidFill>
                  <a:schemeClr val="dk2"/>
                </a:solidFill>
                <a:latin typeface="Red Hat Display"/>
                <a:ea typeface="Red Hat Display"/>
                <a:cs typeface="Red Hat Display"/>
                <a:sym typeface="Red Hat Displa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387" name="Shape 387"/>
        <p:cNvGrpSpPr/>
        <p:nvPr/>
      </p:nvGrpSpPr>
      <p:grpSpPr>
        <a:xfrm>
          <a:off x="0" y="0"/>
          <a:ext cx="0" cy="0"/>
          <a:chOff x="0" y="0"/>
          <a:chExt cx="0" cy="0"/>
        </a:xfrm>
      </p:grpSpPr>
      <p:sp>
        <p:nvSpPr>
          <p:cNvPr id="388" name="Google Shape;388;p35"/>
          <p:cNvSpPr/>
          <p:nvPr/>
        </p:nvSpPr>
        <p:spPr>
          <a:xfrm>
            <a:off x="5455467" y="5264800"/>
            <a:ext cx="1281300" cy="1593300"/>
          </a:xfrm>
          <a:prstGeom prst="round2SameRect">
            <a:avLst>
              <a:gd fmla="val 50000" name="adj1"/>
              <a:gd fmla="val 0" name="adj2"/>
            </a:avLst>
          </a:pr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389" name="Google Shape;389;p35"/>
          <p:cNvSpPr/>
          <p:nvPr/>
        </p:nvSpPr>
        <p:spPr>
          <a:xfrm rot="10800000">
            <a:off x="5455367" y="-100"/>
            <a:ext cx="1281300" cy="1593300"/>
          </a:xfrm>
          <a:prstGeom prst="round2SameRect">
            <a:avLst>
              <a:gd fmla="val 50000" name="adj1"/>
              <a:gd fmla="val 0" name="adj2"/>
            </a:avLst>
          </a:pr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pic>
        <p:nvPicPr>
          <p:cNvPr id="390" name="Google Shape;390;p3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391" name="Google Shape;391;p35"/>
          <p:cNvSpPr txBox="1"/>
          <p:nvPr>
            <p:ph idx="1" type="body"/>
          </p:nvPr>
        </p:nvSpPr>
        <p:spPr>
          <a:xfrm>
            <a:off x="1922000" y="1593200"/>
            <a:ext cx="8348400" cy="3671700"/>
          </a:xfrm>
          <a:prstGeom prst="rect">
            <a:avLst/>
          </a:prstGeom>
          <a:noFill/>
          <a:ln>
            <a:noFill/>
          </a:ln>
        </p:spPr>
        <p:txBody>
          <a:bodyPr anchorCtr="0" anchor="ctr" bIns="0" lIns="0" spcFirstLastPara="1" rIns="0" wrap="square" tIns="0">
            <a:noAutofit/>
          </a:bodyPr>
          <a:lstStyle>
            <a:lvl1pPr indent="-419100" lvl="0" marL="457200" rtl="0" algn="ctr">
              <a:lnSpc>
                <a:spcPct val="115000"/>
              </a:lnSpc>
              <a:spcBef>
                <a:spcPts val="0"/>
              </a:spcBef>
              <a:spcAft>
                <a:spcPts val="0"/>
              </a:spcAft>
              <a:buClr>
                <a:schemeClr val="accent5"/>
              </a:buClr>
              <a:buSzPts val="3000"/>
              <a:buFont typeface="Red Hat Display"/>
              <a:buChar char="●"/>
              <a:defRPr b="1" sz="4000">
                <a:solidFill>
                  <a:schemeClr val="accent5"/>
                </a:solidFill>
                <a:latin typeface="Red Hat Display"/>
                <a:ea typeface="Red Hat Display"/>
                <a:cs typeface="Red Hat Display"/>
                <a:sym typeface="Red Hat Display"/>
              </a:defRPr>
            </a:lvl1pPr>
            <a:lvl2pPr indent="-419100" lvl="1" marL="914400" rtl="0" algn="ctr">
              <a:lnSpc>
                <a:spcPct val="115000"/>
              </a:lnSpc>
              <a:spcBef>
                <a:spcPts val="1067"/>
              </a:spcBef>
              <a:spcAft>
                <a:spcPts val="0"/>
              </a:spcAft>
              <a:buClr>
                <a:schemeClr val="accent5"/>
              </a:buClr>
              <a:buSzPts val="3000"/>
              <a:buFont typeface="Red Hat Display"/>
              <a:buChar char="○"/>
              <a:defRPr b="1" sz="4000">
                <a:solidFill>
                  <a:schemeClr val="accent5"/>
                </a:solidFill>
                <a:latin typeface="Red Hat Display"/>
                <a:ea typeface="Red Hat Display"/>
                <a:cs typeface="Red Hat Display"/>
                <a:sym typeface="Red Hat Display"/>
              </a:defRPr>
            </a:lvl2pPr>
            <a:lvl3pPr indent="-419100" lvl="2" marL="1371600" rtl="0" algn="ctr">
              <a:lnSpc>
                <a:spcPct val="115000"/>
              </a:lnSpc>
              <a:spcBef>
                <a:spcPts val="1067"/>
              </a:spcBef>
              <a:spcAft>
                <a:spcPts val="0"/>
              </a:spcAft>
              <a:buClr>
                <a:schemeClr val="accent5"/>
              </a:buClr>
              <a:buSzPts val="3000"/>
              <a:buFont typeface="Red Hat Display"/>
              <a:buChar char="■"/>
              <a:defRPr b="1" sz="4000">
                <a:solidFill>
                  <a:schemeClr val="accent5"/>
                </a:solidFill>
                <a:latin typeface="Red Hat Display"/>
                <a:ea typeface="Red Hat Display"/>
                <a:cs typeface="Red Hat Display"/>
                <a:sym typeface="Red Hat Display"/>
              </a:defRPr>
            </a:lvl3pPr>
            <a:lvl4pPr indent="-419100" lvl="3" marL="1828800" rtl="0" algn="ctr">
              <a:lnSpc>
                <a:spcPct val="115000"/>
              </a:lnSpc>
              <a:spcBef>
                <a:spcPts val="1067"/>
              </a:spcBef>
              <a:spcAft>
                <a:spcPts val="0"/>
              </a:spcAft>
              <a:buClr>
                <a:schemeClr val="accent5"/>
              </a:buClr>
              <a:buSzPts val="3000"/>
              <a:buFont typeface="Red Hat Display"/>
              <a:buChar char="●"/>
              <a:defRPr b="1" sz="4000">
                <a:solidFill>
                  <a:schemeClr val="accent5"/>
                </a:solidFill>
                <a:latin typeface="Red Hat Display"/>
                <a:ea typeface="Red Hat Display"/>
                <a:cs typeface="Red Hat Display"/>
                <a:sym typeface="Red Hat Display"/>
              </a:defRPr>
            </a:lvl4pPr>
            <a:lvl5pPr indent="-419100" lvl="4" marL="2286000" rtl="0" algn="ctr">
              <a:lnSpc>
                <a:spcPct val="115000"/>
              </a:lnSpc>
              <a:spcBef>
                <a:spcPts val="1067"/>
              </a:spcBef>
              <a:spcAft>
                <a:spcPts val="0"/>
              </a:spcAft>
              <a:buClr>
                <a:schemeClr val="accent5"/>
              </a:buClr>
              <a:buSzPts val="3000"/>
              <a:buFont typeface="Red Hat Display"/>
              <a:buChar char="○"/>
              <a:defRPr b="1" sz="4000">
                <a:solidFill>
                  <a:schemeClr val="accent5"/>
                </a:solidFill>
                <a:latin typeface="Red Hat Display"/>
                <a:ea typeface="Red Hat Display"/>
                <a:cs typeface="Red Hat Display"/>
                <a:sym typeface="Red Hat Display"/>
              </a:defRPr>
            </a:lvl5pPr>
            <a:lvl6pPr indent="-419100" lvl="5" marL="2743200" rtl="0" algn="ctr">
              <a:lnSpc>
                <a:spcPct val="115000"/>
              </a:lnSpc>
              <a:spcBef>
                <a:spcPts val="1067"/>
              </a:spcBef>
              <a:spcAft>
                <a:spcPts val="0"/>
              </a:spcAft>
              <a:buClr>
                <a:schemeClr val="accent5"/>
              </a:buClr>
              <a:buSzPts val="3000"/>
              <a:buFont typeface="Red Hat Display"/>
              <a:buChar char="■"/>
              <a:defRPr b="1" sz="4000">
                <a:solidFill>
                  <a:schemeClr val="accent5"/>
                </a:solidFill>
                <a:latin typeface="Red Hat Display"/>
                <a:ea typeface="Red Hat Display"/>
                <a:cs typeface="Red Hat Display"/>
                <a:sym typeface="Red Hat Display"/>
              </a:defRPr>
            </a:lvl6pPr>
            <a:lvl7pPr indent="-419100" lvl="6" marL="3200400" rtl="0" algn="ctr">
              <a:lnSpc>
                <a:spcPct val="115000"/>
              </a:lnSpc>
              <a:spcBef>
                <a:spcPts val="1067"/>
              </a:spcBef>
              <a:spcAft>
                <a:spcPts val="0"/>
              </a:spcAft>
              <a:buClr>
                <a:schemeClr val="accent5"/>
              </a:buClr>
              <a:buSzPts val="3000"/>
              <a:buFont typeface="Red Hat Display"/>
              <a:buChar char="●"/>
              <a:defRPr b="1" sz="4000">
                <a:solidFill>
                  <a:schemeClr val="accent5"/>
                </a:solidFill>
                <a:latin typeface="Red Hat Display"/>
                <a:ea typeface="Red Hat Display"/>
                <a:cs typeface="Red Hat Display"/>
                <a:sym typeface="Red Hat Display"/>
              </a:defRPr>
            </a:lvl7pPr>
            <a:lvl8pPr indent="-419100" lvl="7" marL="3657600" rtl="0" algn="ctr">
              <a:lnSpc>
                <a:spcPct val="115000"/>
              </a:lnSpc>
              <a:spcBef>
                <a:spcPts val="1067"/>
              </a:spcBef>
              <a:spcAft>
                <a:spcPts val="0"/>
              </a:spcAft>
              <a:buClr>
                <a:schemeClr val="accent5"/>
              </a:buClr>
              <a:buSzPts val="3000"/>
              <a:buFont typeface="Red Hat Display"/>
              <a:buChar char="○"/>
              <a:defRPr b="1" sz="4000">
                <a:solidFill>
                  <a:schemeClr val="accent5"/>
                </a:solidFill>
                <a:latin typeface="Red Hat Display"/>
                <a:ea typeface="Red Hat Display"/>
                <a:cs typeface="Red Hat Display"/>
                <a:sym typeface="Red Hat Display"/>
              </a:defRPr>
            </a:lvl8pPr>
            <a:lvl9pPr indent="-419100" lvl="8" marL="4114800" rtl="0" algn="ctr">
              <a:lnSpc>
                <a:spcPct val="115000"/>
              </a:lnSpc>
              <a:spcBef>
                <a:spcPts val="1067"/>
              </a:spcBef>
              <a:spcAft>
                <a:spcPts val="1067"/>
              </a:spcAft>
              <a:buClr>
                <a:schemeClr val="accent5"/>
              </a:buClr>
              <a:buSzPts val="3000"/>
              <a:buFont typeface="Red Hat Display"/>
              <a:buChar char="■"/>
              <a:defRPr b="1" sz="4000">
                <a:solidFill>
                  <a:schemeClr val="accent5"/>
                </a:solidFill>
                <a:latin typeface="Red Hat Display"/>
                <a:ea typeface="Red Hat Display"/>
                <a:cs typeface="Red Hat Display"/>
                <a:sym typeface="Red Hat Display"/>
              </a:defRPr>
            </a:lvl9pPr>
          </a:lstStyle>
          <a:p/>
        </p:txBody>
      </p:sp>
      <p:sp>
        <p:nvSpPr>
          <p:cNvPr id="392" name="Google Shape;392;p35"/>
          <p:cNvSpPr txBox="1"/>
          <p:nvPr/>
        </p:nvSpPr>
        <p:spPr>
          <a:xfrm>
            <a:off x="4791200" y="540275"/>
            <a:ext cx="2609700" cy="8715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Clr>
                <a:schemeClr val="accent4"/>
              </a:buClr>
              <a:buSzPts val="12800"/>
              <a:buFont typeface="Arial"/>
              <a:buNone/>
            </a:pPr>
            <a:r>
              <a:rPr lang="en-US" sz="12800">
                <a:solidFill>
                  <a:schemeClr val="accent4"/>
                </a:solidFill>
                <a:latin typeface="Arial"/>
                <a:ea typeface="Arial"/>
                <a:cs typeface="Arial"/>
                <a:sym typeface="Arial"/>
              </a:rPr>
              <a:t>“</a:t>
            </a:r>
            <a:endParaRPr sz="12800">
              <a:solidFill>
                <a:schemeClr val="accent4"/>
              </a:solidFill>
              <a:latin typeface="Arial"/>
              <a:ea typeface="Arial"/>
              <a:cs typeface="Arial"/>
              <a:sym typeface="Arial"/>
            </a:endParaRPr>
          </a:p>
        </p:txBody>
      </p:sp>
      <p:sp>
        <p:nvSpPr>
          <p:cNvPr id="393" name="Google Shape;393;p35"/>
          <p:cNvSpPr txBox="1"/>
          <p:nvPr>
            <p:ph idx="12" type="sldNum"/>
          </p:nvPr>
        </p:nvSpPr>
        <p:spPr>
          <a:xfrm>
            <a:off x="5455467" y="6290133"/>
            <a:ext cx="1281300" cy="567900"/>
          </a:xfrm>
          <a:prstGeom prst="rect">
            <a:avLst/>
          </a:prstGeom>
          <a:noFill/>
          <a:ln>
            <a:noFill/>
          </a:ln>
        </p:spPr>
        <p:txBody>
          <a:bodyPr anchorCtr="0" anchor="ctr" bIns="0" lIns="0" spcFirstLastPara="1" rIns="0" wrap="square" tIns="0">
            <a:noAutofit/>
          </a:bodyPr>
          <a:lstStyle>
            <a:lvl1pPr indent="0" lvl="0" marL="0" marR="0" rtl="0" algn="ctr">
              <a:spcBef>
                <a:spcPts val="0"/>
              </a:spcBef>
              <a:spcAft>
                <a:spcPts val="0"/>
              </a:spcAft>
              <a:buClr>
                <a:schemeClr val="lt1"/>
              </a:buClr>
              <a:buSzPts val="1700"/>
              <a:buFont typeface="Red Hat Display"/>
              <a:buNone/>
              <a:defRPr b="1" sz="1700">
                <a:solidFill>
                  <a:schemeClr val="lt1"/>
                </a:solidFill>
                <a:latin typeface="Red Hat Display"/>
                <a:ea typeface="Red Hat Display"/>
                <a:cs typeface="Red Hat Display"/>
                <a:sym typeface="Red Hat Display"/>
              </a:defRPr>
            </a:lvl1pPr>
            <a:lvl2pPr indent="0" lvl="1" marL="0" marR="0" rtl="0" algn="ctr">
              <a:spcBef>
                <a:spcPts val="0"/>
              </a:spcBef>
              <a:spcAft>
                <a:spcPts val="0"/>
              </a:spcAft>
              <a:buClr>
                <a:schemeClr val="lt1"/>
              </a:buClr>
              <a:buSzPts val="1700"/>
              <a:buFont typeface="Red Hat Display"/>
              <a:buNone/>
              <a:defRPr b="1" sz="1700">
                <a:solidFill>
                  <a:schemeClr val="lt1"/>
                </a:solidFill>
                <a:latin typeface="Red Hat Display"/>
                <a:ea typeface="Red Hat Display"/>
                <a:cs typeface="Red Hat Display"/>
                <a:sym typeface="Red Hat Display"/>
              </a:defRPr>
            </a:lvl2pPr>
            <a:lvl3pPr indent="0" lvl="2" marL="0" marR="0" rtl="0" algn="ctr">
              <a:spcBef>
                <a:spcPts val="0"/>
              </a:spcBef>
              <a:spcAft>
                <a:spcPts val="0"/>
              </a:spcAft>
              <a:buClr>
                <a:schemeClr val="lt1"/>
              </a:buClr>
              <a:buSzPts val="1700"/>
              <a:buFont typeface="Red Hat Display"/>
              <a:buNone/>
              <a:defRPr b="1" sz="1700">
                <a:solidFill>
                  <a:schemeClr val="lt1"/>
                </a:solidFill>
                <a:latin typeface="Red Hat Display"/>
                <a:ea typeface="Red Hat Display"/>
                <a:cs typeface="Red Hat Display"/>
                <a:sym typeface="Red Hat Display"/>
              </a:defRPr>
            </a:lvl3pPr>
            <a:lvl4pPr indent="0" lvl="3" marL="0" marR="0" rtl="0" algn="ctr">
              <a:spcBef>
                <a:spcPts val="0"/>
              </a:spcBef>
              <a:spcAft>
                <a:spcPts val="0"/>
              </a:spcAft>
              <a:buClr>
                <a:schemeClr val="lt1"/>
              </a:buClr>
              <a:buSzPts val="1700"/>
              <a:buFont typeface="Red Hat Display"/>
              <a:buNone/>
              <a:defRPr b="1" sz="1700">
                <a:solidFill>
                  <a:schemeClr val="lt1"/>
                </a:solidFill>
                <a:latin typeface="Red Hat Display"/>
                <a:ea typeface="Red Hat Display"/>
                <a:cs typeface="Red Hat Display"/>
                <a:sym typeface="Red Hat Display"/>
              </a:defRPr>
            </a:lvl4pPr>
            <a:lvl5pPr indent="0" lvl="4" marL="0" marR="0" rtl="0" algn="ctr">
              <a:spcBef>
                <a:spcPts val="0"/>
              </a:spcBef>
              <a:spcAft>
                <a:spcPts val="0"/>
              </a:spcAft>
              <a:buClr>
                <a:schemeClr val="lt1"/>
              </a:buClr>
              <a:buSzPts val="1700"/>
              <a:buFont typeface="Red Hat Display"/>
              <a:buNone/>
              <a:defRPr b="1" sz="1700">
                <a:solidFill>
                  <a:schemeClr val="lt1"/>
                </a:solidFill>
                <a:latin typeface="Red Hat Display"/>
                <a:ea typeface="Red Hat Display"/>
                <a:cs typeface="Red Hat Display"/>
                <a:sym typeface="Red Hat Display"/>
              </a:defRPr>
            </a:lvl5pPr>
            <a:lvl6pPr indent="0" lvl="5" marL="0" marR="0" rtl="0" algn="ctr">
              <a:spcBef>
                <a:spcPts val="0"/>
              </a:spcBef>
              <a:spcAft>
                <a:spcPts val="0"/>
              </a:spcAft>
              <a:buClr>
                <a:schemeClr val="lt1"/>
              </a:buClr>
              <a:buSzPts val="1700"/>
              <a:buFont typeface="Red Hat Display"/>
              <a:buNone/>
              <a:defRPr b="1" sz="1700">
                <a:solidFill>
                  <a:schemeClr val="lt1"/>
                </a:solidFill>
                <a:latin typeface="Red Hat Display"/>
                <a:ea typeface="Red Hat Display"/>
                <a:cs typeface="Red Hat Display"/>
                <a:sym typeface="Red Hat Display"/>
              </a:defRPr>
            </a:lvl6pPr>
            <a:lvl7pPr indent="0" lvl="6" marL="0" marR="0" rtl="0" algn="ctr">
              <a:spcBef>
                <a:spcPts val="0"/>
              </a:spcBef>
              <a:spcAft>
                <a:spcPts val="0"/>
              </a:spcAft>
              <a:buClr>
                <a:schemeClr val="lt1"/>
              </a:buClr>
              <a:buSzPts val="1700"/>
              <a:buFont typeface="Red Hat Display"/>
              <a:buNone/>
              <a:defRPr b="1" sz="1700">
                <a:solidFill>
                  <a:schemeClr val="lt1"/>
                </a:solidFill>
                <a:latin typeface="Red Hat Display"/>
                <a:ea typeface="Red Hat Display"/>
                <a:cs typeface="Red Hat Display"/>
                <a:sym typeface="Red Hat Display"/>
              </a:defRPr>
            </a:lvl7pPr>
            <a:lvl8pPr indent="0" lvl="7" marL="0" marR="0" rtl="0" algn="ctr">
              <a:spcBef>
                <a:spcPts val="0"/>
              </a:spcBef>
              <a:spcAft>
                <a:spcPts val="0"/>
              </a:spcAft>
              <a:buClr>
                <a:schemeClr val="lt1"/>
              </a:buClr>
              <a:buSzPts val="1700"/>
              <a:buFont typeface="Red Hat Display"/>
              <a:buNone/>
              <a:defRPr b="1" sz="1700">
                <a:solidFill>
                  <a:schemeClr val="lt1"/>
                </a:solidFill>
                <a:latin typeface="Red Hat Display"/>
                <a:ea typeface="Red Hat Display"/>
                <a:cs typeface="Red Hat Display"/>
                <a:sym typeface="Red Hat Display"/>
              </a:defRPr>
            </a:lvl8pPr>
            <a:lvl9pPr indent="0" lvl="8" marL="0" marR="0" rtl="0" algn="ctr">
              <a:spcBef>
                <a:spcPts val="0"/>
              </a:spcBef>
              <a:spcAft>
                <a:spcPts val="0"/>
              </a:spcAft>
              <a:buClr>
                <a:schemeClr val="lt1"/>
              </a:buClr>
              <a:buSzPts val="1700"/>
              <a:buFont typeface="Red Hat Display"/>
              <a:buNone/>
              <a:defRPr b="1" sz="1700">
                <a:solidFill>
                  <a:schemeClr val="lt1"/>
                </a:solidFill>
                <a:latin typeface="Red Hat Display"/>
                <a:ea typeface="Red Hat Display"/>
                <a:cs typeface="Red Hat Display"/>
                <a:sym typeface="Red Hat Display"/>
              </a:defRPr>
            </a:lvl9pPr>
          </a:lstStyle>
          <a:p>
            <a:pPr indent="0" lvl="0" marL="0" rtl="0" algn="ctr">
              <a:spcBef>
                <a:spcPts val="0"/>
              </a:spcBef>
              <a:spcAft>
                <a:spcPts val="0"/>
              </a:spcAft>
              <a:buNone/>
            </a:pPr>
            <a:fld id="{00000000-1234-1234-1234-123412341234}" type="slidenum">
              <a:rPr lang="en-US"/>
              <a:t>‹#›</a:t>
            </a:fld>
            <a:endParaRPr/>
          </a:p>
        </p:txBody>
      </p:sp>
      <p:sp>
        <p:nvSpPr>
          <p:cNvPr id="394" name="Google Shape;394;p35"/>
          <p:cNvSpPr txBox="1"/>
          <p:nvPr/>
        </p:nvSpPr>
        <p:spPr>
          <a:xfrm>
            <a:off x="4791200" y="5200475"/>
            <a:ext cx="2609700" cy="8715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Clr>
                <a:schemeClr val="accent4"/>
              </a:buClr>
              <a:buSzPts val="12800"/>
              <a:buFont typeface="Arial"/>
              <a:buNone/>
            </a:pPr>
            <a:r>
              <a:rPr lang="en-US" sz="12800">
                <a:solidFill>
                  <a:schemeClr val="accent4"/>
                </a:solidFill>
                <a:latin typeface="Arial"/>
                <a:ea typeface="Arial"/>
                <a:cs typeface="Arial"/>
                <a:sym typeface="Arial"/>
              </a:rPr>
              <a:t>”</a:t>
            </a:r>
            <a:endParaRPr sz="12800">
              <a:solidFill>
                <a:schemeClr val="accent4"/>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95" name="Shape 395"/>
        <p:cNvGrpSpPr/>
        <p:nvPr/>
      </p:nvGrpSpPr>
      <p:grpSpPr>
        <a:xfrm>
          <a:off x="0" y="0"/>
          <a:ext cx="0" cy="0"/>
          <a:chOff x="0" y="0"/>
          <a:chExt cx="0" cy="0"/>
        </a:xfrm>
      </p:grpSpPr>
      <p:sp>
        <p:nvSpPr>
          <p:cNvPr id="396" name="Google Shape;396;p36"/>
          <p:cNvSpPr/>
          <p:nvPr/>
        </p:nvSpPr>
        <p:spPr>
          <a:xfrm rot="5400000">
            <a:off x="218433" y="771700"/>
            <a:ext cx="844500" cy="1281300"/>
          </a:xfrm>
          <a:prstGeom prst="round2SameRect">
            <a:avLst>
              <a:gd fmla="val 50000" name="adj1"/>
              <a:gd fmla="val 0" name="adj2"/>
            </a:avLst>
          </a:pr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pic>
        <p:nvPicPr>
          <p:cNvPr id="397" name="Google Shape;397;p36"/>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398" name="Google Shape;398;p36"/>
          <p:cNvSpPr txBox="1"/>
          <p:nvPr>
            <p:ph type="title"/>
          </p:nvPr>
        </p:nvSpPr>
        <p:spPr>
          <a:xfrm>
            <a:off x="1392633" y="990100"/>
            <a:ext cx="9609900" cy="8445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SzPts val="3200"/>
              <a:buNone/>
              <a:defRPr/>
            </a:lvl1pPr>
            <a:lvl2pPr lvl="1" rtl="0" algn="l">
              <a:lnSpc>
                <a:spcPct val="90000"/>
              </a:lnSpc>
              <a:spcBef>
                <a:spcPts val="0"/>
              </a:spcBef>
              <a:spcAft>
                <a:spcPts val="0"/>
              </a:spcAft>
              <a:buSzPts val="3200"/>
              <a:buNone/>
              <a:defRPr/>
            </a:lvl2pPr>
            <a:lvl3pPr lvl="2" rtl="0" algn="l">
              <a:lnSpc>
                <a:spcPct val="90000"/>
              </a:lnSpc>
              <a:spcBef>
                <a:spcPts val="0"/>
              </a:spcBef>
              <a:spcAft>
                <a:spcPts val="0"/>
              </a:spcAft>
              <a:buSzPts val="3200"/>
              <a:buNone/>
              <a:defRPr/>
            </a:lvl3pPr>
            <a:lvl4pPr lvl="3" rtl="0" algn="l">
              <a:lnSpc>
                <a:spcPct val="90000"/>
              </a:lnSpc>
              <a:spcBef>
                <a:spcPts val="0"/>
              </a:spcBef>
              <a:spcAft>
                <a:spcPts val="0"/>
              </a:spcAft>
              <a:buSzPts val="3200"/>
              <a:buNone/>
              <a:defRPr/>
            </a:lvl4pPr>
            <a:lvl5pPr lvl="4" rtl="0" algn="l">
              <a:lnSpc>
                <a:spcPct val="90000"/>
              </a:lnSpc>
              <a:spcBef>
                <a:spcPts val="0"/>
              </a:spcBef>
              <a:spcAft>
                <a:spcPts val="0"/>
              </a:spcAft>
              <a:buSzPts val="3200"/>
              <a:buNone/>
              <a:defRPr/>
            </a:lvl5pPr>
            <a:lvl6pPr lvl="5" rtl="0" algn="l">
              <a:lnSpc>
                <a:spcPct val="90000"/>
              </a:lnSpc>
              <a:spcBef>
                <a:spcPts val="0"/>
              </a:spcBef>
              <a:spcAft>
                <a:spcPts val="0"/>
              </a:spcAft>
              <a:buSzPts val="3200"/>
              <a:buNone/>
              <a:defRPr/>
            </a:lvl6pPr>
            <a:lvl7pPr lvl="6" rtl="0" algn="l">
              <a:lnSpc>
                <a:spcPct val="90000"/>
              </a:lnSpc>
              <a:spcBef>
                <a:spcPts val="0"/>
              </a:spcBef>
              <a:spcAft>
                <a:spcPts val="0"/>
              </a:spcAft>
              <a:buSzPts val="3200"/>
              <a:buNone/>
              <a:defRPr/>
            </a:lvl7pPr>
            <a:lvl8pPr lvl="7" rtl="0" algn="l">
              <a:lnSpc>
                <a:spcPct val="90000"/>
              </a:lnSpc>
              <a:spcBef>
                <a:spcPts val="0"/>
              </a:spcBef>
              <a:spcAft>
                <a:spcPts val="0"/>
              </a:spcAft>
              <a:buSzPts val="3200"/>
              <a:buNone/>
              <a:defRPr/>
            </a:lvl8pPr>
            <a:lvl9pPr lvl="8" rtl="0" algn="l">
              <a:lnSpc>
                <a:spcPct val="90000"/>
              </a:lnSpc>
              <a:spcBef>
                <a:spcPts val="0"/>
              </a:spcBef>
              <a:spcAft>
                <a:spcPts val="0"/>
              </a:spcAft>
              <a:buSzPts val="3200"/>
              <a:buNone/>
              <a:defRPr/>
            </a:lvl9pPr>
          </a:lstStyle>
          <a:p/>
        </p:txBody>
      </p:sp>
      <p:sp>
        <p:nvSpPr>
          <p:cNvPr id="399" name="Google Shape;399;p36"/>
          <p:cNvSpPr txBox="1"/>
          <p:nvPr>
            <p:ph idx="1" type="body"/>
          </p:nvPr>
        </p:nvSpPr>
        <p:spPr>
          <a:xfrm>
            <a:off x="1392633" y="1957833"/>
            <a:ext cx="9609900" cy="3676800"/>
          </a:xfrm>
          <a:prstGeom prst="rect">
            <a:avLst/>
          </a:prstGeom>
          <a:noFill/>
          <a:ln>
            <a:noFill/>
          </a:ln>
        </p:spPr>
        <p:txBody>
          <a:bodyPr anchorCtr="0" anchor="t" bIns="0" lIns="0" spcFirstLastPara="1" rIns="0" wrap="square" tIns="0">
            <a:noAutofit/>
          </a:bodyPr>
          <a:lstStyle>
            <a:lvl1pPr indent="-381000" lvl="0" marL="457200" rtl="0" algn="l">
              <a:lnSpc>
                <a:spcPct val="115000"/>
              </a:lnSpc>
              <a:spcBef>
                <a:spcPts val="0"/>
              </a:spcBef>
              <a:spcAft>
                <a:spcPts val="0"/>
              </a:spcAft>
              <a:buSzPts val="2400"/>
              <a:buChar char="●"/>
              <a:defRPr/>
            </a:lvl1pPr>
            <a:lvl2pPr indent="-381000" lvl="1" marL="914400" rtl="0" algn="l">
              <a:lnSpc>
                <a:spcPct val="115000"/>
              </a:lnSpc>
              <a:spcBef>
                <a:spcPts val="1067"/>
              </a:spcBef>
              <a:spcAft>
                <a:spcPts val="0"/>
              </a:spcAft>
              <a:buSzPts val="2400"/>
              <a:buChar char="○"/>
              <a:defRPr/>
            </a:lvl2pPr>
            <a:lvl3pPr indent="-381000" lvl="2" marL="1371600" rtl="0" algn="l">
              <a:lnSpc>
                <a:spcPct val="115000"/>
              </a:lnSpc>
              <a:spcBef>
                <a:spcPts val="1067"/>
              </a:spcBef>
              <a:spcAft>
                <a:spcPts val="0"/>
              </a:spcAft>
              <a:buSzPts val="2400"/>
              <a:buChar char="■"/>
              <a:defRPr/>
            </a:lvl3pPr>
            <a:lvl4pPr indent="-381000" lvl="3" marL="1828800" rtl="0" algn="l">
              <a:lnSpc>
                <a:spcPct val="115000"/>
              </a:lnSpc>
              <a:spcBef>
                <a:spcPts val="1067"/>
              </a:spcBef>
              <a:spcAft>
                <a:spcPts val="0"/>
              </a:spcAft>
              <a:buSzPts val="2400"/>
              <a:buChar char="●"/>
              <a:defRPr/>
            </a:lvl4pPr>
            <a:lvl5pPr indent="-381000" lvl="4" marL="2286000" rtl="0" algn="l">
              <a:lnSpc>
                <a:spcPct val="115000"/>
              </a:lnSpc>
              <a:spcBef>
                <a:spcPts val="1067"/>
              </a:spcBef>
              <a:spcAft>
                <a:spcPts val="0"/>
              </a:spcAft>
              <a:buSzPts val="2400"/>
              <a:buChar char="○"/>
              <a:defRPr/>
            </a:lvl5pPr>
            <a:lvl6pPr indent="-381000" lvl="5" marL="2743200" rtl="0" algn="l">
              <a:lnSpc>
                <a:spcPct val="115000"/>
              </a:lnSpc>
              <a:spcBef>
                <a:spcPts val="1067"/>
              </a:spcBef>
              <a:spcAft>
                <a:spcPts val="0"/>
              </a:spcAft>
              <a:buSzPts val="2400"/>
              <a:buChar char="■"/>
              <a:defRPr/>
            </a:lvl6pPr>
            <a:lvl7pPr indent="-381000" lvl="6" marL="3200400" rtl="0" algn="l">
              <a:lnSpc>
                <a:spcPct val="115000"/>
              </a:lnSpc>
              <a:spcBef>
                <a:spcPts val="1067"/>
              </a:spcBef>
              <a:spcAft>
                <a:spcPts val="0"/>
              </a:spcAft>
              <a:buSzPts val="2400"/>
              <a:buChar char="●"/>
              <a:defRPr/>
            </a:lvl7pPr>
            <a:lvl8pPr indent="-381000" lvl="7" marL="3657600" rtl="0" algn="l">
              <a:lnSpc>
                <a:spcPct val="115000"/>
              </a:lnSpc>
              <a:spcBef>
                <a:spcPts val="1067"/>
              </a:spcBef>
              <a:spcAft>
                <a:spcPts val="0"/>
              </a:spcAft>
              <a:buSzPts val="2400"/>
              <a:buChar char="○"/>
              <a:defRPr/>
            </a:lvl8pPr>
            <a:lvl9pPr indent="-381000" lvl="8" marL="4114800" rtl="0" algn="l">
              <a:lnSpc>
                <a:spcPct val="115000"/>
              </a:lnSpc>
              <a:spcBef>
                <a:spcPts val="1067"/>
              </a:spcBef>
              <a:spcAft>
                <a:spcPts val="1067"/>
              </a:spcAft>
              <a:buSzPts val="2400"/>
              <a:buChar char="■"/>
              <a:defRPr/>
            </a:lvl9pPr>
          </a:lstStyle>
          <a:p/>
        </p:txBody>
      </p:sp>
      <p:sp>
        <p:nvSpPr>
          <p:cNvPr id="400" name="Google Shape;400;p36"/>
          <p:cNvSpPr txBox="1"/>
          <p:nvPr>
            <p:ph idx="12" type="sldNum"/>
          </p:nvPr>
        </p:nvSpPr>
        <p:spPr>
          <a:xfrm>
            <a:off x="11493100" y="6173667"/>
            <a:ext cx="698700" cy="684300"/>
          </a:xfrm>
          <a:prstGeom prst="rect">
            <a:avLst/>
          </a:prstGeom>
          <a:noFill/>
          <a:ln>
            <a:noFill/>
          </a:ln>
        </p:spPr>
        <p:txBody>
          <a:bodyPr anchorCtr="0" anchor="ctr" bIns="0" lIns="0" spcFirstLastPara="1" rIns="0" wrap="square" tIns="0">
            <a:noAutofit/>
          </a:bodyPr>
          <a:lstStyle>
            <a:lvl1pPr indent="0" lvl="0" marL="0" marR="0" rtl="0" algn="ctr">
              <a:spcBef>
                <a:spcPts val="0"/>
              </a:spcBef>
              <a:spcAft>
                <a:spcPts val="0"/>
              </a:spcAft>
              <a:buClr>
                <a:schemeClr val="dk2"/>
              </a:buClr>
              <a:buSzPts val="1700"/>
              <a:buFont typeface="Red Hat Display"/>
              <a:buNone/>
              <a:defRPr b="1" sz="1700">
                <a:solidFill>
                  <a:schemeClr val="dk2"/>
                </a:solidFill>
                <a:latin typeface="Red Hat Display"/>
                <a:ea typeface="Red Hat Display"/>
                <a:cs typeface="Red Hat Display"/>
                <a:sym typeface="Red Hat Display"/>
              </a:defRPr>
            </a:lvl1pPr>
            <a:lvl2pPr indent="0" lvl="1" marL="0" marR="0" rtl="0" algn="ctr">
              <a:spcBef>
                <a:spcPts val="0"/>
              </a:spcBef>
              <a:spcAft>
                <a:spcPts val="0"/>
              </a:spcAft>
              <a:buClr>
                <a:schemeClr val="dk2"/>
              </a:buClr>
              <a:buSzPts val="1700"/>
              <a:buFont typeface="Red Hat Display"/>
              <a:buNone/>
              <a:defRPr b="1" sz="1700">
                <a:solidFill>
                  <a:schemeClr val="dk2"/>
                </a:solidFill>
                <a:latin typeface="Red Hat Display"/>
                <a:ea typeface="Red Hat Display"/>
                <a:cs typeface="Red Hat Display"/>
                <a:sym typeface="Red Hat Display"/>
              </a:defRPr>
            </a:lvl2pPr>
            <a:lvl3pPr indent="0" lvl="2" marL="0" marR="0" rtl="0" algn="ctr">
              <a:spcBef>
                <a:spcPts val="0"/>
              </a:spcBef>
              <a:spcAft>
                <a:spcPts val="0"/>
              </a:spcAft>
              <a:buClr>
                <a:schemeClr val="dk2"/>
              </a:buClr>
              <a:buSzPts val="1700"/>
              <a:buFont typeface="Red Hat Display"/>
              <a:buNone/>
              <a:defRPr b="1" sz="1700">
                <a:solidFill>
                  <a:schemeClr val="dk2"/>
                </a:solidFill>
                <a:latin typeface="Red Hat Display"/>
                <a:ea typeface="Red Hat Display"/>
                <a:cs typeface="Red Hat Display"/>
                <a:sym typeface="Red Hat Display"/>
              </a:defRPr>
            </a:lvl3pPr>
            <a:lvl4pPr indent="0" lvl="3" marL="0" marR="0" rtl="0" algn="ctr">
              <a:spcBef>
                <a:spcPts val="0"/>
              </a:spcBef>
              <a:spcAft>
                <a:spcPts val="0"/>
              </a:spcAft>
              <a:buClr>
                <a:schemeClr val="dk2"/>
              </a:buClr>
              <a:buSzPts val="1700"/>
              <a:buFont typeface="Red Hat Display"/>
              <a:buNone/>
              <a:defRPr b="1" sz="1700">
                <a:solidFill>
                  <a:schemeClr val="dk2"/>
                </a:solidFill>
                <a:latin typeface="Red Hat Display"/>
                <a:ea typeface="Red Hat Display"/>
                <a:cs typeface="Red Hat Display"/>
                <a:sym typeface="Red Hat Display"/>
              </a:defRPr>
            </a:lvl4pPr>
            <a:lvl5pPr indent="0" lvl="4" marL="0" marR="0" rtl="0" algn="ctr">
              <a:spcBef>
                <a:spcPts val="0"/>
              </a:spcBef>
              <a:spcAft>
                <a:spcPts val="0"/>
              </a:spcAft>
              <a:buClr>
                <a:schemeClr val="dk2"/>
              </a:buClr>
              <a:buSzPts val="1700"/>
              <a:buFont typeface="Red Hat Display"/>
              <a:buNone/>
              <a:defRPr b="1" sz="1700">
                <a:solidFill>
                  <a:schemeClr val="dk2"/>
                </a:solidFill>
                <a:latin typeface="Red Hat Display"/>
                <a:ea typeface="Red Hat Display"/>
                <a:cs typeface="Red Hat Display"/>
                <a:sym typeface="Red Hat Display"/>
              </a:defRPr>
            </a:lvl5pPr>
            <a:lvl6pPr indent="0" lvl="5" marL="0" marR="0" rtl="0" algn="ctr">
              <a:spcBef>
                <a:spcPts val="0"/>
              </a:spcBef>
              <a:spcAft>
                <a:spcPts val="0"/>
              </a:spcAft>
              <a:buClr>
                <a:schemeClr val="dk2"/>
              </a:buClr>
              <a:buSzPts val="1700"/>
              <a:buFont typeface="Red Hat Display"/>
              <a:buNone/>
              <a:defRPr b="1" sz="1700">
                <a:solidFill>
                  <a:schemeClr val="dk2"/>
                </a:solidFill>
                <a:latin typeface="Red Hat Display"/>
                <a:ea typeface="Red Hat Display"/>
                <a:cs typeface="Red Hat Display"/>
                <a:sym typeface="Red Hat Display"/>
              </a:defRPr>
            </a:lvl6pPr>
            <a:lvl7pPr indent="0" lvl="6" marL="0" marR="0" rtl="0" algn="ctr">
              <a:spcBef>
                <a:spcPts val="0"/>
              </a:spcBef>
              <a:spcAft>
                <a:spcPts val="0"/>
              </a:spcAft>
              <a:buClr>
                <a:schemeClr val="dk2"/>
              </a:buClr>
              <a:buSzPts val="1700"/>
              <a:buFont typeface="Red Hat Display"/>
              <a:buNone/>
              <a:defRPr b="1" sz="1700">
                <a:solidFill>
                  <a:schemeClr val="dk2"/>
                </a:solidFill>
                <a:latin typeface="Red Hat Display"/>
                <a:ea typeface="Red Hat Display"/>
                <a:cs typeface="Red Hat Display"/>
                <a:sym typeface="Red Hat Display"/>
              </a:defRPr>
            </a:lvl7pPr>
            <a:lvl8pPr indent="0" lvl="7" marL="0" marR="0" rtl="0" algn="ctr">
              <a:spcBef>
                <a:spcPts val="0"/>
              </a:spcBef>
              <a:spcAft>
                <a:spcPts val="0"/>
              </a:spcAft>
              <a:buClr>
                <a:schemeClr val="dk2"/>
              </a:buClr>
              <a:buSzPts val="1700"/>
              <a:buFont typeface="Red Hat Display"/>
              <a:buNone/>
              <a:defRPr b="1" sz="1700">
                <a:solidFill>
                  <a:schemeClr val="dk2"/>
                </a:solidFill>
                <a:latin typeface="Red Hat Display"/>
                <a:ea typeface="Red Hat Display"/>
                <a:cs typeface="Red Hat Display"/>
                <a:sym typeface="Red Hat Display"/>
              </a:defRPr>
            </a:lvl8pPr>
            <a:lvl9pPr indent="0" lvl="8" marL="0" marR="0" rtl="0" algn="ctr">
              <a:spcBef>
                <a:spcPts val="0"/>
              </a:spcBef>
              <a:spcAft>
                <a:spcPts val="0"/>
              </a:spcAft>
              <a:buClr>
                <a:schemeClr val="dk2"/>
              </a:buClr>
              <a:buSzPts val="1700"/>
              <a:buFont typeface="Red Hat Display"/>
              <a:buNone/>
              <a:defRPr b="1" sz="1700">
                <a:solidFill>
                  <a:schemeClr val="dk2"/>
                </a:solidFill>
                <a:latin typeface="Red Hat Display"/>
                <a:ea typeface="Red Hat Display"/>
                <a:cs typeface="Red Hat Display"/>
                <a:sym typeface="Red Hat Displa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01" name="Shape 401"/>
        <p:cNvGrpSpPr/>
        <p:nvPr/>
      </p:nvGrpSpPr>
      <p:grpSpPr>
        <a:xfrm>
          <a:off x="0" y="0"/>
          <a:ext cx="0" cy="0"/>
          <a:chOff x="0" y="0"/>
          <a:chExt cx="0" cy="0"/>
        </a:xfrm>
      </p:grpSpPr>
      <p:sp>
        <p:nvSpPr>
          <p:cNvPr id="402" name="Google Shape;402;p37"/>
          <p:cNvSpPr/>
          <p:nvPr/>
        </p:nvSpPr>
        <p:spPr>
          <a:xfrm>
            <a:off x="5673800" y="5576867"/>
            <a:ext cx="844500" cy="1281300"/>
          </a:xfrm>
          <a:prstGeom prst="round2SameRect">
            <a:avLst>
              <a:gd fmla="val 50000" name="adj1"/>
              <a:gd fmla="val 0" name="adj2"/>
            </a:avLst>
          </a:pr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pic>
        <p:nvPicPr>
          <p:cNvPr id="403" name="Google Shape;403;p37"/>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404" name="Google Shape;404;p37"/>
          <p:cNvSpPr txBox="1"/>
          <p:nvPr>
            <p:ph idx="1" type="body"/>
          </p:nvPr>
        </p:nvSpPr>
        <p:spPr>
          <a:xfrm>
            <a:off x="1140400" y="5163867"/>
            <a:ext cx="9911100" cy="376500"/>
          </a:xfrm>
          <a:prstGeom prst="rect">
            <a:avLst/>
          </a:prstGeom>
          <a:noFill/>
          <a:ln>
            <a:noFill/>
          </a:ln>
        </p:spPr>
        <p:txBody>
          <a:bodyPr anchorCtr="0" anchor="t" bIns="0" lIns="0" spcFirstLastPara="1" rIns="0" wrap="square" tIns="0">
            <a:noAutofit/>
          </a:bodyPr>
          <a:lstStyle>
            <a:lvl1pPr indent="-228600" lvl="0" marL="457200" rtl="0" algn="ctr">
              <a:lnSpc>
                <a:spcPct val="115000"/>
              </a:lnSpc>
              <a:spcBef>
                <a:spcPts val="0"/>
              </a:spcBef>
              <a:spcAft>
                <a:spcPts val="1067"/>
              </a:spcAft>
              <a:buSzPts val="1600"/>
              <a:buNone/>
              <a:defRPr sz="2100"/>
            </a:lvl1pPr>
          </a:lstStyle>
          <a:p/>
        </p:txBody>
      </p:sp>
      <p:sp>
        <p:nvSpPr>
          <p:cNvPr id="405" name="Google Shape;405;p37"/>
          <p:cNvSpPr txBox="1"/>
          <p:nvPr>
            <p:ph idx="12" type="sldNum"/>
          </p:nvPr>
        </p:nvSpPr>
        <p:spPr>
          <a:xfrm>
            <a:off x="5673800" y="6290167"/>
            <a:ext cx="844500" cy="567900"/>
          </a:xfrm>
          <a:prstGeom prst="rect">
            <a:avLst/>
          </a:prstGeom>
          <a:noFill/>
          <a:ln>
            <a:noFill/>
          </a:ln>
        </p:spPr>
        <p:txBody>
          <a:bodyPr anchorCtr="0" anchor="ctr" bIns="0" lIns="0" spcFirstLastPara="1" rIns="0" wrap="square" tIns="0">
            <a:noAutofit/>
          </a:bodyPr>
          <a:lstStyle>
            <a:lvl1pPr indent="0" lvl="0" marL="0" marR="0" rtl="0" algn="ctr">
              <a:spcBef>
                <a:spcPts val="0"/>
              </a:spcBef>
              <a:spcAft>
                <a:spcPts val="0"/>
              </a:spcAft>
              <a:buClr>
                <a:schemeClr val="lt1"/>
              </a:buClr>
              <a:buSzPts val="1700"/>
              <a:buFont typeface="Red Hat Display"/>
              <a:buNone/>
              <a:defRPr b="1" sz="1700">
                <a:solidFill>
                  <a:schemeClr val="lt1"/>
                </a:solidFill>
                <a:latin typeface="Red Hat Display"/>
                <a:ea typeface="Red Hat Display"/>
                <a:cs typeface="Red Hat Display"/>
                <a:sym typeface="Red Hat Display"/>
              </a:defRPr>
            </a:lvl1pPr>
            <a:lvl2pPr indent="0" lvl="1" marL="0" marR="0" rtl="0" algn="ctr">
              <a:spcBef>
                <a:spcPts val="0"/>
              </a:spcBef>
              <a:spcAft>
                <a:spcPts val="0"/>
              </a:spcAft>
              <a:buClr>
                <a:schemeClr val="lt1"/>
              </a:buClr>
              <a:buSzPts val="1700"/>
              <a:buFont typeface="Red Hat Display"/>
              <a:buNone/>
              <a:defRPr b="1" sz="1700">
                <a:solidFill>
                  <a:schemeClr val="lt1"/>
                </a:solidFill>
                <a:latin typeface="Red Hat Display"/>
                <a:ea typeface="Red Hat Display"/>
                <a:cs typeface="Red Hat Display"/>
                <a:sym typeface="Red Hat Display"/>
              </a:defRPr>
            </a:lvl2pPr>
            <a:lvl3pPr indent="0" lvl="2" marL="0" marR="0" rtl="0" algn="ctr">
              <a:spcBef>
                <a:spcPts val="0"/>
              </a:spcBef>
              <a:spcAft>
                <a:spcPts val="0"/>
              </a:spcAft>
              <a:buClr>
                <a:schemeClr val="lt1"/>
              </a:buClr>
              <a:buSzPts val="1700"/>
              <a:buFont typeface="Red Hat Display"/>
              <a:buNone/>
              <a:defRPr b="1" sz="1700">
                <a:solidFill>
                  <a:schemeClr val="lt1"/>
                </a:solidFill>
                <a:latin typeface="Red Hat Display"/>
                <a:ea typeface="Red Hat Display"/>
                <a:cs typeface="Red Hat Display"/>
                <a:sym typeface="Red Hat Display"/>
              </a:defRPr>
            </a:lvl3pPr>
            <a:lvl4pPr indent="0" lvl="3" marL="0" marR="0" rtl="0" algn="ctr">
              <a:spcBef>
                <a:spcPts val="0"/>
              </a:spcBef>
              <a:spcAft>
                <a:spcPts val="0"/>
              </a:spcAft>
              <a:buClr>
                <a:schemeClr val="lt1"/>
              </a:buClr>
              <a:buSzPts val="1700"/>
              <a:buFont typeface="Red Hat Display"/>
              <a:buNone/>
              <a:defRPr b="1" sz="1700">
                <a:solidFill>
                  <a:schemeClr val="lt1"/>
                </a:solidFill>
                <a:latin typeface="Red Hat Display"/>
                <a:ea typeface="Red Hat Display"/>
                <a:cs typeface="Red Hat Display"/>
                <a:sym typeface="Red Hat Display"/>
              </a:defRPr>
            </a:lvl4pPr>
            <a:lvl5pPr indent="0" lvl="4" marL="0" marR="0" rtl="0" algn="ctr">
              <a:spcBef>
                <a:spcPts val="0"/>
              </a:spcBef>
              <a:spcAft>
                <a:spcPts val="0"/>
              </a:spcAft>
              <a:buClr>
                <a:schemeClr val="lt1"/>
              </a:buClr>
              <a:buSzPts val="1700"/>
              <a:buFont typeface="Red Hat Display"/>
              <a:buNone/>
              <a:defRPr b="1" sz="1700">
                <a:solidFill>
                  <a:schemeClr val="lt1"/>
                </a:solidFill>
                <a:latin typeface="Red Hat Display"/>
                <a:ea typeface="Red Hat Display"/>
                <a:cs typeface="Red Hat Display"/>
                <a:sym typeface="Red Hat Display"/>
              </a:defRPr>
            </a:lvl5pPr>
            <a:lvl6pPr indent="0" lvl="5" marL="0" marR="0" rtl="0" algn="ctr">
              <a:spcBef>
                <a:spcPts val="0"/>
              </a:spcBef>
              <a:spcAft>
                <a:spcPts val="0"/>
              </a:spcAft>
              <a:buClr>
                <a:schemeClr val="lt1"/>
              </a:buClr>
              <a:buSzPts val="1700"/>
              <a:buFont typeface="Red Hat Display"/>
              <a:buNone/>
              <a:defRPr b="1" sz="1700">
                <a:solidFill>
                  <a:schemeClr val="lt1"/>
                </a:solidFill>
                <a:latin typeface="Red Hat Display"/>
                <a:ea typeface="Red Hat Display"/>
                <a:cs typeface="Red Hat Display"/>
                <a:sym typeface="Red Hat Display"/>
              </a:defRPr>
            </a:lvl6pPr>
            <a:lvl7pPr indent="0" lvl="6" marL="0" marR="0" rtl="0" algn="ctr">
              <a:spcBef>
                <a:spcPts val="0"/>
              </a:spcBef>
              <a:spcAft>
                <a:spcPts val="0"/>
              </a:spcAft>
              <a:buClr>
                <a:schemeClr val="lt1"/>
              </a:buClr>
              <a:buSzPts val="1700"/>
              <a:buFont typeface="Red Hat Display"/>
              <a:buNone/>
              <a:defRPr b="1" sz="1700">
                <a:solidFill>
                  <a:schemeClr val="lt1"/>
                </a:solidFill>
                <a:latin typeface="Red Hat Display"/>
                <a:ea typeface="Red Hat Display"/>
                <a:cs typeface="Red Hat Display"/>
                <a:sym typeface="Red Hat Display"/>
              </a:defRPr>
            </a:lvl7pPr>
            <a:lvl8pPr indent="0" lvl="7" marL="0" marR="0" rtl="0" algn="ctr">
              <a:spcBef>
                <a:spcPts val="0"/>
              </a:spcBef>
              <a:spcAft>
                <a:spcPts val="0"/>
              </a:spcAft>
              <a:buClr>
                <a:schemeClr val="lt1"/>
              </a:buClr>
              <a:buSzPts val="1700"/>
              <a:buFont typeface="Red Hat Display"/>
              <a:buNone/>
              <a:defRPr b="1" sz="1700">
                <a:solidFill>
                  <a:schemeClr val="lt1"/>
                </a:solidFill>
                <a:latin typeface="Red Hat Display"/>
                <a:ea typeface="Red Hat Display"/>
                <a:cs typeface="Red Hat Display"/>
                <a:sym typeface="Red Hat Display"/>
              </a:defRPr>
            </a:lvl8pPr>
            <a:lvl9pPr indent="0" lvl="8" marL="0" marR="0" rtl="0" algn="ctr">
              <a:spcBef>
                <a:spcPts val="0"/>
              </a:spcBef>
              <a:spcAft>
                <a:spcPts val="0"/>
              </a:spcAft>
              <a:buClr>
                <a:schemeClr val="lt1"/>
              </a:buClr>
              <a:buSzPts val="1700"/>
              <a:buFont typeface="Red Hat Display"/>
              <a:buNone/>
              <a:defRPr b="1" sz="1700">
                <a:solidFill>
                  <a:schemeClr val="lt1"/>
                </a:solidFill>
                <a:latin typeface="Red Hat Display"/>
                <a:ea typeface="Red Hat Display"/>
                <a:cs typeface="Red Hat Display"/>
                <a:sym typeface="Red Hat Displa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Light background" type="blank">
  <p:cSld name="BLANK">
    <p:spTree>
      <p:nvGrpSpPr>
        <p:cNvPr id="406" name="Shape 406"/>
        <p:cNvGrpSpPr/>
        <p:nvPr/>
      </p:nvGrpSpPr>
      <p:grpSpPr>
        <a:xfrm>
          <a:off x="0" y="0"/>
          <a:ext cx="0" cy="0"/>
          <a:chOff x="0" y="0"/>
          <a:chExt cx="0" cy="0"/>
        </a:xfrm>
      </p:grpSpPr>
      <p:sp>
        <p:nvSpPr>
          <p:cNvPr id="407" name="Google Shape;407;p38"/>
          <p:cNvSpPr/>
          <p:nvPr/>
        </p:nvSpPr>
        <p:spPr>
          <a:xfrm rot="5400000">
            <a:off x="218433" y="2788400"/>
            <a:ext cx="844500" cy="1281300"/>
          </a:xfrm>
          <a:prstGeom prst="round2SameRect">
            <a:avLst>
              <a:gd fmla="val 50000" name="adj1"/>
              <a:gd fmla="val 0" name="adj2"/>
            </a:avLst>
          </a:pr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pic>
        <p:nvPicPr>
          <p:cNvPr id="408" name="Google Shape;408;p38"/>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409" name="Google Shape;409;p38"/>
          <p:cNvSpPr txBox="1"/>
          <p:nvPr>
            <p:ph idx="12" type="sldNum"/>
          </p:nvPr>
        </p:nvSpPr>
        <p:spPr>
          <a:xfrm>
            <a:off x="11493100" y="6173667"/>
            <a:ext cx="698700" cy="684300"/>
          </a:xfrm>
          <a:prstGeom prst="rect">
            <a:avLst/>
          </a:prstGeom>
          <a:noFill/>
          <a:ln>
            <a:noFill/>
          </a:ln>
        </p:spPr>
        <p:txBody>
          <a:bodyPr anchorCtr="0" anchor="ctr" bIns="0" lIns="0" spcFirstLastPara="1" rIns="0" wrap="square" tIns="0">
            <a:noAutofit/>
          </a:bodyPr>
          <a:lstStyle>
            <a:lvl1pPr indent="0" lvl="0" marL="0" marR="0" rtl="0" algn="ctr">
              <a:spcBef>
                <a:spcPts val="0"/>
              </a:spcBef>
              <a:spcAft>
                <a:spcPts val="0"/>
              </a:spcAft>
              <a:buClr>
                <a:schemeClr val="dk2"/>
              </a:buClr>
              <a:buSzPts val="1700"/>
              <a:buFont typeface="Red Hat Display"/>
              <a:buNone/>
              <a:defRPr b="1" sz="1700">
                <a:solidFill>
                  <a:schemeClr val="dk2"/>
                </a:solidFill>
                <a:latin typeface="Red Hat Display"/>
                <a:ea typeface="Red Hat Display"/>
                <a:cs typeface="Red Hat Display"/>
                <a:sym typeface="Red Hat Display"/>
              </a:defRPr>
            </a:lvl1pPr>
            <a:lvl2pPr indent="0" lvl="1" marL="0" marR="0" rtl="0" algn="ctr">
              <a:spcBef>
                <a:spcPts val="0"/>
              </a:spcBef>
              <a:spcAft>
                <a:spcPts val="0"/>
              </a:spcAft>
              <a:buClr>
                <a:schemeClr val="dk2"/>
              </a:buClr>
              <a:buSzPts val="1700"/>
              <a:buFont typeface="Red Hat Display"/>
              <a:buNone/>
              <a:defRPr b="1" sz="1700">
                <a:solidFill>
                  <a:schemeClr val="dk2"/>
                </a:solidFill>
                <a:latin typeface="Red Hat Display"/>
                <a:ea typeface="Red Hat Display"/>
                <a:cs typeface="Red Hat Display"/>
                <a:sym typeface="Red Hat Display"/>
              </a:defRPr>
            </a:lvl2pPr>
            <a:lvl3pPr indent="0" lvl="2" marL="0" marR="0" rtl="0" algn="ctr">
              <a:spcBef>
                <a:spcPts val="0"/>
              </a:spcBef>
              <a:spcAft>
                <a:spcPts val="0"/>
              </a:spcAft>
              <a:buClr>
                <a:schemeClr val="dk2"/>
              </a:buClr>
              <a:buSzPts val="1700"/>
              <a:buFont typeface="Red Hat Display"/>
              <a:buNone/>
              <a:defRPr b="1" sz="1700">
                <a:solidFill>
                  <a:schemeClr val="dk2"/>
                </a:solidFill>
                <a:latin typeface="Red Hat Display"/>
                <a:ea typeface="Red Hat Display"/>
                <a:cs typeface="Red Hat Display"/>
                <a:sym typeface="Red Hat Display"/>
              </a:defRPr>
            </a:lvl3pPr>
            <a:lvl4pPr indent="0" lvl="3" marL="0" marR="0" rtl="0" algn="ctr">
              <a:spcBef>
                <a:spcPts val="0"/>
              </a:spcBef>
              <a:spcAft>
                <a:spcPts val="0"/>
              </a:spcAft>
              <a:buClr>
                <a:schemeClr val="dk2"/>
              </a:buClr>
              <a:buSzPts val="1700"/>
              <a:buFont typeface="Red Hat Display"/>
              <a:buNone/>
              <a:defRPr b="1" sz="1700">
                <a:solidFill>
                  <a:schemeClr val="dk2"/>
                </a:solidFill>
                <a:latin typeface="Red Hat Display"/>
                <a:ea typeface="Red Hat Display"/>
                <a:cs typeface="Red Hat Display"/>
                <a:sym typeface="Red Hat Display"/>
              </a:defRPr>
            </a:lvl4pPr>
            <a:lvl5pPr indent="0" lvl="4" marL="0" marR="0" rtl="0" algn="ctr">
              <a:spcBef>
                <a:spcPts val="0"/>
              </a:spcBef>
              <a:spcAft>
                <a:spcPts val="0"/>
              </a:spcAft>
              <a:buClr>
                <a:schemeClr val="dk2"/>
              </a:buClr>
              <a:buSzPts val="1700"/>
              <a:buFont typeface="Red Hat Display"/>
              <a:buNone/>
              <a:defRPr b="1" sz="1700">
                <a:solidFill>
                  <a:schemeClr val="dk2"/>
                </a:solidFill>
                <a:latin typeface="Red Hat Display"/>
                <a:ea typeface="Red Hat Display"/>
                <a:cs typeface="Red Hat Display"/>
                <a:sym typeface="Red Hat Display"/>
              </a:defRPr>
            </a:lvl5pPr>
            <a:lvl6pPr indent="0" lvl="5" marL="0" marR="0" rtl="0" algn="ctr">
              <a:spcBef>
                <a:spcPts val="0"/>
              </a:spcBef>
              <a:spcAft>
                <a:spcPts val="0"/>
              </a:spcAft>
              <a:buClr>
                <a:schemeClr val="dk2"/>
              </a:buClr>
              <a:buSzPts val="1700"/>
              <a:buFont typeface="Red Hat Display"/>
              <a:buNone/>
              <a:defRPr b="1" sz="1700">
                <a:solidFill>
                  <a:schemeClr val="dk2"/>
                </a:solidFill>
                <a:latin typeface="Red Hat Display"/>
                <a:ea typeface="Red Hat Display"/>
                <a:cs typeface="Red Hat Display"/>
                <a:sym typeface="Red Hat Display"/>
              </a:defRPr>
            </a:lvl6pPr>
            <a:lvl7pPr indent="0" lvl="6" marL="0" marR="0" rtl="0" algn="ctr">
              <a:spcBef>
                <a:spcPts val="0"/>
              </a:spcBef>
              <a:spcAft>
                <a:spcPts val="0"/>
              </a:spcAft>
              <a:buClr>
                <a:schemeClr val="dk2"/>
              </a:buClr>
              <a:buSzPts val="1700"/>
              <a:buFont typeface="Red Hat Display"/>
              <a:buNone/>
              <a:defRPr b="1" sz="1700">
                <a:solidFill>
                  <a:schemeClr val="dk2"/>
                </a:solidFill>
                <a:latin typeface="Red Hat Display"/>
                <a:ea typeface="Red Hat Display"/>
                <a:cs typeface="Red Hat Display"/>
                <a:sym typeface="Red Hat Display"/>
              </a:defRPr>
            </a:lvl7pPr>
            <a:lvl8pPr indent="0" lvl="7" marL="0" marR="0" rtl="0" algn="ctr">
              <a:spcBef>
                <a:spcPts val="0"/>
              </a:spcBef>
              <a:spcAft>
                <a:spcPts val="0"/>
              </a:spcAft>
              <a:buClr>
                <a:schemeClr val="dk2"/>
              </a:buClr>
              <a:buSzPts val="1700"/>
              <a:buFont typeface="Red Hat Display"/>
              <a:buNone/>
              <a:defRPr b="1" sz="1700">
                <a:solidFill>
                  <a:schemeClr val="dk2"/>
                </a:solidFill>
                <a:latin typeface="Red Hat Display"/>
                <a:ea typeface="Red Hat Display"/>
                <a:cs typeface="Red Hat Display"/>
                <a:sym typeface="Red Hat Display"/>
              </a:defRPr>
            </a:lvl8pPr>
            <a:lvl9pPr indent="0" lvl="8" marL="0" marR="0" rtl="0" algn="ctr">
              <a:spcBef>
                <a:spcPts val="0"/>
              </a:spcBef>
              <a:spcAft>
                <a:spcPts val="0"/>
              </a:spcAft>
              <a:buClr>
                <a:schemeClr val="dk2"/>
              </a:buClr>
              <a:buSzPts val="1700"/>
              <a:buFont typeface="Red Hat Display"/>
              <a:buNone/>
              <a:defRPr b="1" sz="1700">
                <a:solidFill>
                  <a:schemeClr val="dk2"/>
                </a:solidFill>
                <a:latin typeface="Red Hat Display"/>
                <a:ea typeface="Red Hat Display"/>
                <a:cs typeface="Red Hat Display"/>
                <a:sym typeface="Red Hat Displa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Dark background">
  <p:cSld name="BLANK_1">
    <p:bg>
      <p:bgPr>
        <a:gradFill>
          <a:gsLst>
            <a:gs pos="0">
              <a:schemeClr val="accent5"/>
            </a:gs>
            <a:gs pos="100000">
              <a:schemeClr val="accent4"/>
            </a:gs>
          </a:gsLst>
          <a:lin ang="18900044" scaled="0"/>
        </a:gradFill>
      </p:bgPr>
    </p:bg>
    <p:spTree>
      <p:nvGrpSpPr>
        <p:cNvPr id="410" name="Shape 410"/>
        <p:cNvGrpSpPr/>
        <p:nvPr/>
      </p:nvGrpSpPr>
      <p:grpSpPr>
        <a:xfrm>
          <a:off x="0" y="0"/>
          <a:ext cx="0" cy="0"/>
          <a:chOff x="0" y="0"/>
          <a:chExt cx="0" cy="0"/>
        </a:xfrm>
      </p:grpSpPr>
      <p:sp>
        <p:nvSpPr>
          <p:cNvPr id="411" name="Google Shape;411;p39"/>
          <p:cNvSpPr/>
          <p:nvPr/>
        </p:nvSpPr>
        <p:spPr>
          <a:xfrm rot="5400000">
            <a:off x="218433" y="2788400"/>
            <a:ext cx="844500" cy="1281300"/>
          </a:xfrm>
          <a:prstGeom prst="round2SameRect">
            <a:avLst>
              <a:gd fmla="val 50000" name="adj1"/>
              <a:gd fmla="val 0" name="adj2"/>
            </a:avLst>
          </a:prstGeom>
          <a:solidFill>
            <a:schemeClr val="accen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pic>
        <p:nvPicPr>
          <p:cNvPr id="412" name="Google Shape;412;p39"/>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413" name="Google Shape;413;p39"/>
          <p:cNvSpPr txBox="1"/>
          <p:nvPr>
            <p:ph idx="12" type="sldNum"/>
          </p:nvPr>
        </p:nvSpPr>
        <p:spPr>
          <a:xfrm>
            <a:off x="11493100" y="6173667"/>
            <a:ext cx="698700" cy="684300"/>
          </a:xfrm>
          <a:prstGeom prst="rect">
            <a:avLst/>
          </a:prstGeom>
          <a:noFill/>
          <a:ln>
            <a:noFill/>
          </a:ln>
        </p:spPr>
        <p:txBody>
          <a:bodyPr anchorCtr="0" anchor="ctr" bIns="0" lIns="0" spcFirstLastPara="1" rIns="0" wrap="square" tIns="0">
            <a:noAutofit/>
          </a:bodyPr>
          <a:lstStyle>
            <a:lvl1pPr indent="0" lvl="0" marL="0" marR="0" rtl="0" algn="ctr">
              <a:spcBef>
                <a:spcPts val="0"/>
              </a:spcBef>
              <a:spcAft>
                <a:spcPts val="0"/>
              </a:spcAft>
              <a:buClr>
                <a:schemeClr val="lt1"/>
              </a:buClr>
              <a:buSzPts val="1700"/>
              <a:buFont typeface="Red Hat Display"/>
              <a:buNone/>
              <a:defRPr b="1" sz="1700">
                <a:solidFill>
                  <a:schemeClr val="lt1"/>
                </a:solidFill>
                <a:latin typeface="Red Hat Display"/>
                <a:ea typeface="Red Hat Display"/>
                <a:cs typeface="Red Hat Display"/>
                <a:sym typeface="Red Hat Display"/>
              </a:defRPr>
            </a:lvl1pPr>
            <a:lvl2pPr indent="0" lvl="1" marL="0" marR="0" rtl="0" algn="ctr">
              <a:spcBef>
                <a:spcPts val="0"/>
              </a:spcBef>
              <a:spcAft>
                <a:spcPts val="0"/>
              </a:spcAft>
              <a:buClr>
                <a:schemeClr val="lt1"/>
              </a:buClr>
              <a:buSzPts val="1700"/>
              <a:buFont typeface="Red Hat Display"/>
              <a:buNone/>
              <a:defRPr b="1" sz="1700">
                <a:solidFill>
                  <a:schemeClr val="lt1"/>
                </a:solidFill>
                <a:latin typeface="Red Hat Display"/>
                <a:ea typeface="Red Hat Display"/>
                <a:cs typeface="Red Hat Display"/>
                <a:sym typeface="Red Hat Display"/>
              </a:defRPr>
            </a:lvl2pPr>
            <a:lvl3pPr indent="0" lvl="2" marL="0" marR="0" rtl="0" algn="ctr">
              <a:spcBef>
                <a:spcPts val="0"/>
              </a:spcBef>
              <a:spcAft>
                <a:spcPts val="0"/>
              </a:spcAft>
              <a:buClr>
                <a:schemeClr val="lt1"/>
              </a:buClr>
              <a:buSzPts val="1700"/>
              <a:buFont typeface="Red Hat Display"/>
              <a:buNone/>
              <a:defRPr b="1" sz="1700">
                <a:solidFill>
                  <a:schemeClr val="lt1"/>
                </a:solidFill>
                <a:latin typeface="Red Hat Display"/>
                <a:ea typeface="Red Hat Display"/>
                <a:cs typeface="Red Hat Display"/>
                <a:sym typeface="Red Hat Display"/>
              </a:defRPr>
            </a:lvl3pPr>
            <a:lvl4pPr indent="0" lvl="3" marL="0" marR="0" rtl="0" algn="ctr">
              <a:spcBef>
                <a:spcPts val="0"/>
              </a:spcBef>
              <a:spcAft>
                <a:spcPts val="0"/>
              </a:spcAft>
              <a:buClr>
                <a:schemeClr val="lt1"/>
              </a:buClr>
              <a:buSzPts val="1700"/>
              <a:buFont typeface="Red Hat Display"/>
              <a:buNone/>
              <a:defRPr b="1" sz="1700">
                <a:solidFill>
                  <a:schemeClr val="lt1"/>
                </a:solidFill>
                <a:latin typeface="Red Hat Display"/>
                <a:ea typeface="Red Hat Display"/>
                <a:cs typeface="Red Hat Display"/>
                <a:sym typeface="Red Hat Display"/>
              </a:defRPr>
            </a:lvl4pPr>
            <a:lvl5pPr indent="0" lvl="4" marL="0" marR="0" rtl="0" algn="ctr">
              <a:spcBef>
                <a:spcPts val="0"/>
              </a:spcBef>
              <a:spcAft>
                <a:spcPts val="0"/>
              </a:spcAft>
              <a:buClr>
                <a:schemeClr val="lt1"/>
              </a:buClr>
              <a:buSzPts val="1700"/>
              <a:buFont typeface="Red Hat Display"/>
              <a:buNone/>
              <a:defRPr b="1" sz="1700">
                <a:solidFill>
                  <a:schemeClr val="lt1"/>
                </a:solidFill>
                <a:latin typeface="Red Hat Display"/>
                <a:ea typeface="Red Hat Display"/>
                <a:cs typeface="Red Hat Display"/>
                <a:sym typeface="Red Hat Display"/>
              </a:defRPr>
            </a:lvl5pPr>
            <a:lvl6pPr indent="0" lvl="5" marL="0" marR="0" rtl="0" algn="ctr">
              <a:spcBef>
                <a:spcPts val="0"/>
              </a:spcBef>
              <a:spcAft>
                <a:spcPts val="0"/>
              </a:spcAft>
              <a:buClr>
                <a:schemeClr val="lt1"/>
              </a:buClr>
              <a:buSzPts val="1700"/>
              <a:buFont typeface="Red Hat Display"/>
              <a:buNone/>
              <a:defRPr b="1" sz="1700">
                <a:solidFill>
                  <a:schemeClr val="lt1"/>
                </a:solidFill>
                <a:latin typeface="Red Hat Display"/>
                <a:ea typeface="Red Hat Display"/>
                <a:cs typeface="Red Hat Display"/>
                <a:sym typeface="Red Hat Display"/>
              </a:defRPr>
            </a:lvl6pPr>
            <a:lvl7pPr indent="0" lvl="6" marL="0" marR="0" rtl="0" algn="ctr">
              <a:spcBef>
                <a:spcPts val="0"/>
              </a:spcBef>
              <a:spcAft>
                <a:spcPts val="0"/>
              </a:spcAft>
              <a:buClr>
                <a:schemeClr val="lt1"/>
              </a:buClr>
              <a:buSzPts val="1700"/>
              <a:buFont typeface="Red Hat Display"/>
              <a:buNone/>
              <a:defRPr b="1" sz="1700">
                <a:solidFill>
                  <a:schemeClr val="lt1"/>
                </a:solidFill>
                <a:latin typeface="Red Hat Display"/>
                <a:ea typeface="Red Hat Display"/>
                <a:cs typeface="Red Hat Display"/>
                <a:sym typeface="Red Hat Display"/>
              </a:defRPr>
            </a:lvl7pPr>
            <a:lvl8pPr indent="0" lvl="7" marL="0" marR="0" rtl="0" algn="ctr">
              <a:spcBef>
                <a:spcPts val="0"/>
              </a:spcBef>
              <a:spcAft>
                <a:spcPts val="0"/>
              </a:spcAft>
              <a:buClr>
                <a:schemeClr val="lt1"/>
              </a:buClr>
              <a:buSzPts val="1700"/>
              <a:buFont typeface="Red Hat Display"/>
              <a:buNone/>
              <a:defRPr b="1" sz="1700">
                <a:solidFill>
                  <a:schemeClr val="lt1"/>
                </a:solidFill>
                <a:latin typeface="Red Hat Display"/>
                <a:ea typeface="Red Hat Display"/>
                <a:cs typeface="Red Hat Display"/>
                <a:sym typeface="Red Hat Display"/>
              </a:defRPr>
            </a:lvl8pPr>
            <a:lvl9pPr indent="0" lvl="8" marL="0" marR="0" rtl="0" algn="ctr">
              <a:spcBef>
                <a:spcPts val="0"/>
              </a:spcBef>
              <a:spcAft>
                <a:spcPts val="0"/>
              </a:spcAft>
              <a:buClr>
                <a:schemeClr val="lt1"/>
              </a:buClr>
              <a:buSzPts val="1700"/>
              <a:buFont typeface="Red Hat Display"/>
              <a:buNone/>
              <a:defRPr b="1" sz="1700">
                <a:solidFill>
                  <a:schemeClr val="lt1"/>
                </a:solidFill>
                <a:latin typeface="Red Hat Display"/>
                <a:ea typeface="Red Hat Display"/>
                <a:cs typeface="Red Hat Display"/>
                <a:sym typeface="Red Hat Displa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18" name="Shape 418"/>
        <p:cNvGrpSpPr/>
        <p:nvPr/>
      </p:nvGrpSpPr>
      <p:grpSpPr>
        <a:xfrm>
          <a:off x="0" y="0"/>
          <a:ext cx="0" cy="0"/>
          <a:chOff x="0" y="0"/>
          <a:chExt cx="0" cy="0"/>
        </a:xfrm>
      </p:grpSpPr>
      <p:cxnSp>
        <p:nvCxnSpPr>
          <p:cNvPr id="419" name="Google Shape;419;p41"/>
          <p:cNvCxnSpPr/>
          <p:nvPr/>
        </p:nvCxnSpPr>
        <p:spPr>
          <a:xfrm>
            <a:off x="5704400" y="3668217"/>
            <a:ext cx="783300" cy="0"/>
          </a:xfrm>
          <a:prstGeom prst="straightConnector1">
            <a:avLst/>
          </a:prstGeom>
          <a:noFill/>
          <a:ln cap="flat" cmpd="sng" w="76200">
            <a:solidFill>
              <a:schemeClr val="dk1"/>
            </a:solidFill>
            <a:prstDash val="solid"/>
            <a:round/>
            <a:headEnd len="sm" w="sm" type="none"/>
            <a:tailEnd len="sm" w="sm" type="none"/>
          </a:ln>
        </p:spPr>
      </p:cxnSp>
      <p:sp>
        <p:nvSpPr>
          <p:cNvPr id="420" name="Google Shape;420;p41"/>
          <p:cNvSpPr txBox="1"/>
          <p:nvPr>
            <p:ph type="ctrTitle"/>
          </p:nvPr>
        </p:nvSpPr>
        <p:spPr>
          <a:xfrm>
            <a:off x="415600" y="794633"/>
            <a:ext cx="11360700" cy="2610300"/>
          </a:xfrm>
          <a:prstGeom prst="rect">
            <a:avLst/>
          </a:prstGeom>
        </p:spPr>
        <p:txBody>
          <a:bodyPr anchorCtr="0" anchor="b" bIns="121900" lIns="121900" spcFirstLastPara="1" rIns="121900" wrap="square" tIns="121900">
            <a:normAutofit/>
          </a:bodyPr>
          <a:lstStyle>
            <a:lvl1pPr lvl="0" rtl="0" algn="ctr">
              <a:spcBef>
                <a:spcPts val="0"/>
              </a:spcBef>
              <a:spcAft>
                <a:spcPts val="0"/>
              </a:spcAft>
              <a:buSzPts val="7200"/>
              <a:buNone/>
              <a:defRPr sz="72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p:txBody>
      </p:sp>
      <p:sp>
        <p:nvSpPr>
          <p:cNvPr id="421" name="Google Shape;421;p41"/>
          <p:cNvSpPr txBox="1"/>
          <p:nvPr>
            <p:ph idx="1" type="subTitle"/>
          </p:nvPr>
        </p:nvSpPr>
        <p:spPr>
          <a:xfrm>
            <a:off x="415600" y="4221097"/>
            <a:ext cx="11360700" cy="9780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SzPts val="3200"/>
              <a:buNone/>
              <a:defRPr sz="3200"/>
            </a:lvl1pPr>
            <a:lvl2pPr lvl="1" rtl="0" algn="ctr">
              <a:lnSpc>
                <a:spcPct val="100000"/>
              </a:lnSpc>
              <a:spcBef>
                <a:spcPts val="0"/>
              </a:spcBef>
              <a:spcAft>
                <a:spcPts val="0"/>
              </a:spcAft>
              <a:buSzPts val="3200"/>
              <a:buNone/>
              <a:defRPr sz="3200"/>
            </a:lvl2pPr>
            <a:lvl3pPr lvl="2" rtl="0" algn="ctr">
              <a:lnSpc>
                <a:spcPct val="100000"/>
              </a:lnSpc>
              <a:spcBef>
                <a:spcPts val="0"/>
              </a:spcBef>
              <a:spcAft>
                <a:spcPts val="0"/>
              </a:spcAft>
              <a:buSzPts val="3200"/>
              <a:buNone/>
              <a:defRPr sz="3200"/>
            </a:lvl3pPr>
            <a:lvl4pPr lvl="3" rtl="0" algn="ctr">
              <a:lnSpc>
                <a:spcPct val="100000"/>
              </a:lnSpc>
              <a:spcBef>
                <a:spcPts val="0"/>
              </a:spcBef>
              <a:spcAft>
                <a:spcPts val="0"/>
              </a:spcAft>
              <a:buSzPts val="3200"/>
              <a:buNone/>
              <a:defRPr sz="3200"/>
            </a:lvl4pPr>
            <a:lvl5pPr lvl="4" rtl="0" algn="ctr">
              <a:lnSpc>
                <a:spcPct val="100000"/>
              </a:lnSpc>
              <a:spcBef>
                <a:spcPts val="0"/>
              </a:spcBef>
              <a:spcAft>
                <a:spcPts val="0"/>
              </a:spcAft>
              <a:buSzPts val="3200"/>
              <a:buNone/>
              <a:defRPr sz="3200"/>
            </a:lvl5pPr>
            <a:lvl6pPr lvl="5" rtl="0" algn="ctr">
              <a:lnSpc>
                <a:spcPct val="100000"/>
              </a:lnSpc>
              <a:spcBef>
                <a:spcPts val="0"/>
              </a:spcBef>
              <a:spcAft>
                <a:spcPts val="0"/>
              </a:spcAft>
              <a:buSzPts val="3200"/>
              <a:buNone/>
              <a:defRPr sz="3200"/>
            </a:lvl6pPr>
            <a:lvl7pPr lvl="6" rtl="0" algn="ctr">
              <a:lnSpc>
                <a:spcPct val="100000"/>
              </a:lnSpc>
              <a:spcBef>
                <a:spcPts val="0"/>
              </a:spcBef>
              <a:spcAft>
                <a:spcPts val="0"/>
              </a:spcAft>
              <a:buSzPts val="3200"/>
              <a:buNone/>
              <a:defRPr sz="3200"/>
            </a:lvl7pPr>
            <a:lvl8pPr lvl="7" rtl="0" algn="ctr">
              <a:lnSpc>
                <a:spcPct val="100000"/>
              </a:lnSpc>
              <a:spcBef>
                <a:spcPts val="0"/>
              </a:spcBef>
              <a:spcAft>
                <a:spcPts val="0"/>
              </a:spcAft>
              <a:buSzPts val="3200"/>
              <a:buNone/>
              <a:defRPr sz="3200"/>
            </a:lvl8pPr>
            <a:lvl9pPr lvl="8" rtl="0" algn="ctr">
              <a:lnSpc>
                <a:spcPct val="100000"/>
              </a:lnSpc>
              <a:spcBef>
                <a:spcPts val="0"/>
              </a:spcBef>
              <a:spcAft>
                <a:spcPts val="0"/>
              </a:spcAft>
              <a:buSzPts val="3200"/>
              <a:buNone/>
              <a:defRPr sz="3200"/>
            </a:lvl9pPr>
          </a:lstStyle>
          <a:p/>
        </p:txBody>
      </p:sp>
      <p:sp>
        <p:nvSpPr>
          <p:cNvPr id="422" name="Google Shape;422;p4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23" name="Shape 423"/>
        <p:cNvGrpSpPr/>
        <p:nvPr/>
      </p:nvGrpSpPr>
      <p:grpSpPr>
        <a:xfrm>
          <a:off x="0" y="0"/>
          <a:ext cx="0" cy="0"/>
          <a:chOff x="0" y="0"/>
          <a:chExt cx="0" cy="0"/>
        </a:xfrm>
      </p:grpSpPr>
      <p:sp>
        <p:nvSpPr>
          <p:cNvPr id="424" name="Google Shape;424;p42"/>
          <p:cNvSpPr txBox="1"/>
          <p:nvPr>
            <p:ph type="title"/>
          </p:nvPr>
        </p:nvSpPr>
        <p:spPr>
          <a:xfrm>
            <a:off x="415600" y="3307400"/>
            <a:ext cx="10819200" cy="3261300"/>
          </a:xfrm>
          <a:prstGeom prst="rect">
            <a:avLst/>
          </a:prstGeom>
        </p:spPr>
        <p:txBody>
          <a:bodyPr anchorCtr="0" anchor="b" bIns="121900" lIns="121900" spcFirstLastPara="1" rIns="121900" wrap="square" tIns="121900">
            <a:normAutofit/>
          </a:bodyPr>
          <a:lstStyle>
            <a:lvl1pPr lvl="0" rtl="0">
              <a:spcBef>
                <a:spcPts val="0"/>
              </a:spcBef>
              <a:spcAft>
                <a:spcPts val="0"/>
              </a:spcAft>
              <a:buClr>
                <a:schemeClr val="lt1"/>
              </a:buClr>
              <a:buSzPts val="9100"/>
              <a:buNone/>
              <a:defRPr sz="9100">
                <a:solidFill>
                  <a:schemeClr val="lt1"/>
                </a:solidFill>
              </a:defRPr>
            </a:lvl1pPr>
            <a:lvl2pPr lvl="1" rtl="0">
              <a:spcBef>
                <a:spcPts val="0"/>
              </a:spcBef>
              <a:spcAft>
                <a:spcPts val="0"/>
              </a:spcAft>
              <a:buClr>
                <a:schemeClr val="lt1"/>
              </a:buClr>
              <a:buSzPts val="9100"/>
              <a:buNone/>
              <a:defRPr sz="9100">
                <a:solidFill>
                  <a:schemeClr val="lt1"/>
                </a:solidFill>
              </a:defRPr>
            </a:lvl2pPr>
            <a:lvl3pPr lvl="2" rtl="0">
              <a:spcBef>
                <a:spcPts val="0"/>
              </a:spcBef>
              <a:spcAft>
                <a:spcPts val="0"/>
              </a:spcAft>
              <a:buClr>
                <a:schemeClr val="lt1"/>
              </a:buClr>
              <a:buSzPts val="9100"/>
              <a:buNone/>
              <a:defRPr sz="9100">
                <a:solidFill>
                  <a:schemeClr val="lt1"/>
                </a:solidFill>
              </a:defRPr>
            </a:lvl3pPr>
            <a:lvl4pPr lvl="3" rtl="0">
              <a:spcBef>
                <a:spcPts val="0"/>
              </a:spcBef>
              <a:spcAft>
                <a:spcPts val="0"/>
              </a:spcAft>
              <a:buClr>
                <a:schemeClr val="lt1"/>
              </a:buClr>
              <a:buSzPts val="9100"/>
              <a:buNone/>
              <a:defRPr sz="9100">
                <a:solidFill>
                  <a:schemeClr val="lt1"/>
                </a:solidFill>
              </a:defRPr>
            </a:lvl4pPr>
            <a:lvl5pPr lvl="4" rtl="0">
              <a:spcBef>
                <a:spcPts val="0"/>
              </a:spcBef>
              <a:spcAft>
                <a:spcPts val="0"/>
              </a:spcAft>
              <a:buClr>
                <a:schemeClr val="lt1"/>
              </a:buClr>
              <a:buSzPts val="9100"/>
              <a:buNone/>
              <a:defRPr sz="9100">
                <a:solidFill>
                  <a:schemeClr val="lt1"/>
                </a:solidFill>
              </a:defRPr>
            </a:lvl5pPr>
            <a:lvl6pPr lvl="5" rtl="0">
              <a:spcBef>
                <a:spcPts val="0"/>
              </a:spcBef>
              <a:spcAft>
                <a:spcPts val="0"/>
              </a:spcAft>
              <a:buClr>
                <a:schemeClr val="lt1"/>
              </a:buClr>
              <a:buSzPts val="9100"/>
              <a:buNone/>
              <a:defRPr sz="9100">
                <a:solidFill>
                  <a:schemeClr val="lt1"/>
                </a:solidFill>
              </a:defRPr>
            </a:lvl6pPr>
            <a:lvl7pPr lvl="6" rtl="0">
              <a:spcBef>
                <a:spcPts val="0"/>
              </a:spcBef>
              <a:spcAft>
                <a:spcPts val="0"/>
              </a:spcAft>
              <a:buClr>
                <a:schemeClr val="lt1"/>
              </a:buClr>
              <a:buSzPts val="9100"/>
              <a:buNone/>
              <a:defRPr sz="9100">
                <a:solidFill>
                  <a:schemeClr val="lt1"/>
                </a:solidFill>
              </a:defRPr>
            </a:lvl7pPr>
            <a:lvl8pPr lvl="7" rtl="0">
              <a:spcBef>
                <a:spcPts val="0"/>
              </a:spcBef>
              <a:spcAft>
                <a:spcPts val="0"/>
              </a:spcAft>
              <a:buClr>
                <a:schemeClr val="lt1"/>
              </a:buClr>
              <a:buSzPts val="9100"/>
              <a:buNone/>
              <a:defRPr sz="9100">
                <a:solidFill>
                  <a:schemeClr val="lt1"/>
                </a:solidFill>
              </a:defRPr>
            </a:lvl8pPr>
            <a:lvl9pPr lvl="8" rtl="0">
              <a:spcBef>
                <a:spcPts val="0"/>
              </a:spcBef>
              <a:spcAft>
                <a:spcPts val="0"/>
              </a:spcAft>
              <a:buClr>
                <a:schemeClr val="lt1"/>
              </a:buClr>
              <a:buSzPts val="9100"/>
              <a:buNone/>
              <a:defRPr sz="9100">
                <a:solidFill>
                  <a:schemeClr val="lt1"/>
                </a:solidFill>
              </a:defRPr>
            </a:lvl9pPr>
          </a:lstStyle>
          <a:p/>
        </p:txBody>
      </p:sp>
      <p:sp>
        <p:nvSpPr>
          <p:cNvPr id="425" name="Google Shape;425;p4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26" name="Shape 426"/>
        <p:cNvGrpSpPr/>
        <p:nvPr/>
      </p:nvGrpSpPr>
      <p:grpSpPr>
        <a:xfrm>
          <a:off x="0" y="0"/>
          <a:ext cx="0" cy="0"/>
          <a:chOff x="0" y="0"/>
          <a:chExt cx="0" cy="0"/>
        </a:xfrm>
      </p:grpSpPr>
      <p:sp>
        <p:nvSpPr>
          <p:cNvPr id="427" name="Google Shape;427;p43"/>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428" name="Google Shape;428;p43"/>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rtl="0">
              <a:spcBef>
                <a:spcPts val="0"/>
              </a:spcBef>
              <a:spcAft>
                <a:spcPts val="0"/>
              </a:spcAft>
              <a:buSzPts val="2400"/>
              <a:buChar char="●"/>
              <a:defRPr/>
            </a:lvl1pPr>
            <a:lvl2pPr indent="-349250" lvl="1" marL="914400" rtl="0">
              <a:spcBef>
                <a:spcPts val="0"/>
              </a:spcBef>
              <a:spcAft>
                <a:spcPts val="0"/>
              </a:spcAft>
              <a:buSzPts val="1900"/>
              <a:buChar char="○"/>
              <a:defRPr/>
            </a:lvl2pPr>
            <a:lvl3pPr indent="-349250" lvl="2" marL="1371600" rtl="0">
              <a:spcBef>
                <a:spcPts val="0"/>
              </a:spcBef>
              <a:spcAft>
                <a:spcPts val="0"/>
              </a:spcAft>
              <a:buSzPts val="1900"/>
              <a:buChar char="■"/>
              <a:defRPr/>
            </a:lvl3pPr>
            <a:lvl4pPr indent="-349250" lvl="3" marL="1828800" rtl="0">
              <a:spcBef>
                <a:spcPts val="0"/>
              </a:spcBef>
              <a:spcAft>
                <a:spcPts val="0"/>
              </a:spcAft>
              <a:buSzPts val="1900"/>
              <a:buChar char="●"/>
              <a:defRPr/>
            </a:lvl4pPr>
            <a:lvl5pPr indent="-349250" lvl="4" marL="2286000" rtl="0">
              <a:spcBef>
                <a:spcPts val="0"/>
              </a:spcBef>
              <a:spcAft>
                <a:spcPts val="0"/>
              </a:spcAft>
              <a:buSzPts val="1900"/>
              <a:buChar char="○"/>
              <a:defRPr/>
            </a:lvl5pPr>
            <a:lvl6pPr indent="-349250" lvl="5" marL="2743200" rtl="0">
              <a:spcBef>
                <a:spcPts val="0"/>
              </a:spcBef>
              <a:spcAft>
                <a:spcPts val="0"/>
              </a:spcAft>
              <a:buSzPts val="1900"/>
              <a:buChar char="■"/>
              <a:defRPr/>
            </a:lvl6pPr>
            <a:lvl7pPr indent="-349250" lvl="6" marL="3200400" rtl="0">
              <a:spcBef>
                <a:spcPts val="0"/>
              </a:spcBef>
              <a:spcAft>
                <a:spcPts val="0"/>
              </a:spcAft>
              <a:buSzPts val="1900"/>
              <a:buChar char="●"/>
              <a:defRPr/>
            </a:lvl7pPr>
            <a:lvl8pPr indent="-349250" lvl="7" marL="3657600" rtl="0">
              <a:spcBef>
                <a:spcPts val="0"/>
              </a:spcBef>
              <a:spcAft>
                <a:spcPts val="0"/>
              </a:spcAft>
              <a:buSzPts val="1900"/>
              <a:buChar char="○"/>
              <a:defRPr/>
            </a:lvl8pPr>
            <a:lvl9pPr indent="-349250" lvl="8" marL="4114800" rtl="0">
              <a:spcBef>
                <a:spcPts val="0"/>
              </a:spcBef>
              <a:spcAft>
                <a:spcPts val="0"/>
              </a:spcAft>
              <a:buSzPts val="1900"/>
              <a:buChar char="■"/>
              <a:defRPr/>
            </a:lvl9pPr>
          </a:lstStyle>
          <a:p/>
        </p:txBody>
      </p:sp>
      <p:sp>
        <p:nvSpPr>
          <p:cNvPr id="429" name="Google Shape;429;p4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5" name="Shape 95"/>
        <p:cNvGrpSpPr/>
        <p:nvPr/>
      </p:nvGrpSpPr>
      <p:grpSpPr>
        <a:xfrm>
          <a:off x="0" y="0"/>
          <a:ext cx="0" cy="0"/>
          <a:chOff x="0" y="0"/>
          <a:chExt cx="0" cy="0"/>
        </a:xfrm>
      </p:grpSpPr>
      <p:grpSp>
        <p:nvGrpSpPr>
          <p:cNvPr id="96" name="Google Shape;96;p5"/>
          <p:cNvGrpSpPr/>
          <p:nvPr/>
        </p:nvGrpSpPr>
        <p:grpSpPr>
          <a:xfrm>
            <a:off x="834621" y="399168"/>
            <a:ext cx="1332416" cy="1332416"/>
            <a:chOff x="348199" y="179450"/>
            <a:chExt cx="1116300" cy="1116300"/>
          </a:xfrm>
        </p:grpSpPr>
        <p:sp>
          <p:nvSpPr>
            <p:cNvPr id="97" name="Google Shape;97;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 name="Google Shape;98;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9" name="Google Shape;99;p5"/>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00" name="Google Shape;100;p5"/>
          <p:cNvSpPr txBox="1"/>
          <p:nvPr>
            <p:ph idx="1" type="body"/>
          </p:nvPr>
        </p:nvSpPr>
        <p:spPr>
          <a:xfrm>
            <a:off x="1738400" y="2653400"/>
            <a:ext cx="4574100" cy="3388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01" name="Google Shape;101;p5"/>
          <p:cNvSpPr txBox="1"/>
          <p:nvPr>
            <p:ph idx="2" type="body"/>
          </p:nvPr>
        </p:nvSpPr>
        <p:spPr>
          <a:xfrm>
            <a:off x="6538200" y="2653400"/>
            <a:ext cx="4574100" cy="3388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02" name="Google Shape;102;p5"/>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30" name="Shape 430"/>
        <p:cNvGrpSpPr/>
        <p:nvPr/>
      </p:nvGrpSpPr>
      <p:grpSpPr>
        <a:xfrm>
          <a:off x="0" y="0"/>
          <a:ext cx="0" cy="0"/>
          <a:chOff x="0" y="0"/>
          <a:chExt cx="0" cy="0"/>
        </a:xfrm>
      </p:grpSpPr>
      <p:sp>
        <p:nvSpPr>
          <p:cNvPr id="431" name="Google Shape;431;p4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432" name="Google Shape;432;p44"/>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rtl="0">
              <a:spcBef>
                <a:spcPts val="0"/>
              </a:spcBef>
              <a:spcAft>
                <a:spcPts val="0"/>
              </a:spcAft>
              <a:buSzPts val="1900"/>
              <a:buChar char="●"/>
              <a:defRPr sz="19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33" name="Google Shape;433;p44"/>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rtl="0">
              <a:spcBef>
                <a:spcPts val="0"/>
              </a:spcBef>
              <a:spcAft>
                <a:spcPts val="0"/>
              </a:spcAft>
              <a:buSzPts val="1900"/>
              <a:buChar char="●"/>
              <a:defRPr sz="19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34" name="Google Shape;434;p4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5" name="Shape 435"/>
        <p:cNvGrpSpPr/>
        <p:nvPr/>
      </p:nvGrpSpPr>
      <p:grpSpPr>
        <a:xfrm>
          <a:off x="0" y="0"/>
          <a:ext cx="0" cy="0"/>
          <a:chOff x="0" y="0"/>
          <a:chExt cx="0" cy="0"/>
        </a:xfrm>
      </p:grpSpPr>
      <p:sp>
        <p:nvSpPr>
          <p:cNvPr id="436" name="Google Shape;436;p4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437" name="Google Shape;437;p4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38" name="Shape 438"/>
        <p:cNvGrpSpPr/>
        <p:nvPr/>
      </p:nvGrpSpPr>
      <p:grpSpPr>
        <a:xfrm>
          <a:off x="0" y="0"/>
          <a:ext cx="0" cy="0"/>
          <a:chOff x="0" y="0"/>
          <a:chExt cx="0" cy="0"/>
        </a:xfrm>
      </p:grpSpPr>
      <p:sp>
        <p:nvSpPr>
          <p:cNvPr id="439" name="Google Shape;439;p46"/>
          <p:cNvSpPr txBox="1"/>
          <p:nvPr>
            <p:ph type="title"/>
          </p:nvPr>
        </p:nvSpPr>
        <p:spPr>
          <a:xfrm>
            <a:off x="415600" y="842400"/>
            <a:ext cx="3744000" cy="1007700"/>
          </a:xfrm>
          <a:prstGeom prst="rect">
            <a:avLst/>
          </a:prstGeom>
        </p:spPr>
        <p:txBody>
          <a:bodyPr anchorCtr="0" anchor="b" bIns="121900" lIns="121900" spcFirstLastPara="1" rIns="121900" wrap="square" tIns="121900">
            <a:norm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440" name="Google Shape;440;p46"/>
          <p:cNvSpPr txBox="1"/>
          <p:nvPr>
            <p:ph idx="1" type="body"/>
          </p:nvPr>
        </p:nvSpPr>
        <p:spPr>
          <a:xfrm>
            <a:off x="415600" y="1987833"/>
            <a:ext cx="3744000" cy="4104000"/>
          </a:xfrm>
          <a:prstGeom prst="rect">
            <a:avLst/>
          </a:prstGeom>
        </p:spPr>
        <p:txBody>
          <a:bodyPr anchorCtr="0" anchor="t" bIns="121900" lIns="121900" spcFirstLastPara="1" rIns="121900" wrap="square" tIns="121900">
            <a:normAutofit/>
          </a:bodyPr>
          <a:lstStyle>
            <a:lvl1pPr indent="-330200" lvl="0" marL="457200" rtl="0">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41" name="Google Shape;441;p4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42" name="Shape 442"/>
        <p:cNvGrpSpPr/>
        <p:nvPr/>
      </p:nvGrpSpPr>
      <p:grpSpPr>
        <a:xfrm>
          <a:off x="0" y="0"/>
          <a:ext cx="0" cy="0"/>
          <a:chOff x="0" y="0"/>
          <a:chExt cx="0" cy="0"/>
        </a:xfrm>
      </p:grpSpPr>
      <p:sp>
        <p:nvSpPr>
          <p:cNvPr id="443" name="Google Shape;443;p47"/>
          <p:cNvSpPr txBox="1"/>
          <p:nvPr>
            <p:ph type="title"/>
          </p:nvPr>
        </p:nvSpPr>
        <p:spPr>
          <a:xfrm>
            <a:off x="653667" y="701800"/>
            <a:ext cx="7578300" cy="5454300"/>
          </a:xfrm>
          <a:prstGeom prst="rect">
            <a:avLst/>
          </a:prstGeom>
        </p:spPr>
        <p:txBody>
          <a:bodyPr anchorCtr="0" anchor="ctr" bIns="121900" lIns="121900" spcFirstLastPara="1" rIns="121900" wrap="square" tIns="121900">
            <a:normAutofit/>
          </a:bodyPr>
          <a:lstStyle>
            <a:lvl1pPr lvl="0" rtl="0">
              <a:spcBef>
                <a:spcPts val="0"/>
              </a:spcBef>
              <a:spcAft>
                <a:spcPts val="0"/>
              </a:spcAft>
              <a:buClr>
                <a:schemeClr val="lt1"/>
              </a:buClr>
              <a:buSzPts val="6400"/>
              <a:buNone/>
              <a:defRPr sz="6400">
                <a:solidFill>
                  <a:schemeClr val="lt1"/>
                </a:solidFill>
              </a:defRPr>
            </a:lvl1pPr>
            <a:lvl2pPr lvl="1" rtl="0">
              <a:spcBef>
                <a:spcPts val="0"/>
              </a:spcBef>
              <a:spcAft>
                <a:spcPts val="0"/>
              </a:spcAft>
              <a:buClr>
                <a:schemeClr val="lt1"/>
              </a:buClr>
              <a:buSzPts val="6400"/>
              <a:buNone/>
              <a:defRPr sz="6400">
                <a:solidFill>
                  <a:schemeClr val="lt1"/>
                </a:solidFill>
              </a:defRPr>
            </a:lvl2pPr>
            <a:lvl3pPr lvl="2" rtl="0">
              <a:spcBef>
                <a:spcPts val="0"/>
              </a:spcBef>
              <a:spcAft>
                <a:spcPts val="0"/>
              </a:spcAft>
              <a:buClr>
                <a:schemeClr val="lt1"/>
              </a:buClr>
              <a:buSzPts val="6400"/>
              <a:buNone/>
              <a:defRPr sz="6400">
                <a:solidFill>
                  <a:schemeClr val="lt1"/>
                </a:solidFill>
              </a:defRPr>
            </a:lvl3pPr>
            <a:lvl4pPr lvl="3" rtl="0">
              <a:spcBef>
                <a:spcPts val="0"/>
              </a:spcBef>
              <a:spcAft>
                <a:spcPts val="0"/>
              </a:spcAft>
              <a:buClr>
                <a:schemeClr val="lt1"/>
              </a:buClr>
              <a:buSzPts val="6400"/>
              <a:buNone/>
              <a:defRPr sz="6400">
                <a:solidFill>
                  <a:schemeClr val="lt1"/>
                </a:solidFill>
              </a:defRPr>
            </a:lvl4pPr>
            <a:lvl5pPr lvl="4" rtl="0">
              <a:spcBef>
                <a:spcPts val="0"/>
              </a:spcBef>
              <a:spcAft>
                <a:spcPts val="0"/>
              </a:spcAft>
              <a:buClr>
                <a:schemeClr val="lt1"/>
              </a:buClr>
              <a:buSzPts val="6400"/>
              <a:buNone/>
              <a:defRPr sz="6400">
                <a:solidFill>
                  <a:schemeClr val="lt1"/>
                </a:solidFill>
              </a:defRPr>
            </a:lvl5pPr>
            <a:lvl6pPr lvl="5" rtl="0">
              <a:spcBef>
                <a:spcPts val="0"/>
              </a:spcBef>
              <a:spcAft>
                <a:spcPts val="0"/>
              </a:spcAft>
              <a:buClr>
                <a:schemeClr val="lt1"/>
              </a:buClr>
              <a:buSzPts val="6400"/>
              <a:buNone/>
              <a:defRPr sz="6400">
                <a:solidFill>
                  <a:schemeClr val="lt1"/>
                </a:solidFill>
              </a:defRPr>
            </a:lvl6pPr>
            <a:lvl7pPr lvl="6" rtl="0">
              <a:spcBef>
                <a:spcPts val="0"/>
              </a:spcBef>
              <a:spcAft>
                <a:spcPts val="0"/>
              </a:spcAft>
              <a:buClr>
                <a:schemeClr val="lt1"/>
              </a:buClr>
              <a:buSzPts val="6400"/>
              <a:buNone/>
              <a:defRPr sz="6400">
                <a:solidFill>
                  <a:schemeClr val="lt1"/>
                </a:solidFill>
              </a:defRPr>
            </a:lvl7pPr>
            <a:lvl8pPr lvl="7" rtl="0">
              <a:spcBef>
                <a:spcPts val="0"/>
              </a:spcBef>
              <a:spcAft>
                <a:spcPts val="0"/>
              </a:spcAft>
              <a:buClr>
                <a:schemeClr val="lt1"/>
              </a:buClr>
              <a:buSzPts val="6400"/>
              <a:buNone/>
              <a:defRPr sz="6400">
                <a:solidFill>
                  <a:schemeClr val="lt1"/>
                </a:solidFill>
              </a:defRPr>
            </a:lvl8pPr>
            <a:lvl9pPr lvl="8" rtl="0">
              <a:spcBef>
                <a:spcPts val="0"/>
              </a:spcBef>
              <a:spcAft>
                <a:spcPts val="0"/>
              </a:spcAft>
              <a:buClr>
                <a:schemeClr val="lt1"/>
              </a:buClr>
              <a:buSzPts val="6400"/>
              <a:buNone/>
              <a:defRPr sz="6400">
                <a:solidFill>
                  <a:schemeClr val="lt1"/>
                </a:solidFill>
              </a:defRPr>
            </a:lvl9pPr>
          </a:lstStyle>
          <a:p/>
        </p:txBody>
      </p:sp>
      <p:sp>
        <p:nvSpPr>
          <p:cNvPr id="444" name="Google Shape;444;p4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5" name="Shape 445"/>
        <p:cNvGrpSpPr/>
        <p:nvPr/>
      </p:nvGrpSpPr>
      <p:grpSpPr>
        <a:xfrm>
          <a:off x="0" y="0"/>
          <a:ext cx="0" cy="0"/>
          <a:chOff x="0" y="0"/>
          <a:chExt cx="0" cy="0"/>
        </a:xfrm>
      </p:grpSpPr>
      <p:sp>
        <p:nvSpPr>
          <p:cNvPr id="446" name="Google Shape;446;p48"/>
          <p:cNvSpPr/>
          <p:nvPr/>
        </p:nvSpPr>
        <p:spPr>
          <a:xfrm>
            <a:off x="6096000" y="133"/>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47" name="Google Shape;447;p48"/>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48" name="Google Shape;448;p48"/>
          <p:cNvSpPr txBox="1"/>
          <p:nvPr>
            <p:ph type="title"/>
          </p:nvPr>
        </p:nvSpPr>
        <p:spPr>
          <a:xfrm>
            <a:off x="354000" y="1834132"/>
            <a:ext cx="5393700" cy="2069100"/>
          </a:xfrm>
          <a:prstGeom prst="rect">
            <a:avLst/>
          </a:prstGeom>
        </p:spPr>
        <p:txBody>
          <a:bodyPr anchorCtr="0" anchor="b" bIns="121900" lIns="121900" spcFirstLastPara="1" rIns="121900" wrap="square" tIns="121900">
            <a:normAutofit/>
          </a:bodyPr>
          <a:lstStyle>
            <a:lvl1pPr lvl="0" rtl="0" algn="ctr">
              <a:spcBef>
                <a:spcPts val="0"/>
              </a:spcBef>
              <a:spcAft>
                <a:spcPts val="0"/>
              </a:spcAft>
              <a:buSzPts val="5100"/>
              <a:buNone/>
              <a:defRPr sz="5100"/>
            </a:lvl1pPr>
            <a:lvl2pPr lvl="1" rtl="0" algn="ctr">
              <a:spcBef>
                <a:spcPts val="0"/>
              </a:spcBef>
              <a:spcAft>
                <a:spcPts val="0"/>
              </a:spcAft>
              <a:buSzPts val="5100"/>
              <a:buNone/>
              <a:defRPr sz="5100"/>
            </a:lvl2pPr>
            <a:lvl3pPr lvl="2" rtl="0" algn="ctr">
              <a:spcBef>
                <a:spcPts val="0"/>
              </a:spcBef>
              <a:spcAft>
                <a:spcPts val="0"/>
              </a:spcAft>
              <a:buSzPts val="5100"/>
              <a:buNone/>
              <a:defRPr sz="5100"/>
            </a:lvl3pPr>
            <a:lvl4pPr lvl="3" rtl="0" algn="ctr">
              <a:spcBef>
                <a:spcPts val="0"/>
              </a:spcBef>
              <a:spcAft>
                <a:spcPts val="0"/>
              </a:spcAft>
              <a:buSzPts val="5100"/>
              <a:buNone/>
              <a:defRPr sz="5100"/>
            </a:lvl4pPr>
            <a:lvl5pPr lvl="4" rtl="0" algn="ctr">
              <a:spcBef>
                <a:spcPts val="0"/>
              </a:spcBef>
              <a:spcAft>
                <a:spcPts val="0"/>
              </a:spcAft>
              <a:buSzPts val="5100"/>
              <a:buNone/>
              <a:defRPr sz="5100"/>
            </a:lvl5pPr>
            <a:lvl6pPr lvl="5" rtl="0" algn="ctr">
              <a:spcBef>
                <a:spcPts val="0"/>
              </a:spcBef>
              <a:spcAft>
                <a:spcPts val="0"/>
              </a:spcAft>
              <a:buSzPts val="5100"/>
              <a:buNone/>
              <a:defRPr sz="5100"/>
            </a:lvl6pPr>
            <a:lvl7pPr lvl="6" rtl="0" algn="ctr">
              <a:spcBef>
                <a:spcPts val="0"/>
              </a:spcBef>
              <a:spcAft>
                <a:spcPts val="0"/>
              </a:spcAft>
              <a:buSzPts val="5100"/>
              <a:buNone/>
              <a:defRPr sz="5100"/>
            </a:lvl7pPr>
            <a:lvl8pPr lvl="7" rtl="0" algn="ctr">
              <a:spcBef>
                <a:spcPts val="0"/>
              </a:spcBef>
              <a:spcAft>
                <a:spcPts val="0"/>
              </a:spcAft>
              <a:buSzPts val="5100"/>
              <a:buNone/>
              <a:defRPr sz="5100"/>
            </a:lvl8pPr>
            <a:lvl9pPr lvl="8" rtl="0" algn="ctr">
              <a:spcBef>
                <a:spcPts val="0"/>
              </a:spcBef>
              <a:spcAft>
                <a:spcPts val="0"/>
              </a:spcAft>
              <a:buSzPts val="5100"/>
              <a:buNone/>
              <a:defRPr sz="5100"/>
            </a:lvl9pPr>
          </a:lstStyle>
          <a:p/>
        </p:txBody>
      </p:sp>
      <p:sp>
        <p:nvSpPr>
          <p:cNvPr id="449" name="Google Shape;449;p48"/>
          <p:cNvSpPr txBox="1"/>
          <p:nvPr>
            <p:ph idx="1" type="subTitle"/>
          </p:nvPr>
        </p:nvSpPr>
        <p:spPr>
          <a:xfrm>
            <a:off x="354000" y="3974834"/>
            <a:ext cx="5393700" cy="17940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SzPts val="2400"/>
              <a:buNone/>
              <a:defRPr/>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450" name="Google Shape;450;p48"/>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rtl="0">
              <a:spcBef>
                <a:spcPts val="0"/>
              </a:spcBef>
              <a:spcAft>
                <a:spcPts val="0"/>
              </a:spcAft>
              <a:buClr>
                <a:schemeClr val="lt1"/>
              </a:buClr>
              <a:buSzPts val="2400"/>
              <a:buChar char="●"/>
              <a:defRPr>
                <a:solidFill>
                  <a:schemeClr val="lt1"/>
                </a:solidFill>
              </a:defRPr>
            </a:lvl1pPr>
            <a:lvl2pPr indent="-349250" lvl="1" marL="914400" rtl="0">
              <a:spcBef>
                <a:spcPts val="0"/>
              </a:spcBef>
              <a:spcAft>
                <a:spcPts val="0"/>
              </a:spcAft>
              <a:buClr>
                <a:schemeClr val="lt1"/>
              </a:buClr>
              <a:buSzPts val="1900"/>
              <a:buChar char="○"/>
              <a:defRPr>
                <a:solidFill>
                  <a:schemeClr val="lt1"/>
                </a:solidFill>
              </a:defRPr>
            </a:lvl2pPr>
            <a:lvl3pPr indent="-349250" lvl="2" marL="1371600" rtl="0">
              <a:spcBef>
                <a:spcPts val="0"/>
              </a:spcBef>
              <a:spcAft>
                <a:spcPts val="0"/>
              </a:spcAft>
              <a:buClr>
                <a:schemeClr val="lt1"/>
              </a:buClr>
              <a:buSzPts val="1900"/>
              <a:buChar char="■"/>
              <a:defRPr>
                <a:solidFill>
                  <a:schemeClr val="lt1"/>
                </a:solidFill>
              </a:defRPr>
            </a:lvl3pPr>
            <a:lvl4pPr indent="-349250" lvl="3" marL="1828800" rtl="0">
              <a:spcBef>
                <a:spcPts val="0"/>
              </a:spcBef>
              <a:spcAft>
                <a:spcPts val="0"/>
              </a:spcAft>
              <a:buClr>
                <a:schemeClr val="lt1"/>
              </a:buClr>
              <a:buSzPts val="1900"/>
              <a:buChar char="●"/>
              <a:defRPr>
                <a:solidFill>
                  <a:schemeClr val="lt1"/>
                </a:solidFill>
              </a:defRPr>
            </a:lvl4pPr>
            <a:lvl5pPr indent="-349250" lvl="4" marL="2286000" rtl="0">
              <a:spcBef>
                <a:spcPts val="0"/>
              </a:spcBef>
              <a:spcAft>
                <a:spcPts val="0"/>
              </a:spcAft>
              <a:buClr>
                <a:schemeClr val="lt1"/>
              </a:buClr>
              <a:buSzPts val="1900"/>
              <a:buChar char="○"/>
              <a:defRPr>
                <a:solidFill>
                  <a:schemeClr val="lt1"/>
                </a:solidFill>
              </a:defRPr>
            </a:lvl5pPr>
            <a:lvl6pPr indent="-349250" lvl="5" marL="2743200" rtl="0">
              <a:spcBef>
                <a:spcPts val="0"/>
              </a:spcBef>
              <a:spcAft>
                <a:spcPts val="0"/>
              </a:spcAft>
              <a:buClr>
                <a:schemeClr val="lt1"/>
              </a:buClr>
              <a:buSzPts val="1900"/>
              <a:buChar char="■"/>
              <a:defRPr>
                <a:solidFill>
                  <a:schemeClr val="lt1"/>
                </a:solidFill>
              </a:defRPr>
            </a:lvl6pPr>
            <a:lvl7pPr indent="-349250" lvl="6" marL="3200400" rtl="0">
              <a:spcBef>
                <a:spcPts val="0"/>
              </a:spcBef>
              <a:spcAft>
                <a:spcPts val="0"/>
              </a:spcAft>
              <a:buClr>
                <a:schemeClr val="lt1"/>
              </a:buClr>
              <a:buSzPts val="1900"/>
              <a:buChar char="●"/>
              <a:defRPr>
                <a:solidFill>
                  <a:schemeClr val="lt1"/>
                </a:solidFill>
              </a:defRPr>
            </a:lvl7pPr>
            <a:lvl8pPr indent="-349250" lvl="7" marL="3657600" rtl="0">
              <a:spcBef>
                <a:spcPts val="0"/>
              </a:spcBef>
              <a:spcAft>
                <a:spcPts val="0"/>
              </a:spcAft>
              <a:buClr>
                <a:schemeClr val="lt1"/>
              </a:buClr>
              <a:buSzPts val="1900"/>
              <a:buChar char="○"/>
              <a:defRPr>
                <a:solidFill>
                  <a:schemeClr val="lt1"/>
                </a:solidFill>
              </a:defRPr>
            </a:lvl8pPr>
            <a:lvl9pPr indent="-349250" lvl="8" marL="4114800" rtl="0">
              <a:spcBef>
                <a:spcPts val="0"/>
              </a:spcBef>
              <a:spcAft>
                <a:spcPts val="0"/>
              </a:spcAft>
              <a:buClr>
                <a:schemeClr val="lt1"/>
              </a:buClr>
              <a:buSzPts val="1900"/>
              <a:buChar char="■"/>
              <a:defRPr>
                <a:solidFill>
                  <a:schemeClr val="lt1"/>
                </a:solidFill>
              </a:defRPr>
            </a:lvl9pPr>
          </a:lstStyle>
          <a:p/>
        </p:txBody>
      </p:sp>
      <p:sp>
        <p:nvSpPr>
          <p:cNvPr id="451" name="Google Shape;451;p4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2" name="Shape 452"/>
        <p:cNvGrpSpPr/>
        <p:nvPr/>
      </p:nvGrpSpPr>
      <p:grpSpPr>
        <a:xfrm>
          <a:off x="0" y="0"/>
          <a:ext cx="0" cy="0"/>
          <a:chOff x="0" y="0"/>
          <a:chExt cx="0" cy="0"/>
        </a:xfrm>
      </p:grpSpPr>
      <p:sp>
        <p:nvSpPr>
          <p:cNvPr id="453" name="Google Shape;453;p49"/>
          <p:cNvSpPr txBox="1"/>
          <p:nvPr>
            <p:ph idx="1" type="body"/>
          </p:nvPr>
        </p:nvSpPr>
        <p:spPr>
          <a:xfrm>
            <a:off x="426000" y="5644967"/>
            <a:ext cx="7998300" cy="798300"/>
          </a:xfrm>
          <a:prstGeom prst="rect">
            <a:avLst/>
          </a:prstGeom>
        </p:spPr>
        <p:txBody>
          <a:bodyPr anchorCtr="0" anchor="ctr" bIns="121900" lIns="121900" spcFirstLastPara="1" rIns="121900" wrap="square" tIns="121900">
            <a:normAutofit/>
          </a:bodyPr>
          <a:lstStyle>
            <a:lvl1pPr indent="-228600" lvl="0" marL="457200" rtl="0">
              <a:lnSpc>
                <a:spcPct val="100000"/>
              </a:lnSpc>
              <a:spcBef>
                <a:spcPts val="0"/>
              </a:spcBef>
              <a:spcAft>
                <a:spcPts val="0"/>
              </a:spcAft>
              <a:buClr>
                <a:schemeClr val="accent3"/>
              </a:buClr>
              <a:buSzPts val="2400"/>
              <a:buFont typeface="Alfa Slab One"/>
              <a:buNone/>
              <a:defRPr>
                <a:solidFill>
                  <a:schemeClr val="accent3"/>
                </a:solidFill>
                <a:latin typeface="Alfa Slab One"/>
                <a:ea typeface="Alfa Slab One"/>
                <a:cs typeface="Alfa Slab One"/>
                <a:sym typeface="Alfa Slab One"/>
              </a:defRPr>
            </a:lvl1pPr>
          </a:lstStyle>
          <a:p/>
        </p:txBody>
      </p:sp>
      <p:sp>
        <p:nvSpPr>
          <p:cNvPr id="454" name="Google Shape;454;p4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5" name="Shape 455"/>
        <p:cNvGrpSpPr/>
        <p:nvPr/>
      </p:nvGrpSpPr>
      <p:grpSpPr>
        <a:xfrm>
          <a:off x="0" y="0"/>
          <a:ext cx="0" cy="0"/>
          <a:chOff x="0" y="0"/>
          <a:chExt cx="0" cy="0"/>
        </a:xfrm>
      </p:grpSpPr>
      <p:sp>
        <p:nvSpPr>
          <p:cNvPr id="456" name="Google Shape;456;p50"/>
          <p:cNvSpPr txBox="1"/>
          <p:nvPr>
            <p:ph hasCustomPrompt="1" type="title"/>
          </p:nvPr>
        </p:nvSpPr>
        <p:spPr>
          <a:xfrm>
            <a:off x="415600" y="1557233"/>
            <a:ext cx="11360700" cy="2640000"/>
          </a:xfrm>
          <a:prstGeom prst="rect">
            <a:avLst/>
          </a:prstGeom>
        </p:spPr>
        <p:txBody>
          <a:bodyPr anchorCtr="0" anchor="ctr" bIns="121900" lIns="121900" spcFirstLastPara="1" rIns="121900" wrap="square" tIns="121900">
            <a:normAutofit/>
          </a:bodyPr>
          <a:lstStyle>
            <a:lvl1pPr lvl="0" rtl="0" algn="ctr">
              <a:spcBef>
                <a:spcPts val="0"/>
              </a:spcBef>
              <a:spcAft>
                <a:spcPts val="0"/>
              </a:spcAft>
              <a:buClr>
                <a:schemeClr val="dk1"/>
              </a:buClr>
              <a:buSzPts val="14700"/>
              <a:buNone/>
              <a:defRPr sz="14700">
                <a:solidFill>
                  <a:schemeClr val="dk1"/>
                </a:solidFill>
              </a:defRPr>
            </a:lvl1pPr>
            <a:lvl2pPr lvl="1" rtl="0" algn="ctr">
              <a:spcBef>
                <a:spcPts val="0"/>
              </a:spcBef>
              <a:spcAft>
                <a:spcPts val="0"/>
              </a:spcAft>
              <a:buClr>
                <a:schemeClr val="dk1"/>
              </a:buClr>
              <a:buSzPts val="14700"/>
              <a:buNone/>
              <a:defRPr sz="14700">
                <a:solidFill>
                  <a:schemeClr val="dk1"/>
                </a:solidFill>
              </a:defRPr>
            </a:lvl2pPr>
            <a:lvl3pPr lvl="2" rtl="0" algn="ctr">
              <a:spcBef>
                <a:spcPts val="0"/>
              </a:spcBef>
              <a:spcAft>
                <a:spcPts val="0"/>
              </a:spcAft>
              <a:buClr>
                <a:schemeClr val="dk1"/>
              </a:buClr>
              <a:buSzPts val="14700"/>
              <a:buNone/>
              <a:defRPr sz="14700">
                <a:solidFill>
                  <a:schemeClr val="dk1"/>
                </a:solidFill>
              </a:defRPr>
            </a:lvl3pPr>
            <a:lvl4pPr lvl="3" rtl="0" algn="ctr">
              <a:spcBef>
                <a:spcPts val="0"/>
              </a:spcBef>
              <a:spcAft>
                <a:spcPts val="0"/>
              </a:spcAft>
              <a:buClr>
                <a:schemeClr val="dk1"/>
              </a:buClr>
              <a:buSzPts val="14700"/>
              <a:buNone/>
              <a:defRPr sz="14700">
                <a:solidFill>
                  <a:schemeClr val="dk1"/>
                </a:solidFill>
              </a:defRPr>
            </a:lvl4pPr>
            <a:lvl5pPr lvl="4" rtl="0" algn="ctr">
              <a:spcBef>
                <a:spcPts val="0"/>
              </a:spcBef>
              <a:spcAft>
                <a:spcPts val="0"/>
              </a:spcAft>
              <a:buClr>
                <a:schemeClr val="dk1"/>
              </a:buClr>
              <a:buSzPts val="14700"/>
              <a:buNone/>
              <a:defRPr sz="14700">
                <a:solidFill>
                  <a:schemeClr val="dk1"/>
                </a:solidFill>
              </a:defRPr>
            </a:lvl5pPr>
            <a:lvl6pPr lvl="5" rtl="0" algn="ctr">
              <a:spcBef>
                <a:spcPts val="0"/>
              </a:spcBef>
              <a:spcAft>
                <a:spcPts val="0"/>
              </a:spcAft>
              <a:buClr>
                <a:schemeClr val="dk1"/>
              </a:buClr>
              <a:buSzPts val="14700"/>
              <a:buNone/>
              <a:defRPr sz="14700">
                <a:solidFill>
                  <a:schemeClr val="dk1"/>
                </a:solidFill>
              </a:defRPr>
            </a:lvl6pPr>
            <a:lvl7pPr lvl="6" rtl="0" algn="ctr">
              <a:spcBef>
                <a:spcPts val="0"/>
              </a:spcBef>
              <a:spcAft>
                <a:spcPts val="0"/>
              </a:spcAft>
              <a:buClr>
                <a:schemeClr val="dk1"/>
              </a:buClr>
              <a:buSzPts val="14700"/>
              <a:buNone/>
              <a:defRPr sz="14700">
                <a:solidFill>
                  <a:schemeClr val="dk1"/>
                </a:solidFill>
              </a:defRPr>
            </a:lvl7pPr>
            <a:lvl8pPr lvl="7" rtl="0" algn="ctr">
              <a:spcBef>
                <a:spcPts val="0"/>
              </a:spcBef>
              <a:spcAft>
                <a:spcPts val="0"/>
              </a:spcAft>
              <a:buClr>
                <a:schemeClr val="dk1"/>
              </a:buClr>
              <a:buSzPts val="14700"/>
              <a:buNone/>
              <a:defRPr sz="14700">
                <a:solidFill>
                  <a:schemeClr val="dk1"/>
                </a:solidFill>
              </a:defRPr>
            </a:lvl8pPr>
            <a:lvl9pPr lvl="8" rtl="0" algn="ctr">
              <a:spcBef>
                <a:spcPts val="0"/>
              </a:spcBef>
              <a:spcAft>
                <a:spcPts val="0"/>
              </a:spcAft>
              <a:buClr>
                <a:schemeClr val="dk1"/>
              </a:buClr>
              <a:buSzPts val="14700"/>
              <a:buNone/>
              <a:defRPr sz="14700">
                <a:solidFill>
                  <a:schemeClr val="dk1"/>
                </a:solidFill>
              </a:defRPr>
            </a:lvl9pPr>
          </a:lstStyle>
          <a:p>
            <a:r>
              <a:t>xx%</a:t>
            </a:r>
          </a:p>
        </p:txBody>
      </p:sp>
      <p:sp>
        <p:nvSpPr>
          <p:cNvPr id="457" name="Google Shape;457;p50"/>
          <p:cNvSpPr txBox="1"/>
          <p:nvPr>
            <p:ph idx="1" type="body"/>
          </p:nvPr>
        </p:nvSpPr>
        <p:spPr>
          <a:xfrm>
            <a:off x="415600" y="4299000"/>
            <a:ext cx="11360700" cy="1428900"/>
          </a:xfrm>
          <a:prstGeom prst="rect">
            <a:avLst/>
          </a:prstGeom>
        </p:spPr>
        <p:txBody>
          <a:bodyPr anchorCtr="0" anchor="t" bIns="121900" lIns="121900" spcFirstLastPara="1" rIns="121900" wrap="square" tIns="121900">
            <a:normAutofit/>
          </a:bodyPr>
          <a:lstStyle>
            <a:lvl1pPr indent="-381000" lvl="0" marL="457200" rtl="0" algn="ctr">
              <a:spcBef>
                <a:spcPts val="0"/>
              </a:spcBef>
              <a:spcAft>
                <a:spcPts val="0"/>
              </a:spcAft>
              <a:buSzPts val="2400"/>
              <a:buChar char="●"/>
              <a:defRPr/>
            </a:lvl1pPr>
            <a:lvl2pPr indent="-349250" lvl="1" marL="914400" rtl="0" algn="ctr">
              <a:spcBef>
                <a:spcPts val="0"/>
              </a:spcBef>
              <a:spcAft>
                <a:spcPts val="0"/>
              </a:spcAft>
              <a:buSzPts val="1900"/>
              <a:buChar char="○"/>
              <a:defRPr/>
            </a:lvl2pPr>
            <a:lvl3pPr indent="-349250" lvl="2" marL="1371600" rtl="0" algn="ctr">
              <a:spcBef>
                <a:spcPts val="0"/>
              </a:spcBef>
              <a:spcAft>
                <a:spcPts val="0"/>
              </a:spcAft>
              <a:buSzPts val="1900"/>
              <a:buChar char="■"/>
              <a:defRPr/>
            </a:lvl3pPr>
            <a:lvl4pPr indent="-349250" lvl="3" marL="1828800" rtl="0" algn="ctr">
              <a:spcBef>
                <a:spcPts val="0"/>
              </a:spcBef>
              <a:spcAft>
                <a:spcPts val="0"/>
              </a:spcAft>
              <a:buSzPts val="1900"/>
              <a:buChar char="●"/>
              <a:defRPr/>
            </a:lvl4pPr>
            <a:lvl5pPr indent="-349250" lvl="4" marL="2286000" rtl="0" algn="ctr">
              <a:spcBef>
                <a:spcPts val="0"/>
              </a:spcBef>
              <a:spcAft>
                <a:spcPts val="0"/>
              </a:spcAft>
              <a:buSzPts val="1900"/>
              <a:buChar char="○"/>
              <a:defRPr/>
            </a:lvl5pPr>
            <a:lvl6pPr indent="-349250" lvl="5" marL="2743200" rtl="0" algn="ctr">
              <a:spcBef>
                <a:spcPts val="0"/>
              </a:spcBef>
              <a:spcAft>
                <a:spcPts val="0"/>
              </a:spcAft>
              <a:buSzPts val="1900"/>
              <a:buChar char="■"/>
              <a:defRPr/>
            </a:lvl6pPr>
            <a:lvl7pPr indent="-349250" lvl="6" marL="3200400" rtl="0" algn="ctr">
              <a:spcBef>
                <a:spcPts val="0"/>
              </a:spcBef>
              <a:spcAft>
                <a:spcPts val="0"/>
              </a:spcAft>
              <a:buSzPts val="1900"/>
              <a:buChar char="●"/>
              <a:defRPr/>
            </a:lvl7pPr>
            <a:lvl8pPr indent="-349250" lvl="7" marL="3657600" rtl="0" algn="ctr">
              <a:spcBef>
                <a:spcPts val="0"/>
              </a:spcBef>
              <a:spcAft>
                <a:spcPts val="0"/>
              </a:spcAft>
              <a:buSzPts val="1900"/>
              <a:buChar char="○"/>
              <a:defRPr/>
            </a:lvl8pPr>
            <a:lvl9pPr indent="-349250" lvl="8" marL="4114800" rtl="0" algn="ctr">
              <a:spcBef>
                <a:spcPts val="0"/>
              </a:spcBef>
              <a:spcAft>
                <a:spcPts val="0"/>
              </a:spcAft>
              <a:buSzPts val="1900"/>
              <a:buChar char="■"/>
              <a:defRPr/>
            </a:lvl9pPr>
          </a:lstStyle>
          <a:p/>
        </p:txBody>
      </p:sp>
      <p:sp>
        <p:nvSpPr>
          <p:cNvPr id="458" name="Google Shape;458;p5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9" name="Shape 459"/>
        <p:cNvGrpSpPr/>
        <p:nvPr/>
      </p:nvGrpSpPr>
      <p:grpSpPr>
        <a:xfrm>
          <a:off x="0" y="0"/>
          <a:ext cx="0" cy="0"/>
          <a:chOff x="0" y="0"/>
          <a:chExt cx="0" cy="0"/>
        </a:xfrm>
      </p:grpSpPr>
      <p:sp>
        <p:nvSpPr>
          <p:cNvPr id="460" name="Google Shape;460;p5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3" name="Shape 103"/>
        <p:cNvGrpSpPr/>
        <p:nvPr/>
      </p:nvGrpSpPr>
      <p:grpSpPr>
        <a:xfrm>
          <a:off x="0" y="0"/>
          <a:ext cx="0" cy="0"/>
          <a:chOff x="0" y="0"/>
          <a:chExt cx="0" cy="0"/>
        </a:xfrm>
      </p:grpSpPr>
      <p:grpSp>
        <p:nvGrpSpPr>
          <p:cNvPr id="104" name="Google Shape;104;p6"/>
          <p:cNvGrpSpPr/>
          <p:nvPr/>
        </p:nvGrpSpPr>
        <p:grpSpPr>
          <a:xfrm>
            <a:off x="834621" y="399168"/>
            <a:ext cx="1332416" cy="1332416"/>
            <a:chOff x="348199" y="179450"/>
            <a:chExt cx="1116300" cy="1116300"/>
          </a:xfrm>
        </p:grpSpPr>
        <p:sp>
          <p:nvSpPr>
            <p:cNvPr id="105" name="Google Shape;105;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 name="Google Shape;106;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7" name="Google Shape;107;p6"/>
          <p:cNvSpPr txBox="1"/>
          <p:nvPr>
            <p:ph type="title"/>
          </p:nvPr>
        </p:nvSpPr>
        <p:spPr>
          <a:xfrm>
            <a:off x="1738400" y="798100"/>
            <a:ext cx="9374100" cy="13323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08" name="Google Shape;108;p6"/>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9" name="Shape 109"/>
        <p:cNvGrpSpPr/>
        <p:nvPr/>
      </p:nvGrpSpPr>
      <p:grpSpPr>
        <a:xfrm>
          <a:off x="0" y="0"/>
          <a:ext cx="0" cy="0"/>
          <a:chOff x="0" y="0"/>
          <a:chExt cx="0" cy="0"/>
        </a:xfrm>
      </p:grpSpPr>
      <p:grpSp>
        <p:nvGrpSpPr>
          <p:cNvPr id="110" name="Google Shape;110;p7"/>
          <p:cNvGrpSpPr/>
          <p:nvPr/>
        </p:nvGrpSpPr>
        <p:grpSpPr>
          <a:xfrm>
            <a:off x="834621" y="399168"/>
            <a:ext cx="1332416" cy="1332416"/>
            <a:chOff x="348199" y="179450"/>
            <a:chExt cx="1116300" cy="1116300"/>
          </a:xfrm>
        </p:grpSpPr>
        <p:sp>
          <p:nvSpPr>
            <p:cNvPr id="111" name="Google Shape;111;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 name="Google Shape;112;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13" name="Google Shape;113;p7"/>
          <p:cNvSpPr txBox="1"/>
          <p:nvPr>
            <p:ph type="title"/>
          </p:nvPr>
        </p:nvSpPr>
        <p:spPr>
          <a:xfrm>
            <a:off x="1738400" y="798100"/>
            <a:ext cx="4416000" cy="21201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14" name="Google Shape;114;p7"/>
          <p:cNvSpPr txBox="1"/>
          <p:nvPr>
            <p:ph idx="1" type="body"/>
          </p:nvPr>
        </p:nvSpPr>
        <p:spPr>
          <a:xfrm>
            <a:off x="1738400" y="3079567"/>
            <a:ext cx="4416000" cy="29625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15" name="Google Shape;115;p7"/>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6" name="Shape 116"/>
        <p:cNvGrpSpPr/>
        <p:nvPr/>
      </p:nvGrpSpPr>
      <p:grpSpPr>
        <a:xfrm>
          <a:off x="0" y="0"/>
          <a:ext cx="0" cy="0"/>
          <a:chOff x="0" y="0"/>
          <a:chExt cx="0" cy="0"/>
        </a:xfrm>
      </p:grpSpPr>
      <p:grpSp>
        <p:nvGrpSpPr>
          <p:cNvPr id="117" name="Google Shape;117;p8"/>
          <p:cNvGrpSpPr/>
          <p:nvPr/>
        </p:nvGrpSpPr>
        <p:grpSpPr>
          <a:xfrm>
            <a:off x="9155392" y="1742"/>
            <a:ext cx="3023192" cy="3468833"/>
            <a:chOff x="6790514" y="1306"/>
            <a:chExt cx="2267451" cy="2601690"/>
          </a:xfrm>
        </p:grpSpPr>
        <p:grpSp>
          <p:nvGrpSpPr>
            <p:cNvPr id="118" name="Google Shape;118;p8"/>
            <p:cNvGrpSpPr/>
            <p:nvPr/>
          </p:nvGrpSpPr>
          <p:grpSpPr>
            <a:xfrm>
              <a:off x="7067465" y="1306"/>
              <a:ext cx="1990500" cy="1990200"/>
              <a:chOff x="7067465" y="1306"/>
              <a:chExt cx="1990500" cy="1990200"/>
            </a:xfrm>
          </p:grpSpPr>
          <p:sp>
            <p:nvSpPr>
              <p:cNvPr id="119" name="Google Shape;119;p8"/>
              <p:cNvSpPr/>
              <p:nvPr/>
            </p:nvSpPr>
            <p:spPr>
              <a:xfrm rot="-8648551">
                <a:off x="7594313" y="527721"/>
                <a:ext cx="937226" cy="937226"/>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p8"/>
              <p:cNvSpPr/>
              <p:nvPr/>
            </p:nvSpPr>
            <p:spPr>
              <a:xfrm rot="-8649154">
                <a:off x="7349891" y="283705"/>
                <a:ext cx="1425647" cy="14254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8207126" y="1807996"/>
              <a:ext cx="795000" cy="795000"/>
              <a:chOff x="8207126" y="1807996"/>
              <a:chExt cx="795000" cy="795000"/>
            </a:xfrm>
          </p:grpSpPr>
          <p:sp>
            <p:nvSpPr>
              <p:cNvPr id="123" name="Google Shape;123;p8"/>
              <p:cNvSpPr/>
              <p:nvPr/>
            </p:nvSpPr>
            <p:spPr>
              <a:xfrm rot="2152054">
                <a:off x="8319942" y="1920813"/>
                <a:ext cx="569367" cy="569367"/>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p8"/>
              <p:cNvSpPr/>
              <p:nvPr/>
            </p:nvSpPr>
            <p:spPr>
              <a:xfrm rot="2150259">
                <a:off x="8408218" y="2008610"/>
                <a:ext cx="393004" cy="3930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5" name="Google Shape;125;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6" name="Google Shape;126;p8"/>
            <p:cNvGrpSpPr/>
            <p:nvPr/>
          </p:nvGrpSpPr>
          <p:grpSpPr>
            <a:xfrm>
              <a:off x="6790514" y="118857"/>
              <a:ext cx="548700" cy="548700"/>
              <a:chOff x="6790514" y="118857"/>
              <a:chExt cx="548700" cy="548700"/>
            </a:xfrm>
          </p:grpSpPr>
          <p:sp>
            <p:nvSpPr>
              <p:cNvPr id="127" name="Google Shape;127;p8"/>
              <p:cNvSpPr/>
              <p:nvPr/>
            </p:nvSpPr>
            <p:spPr>
              <a:xfrm rot="2150259">
                <a:off x="6868362" y="196705"/>
                <a:ext cx="393004" cy="393004"/>
              </a:xfrm>
              <a:prstGeom prst="ellipse">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8" name="Google Shape;128;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sp>
        <p:nvSpPr>
          <p:cNvPr id="129" name="Google Shape;129;p8"/>
          <p:cNvSpPr txBox="1"/>
          <p:nvPr>
            <p:ph type="title"/>
          </p:nvPr>
        </p:nvSpPr>
        <p:spPr>
          <a:xfrm>
            <a:off x="1098667" y="1018133"/>
            <a:ext cx="7810500" cy="476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30" name="Google Shape;130;p8"/>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1" name="Shape 131"/>
        <p:cNvGrpSpPr/>
        <p:nvPr/>
      </p:nvGrpSpPr>
      <p:grpSpPr>
        <a:xfrm>
          <a:off x="0" y="0"/>
          <a:ext cx="0" cy="0"/>
          <a:chOff x="0" y="0"/>
          <a:chExt cx="0" cy="0"/>
        </a:xfrm>
      </p:grpSpPr>
      <p:grpSp>
        <p:nvGrpSpPr>
          <p:cNvPr id="132" name="Google Shape;132;p9"/>
          <p:cNvGrpSpPr/>
          <p:nvPr/>
        </p:nvGrpSpPr>
        <p:grpSpPr>
          <a:xfrm>
            <a:off x="834621" y="399168"/>
            <a:ext cx="1332416" cy="1332416"/>
            <a:chOff x="348199" y="179450"/>
            <a:chExt cx="1116300" cy="1116300"/>
          </a:xfrm>
        </p:grpSpPr>
        <p:sp>
          <p:nvSpPr>
            <p:cNvPr id="133" name="Google Shape;133;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4" name="Google Shape;134;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35" name="Google Shape;135;p9"/>
          <p:cNvSpPr txBox="1"/>
          <p:nvPr>
            <p:ph type="title"/>
          </p:nvPr>
        </p:nvSpPr>
        <p:spPr>
          <a:xfrm>
            <a:off x="1738400" y="798100"/>
            <a:ext cx="4574100" cy="26535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36" name="Google Shape;136;p9"/>
          <p:cNvSpPr txBox="1"/>
          <p:nvPr>
            <p:ph idx="1" type="subTitle"/>
          </p:nvPr>
        </p:nvSpPr>
        <p:spPr>
          <a:xfrm>
            <a:off x="1738400" y="3657604"/>
            <a:ext cx="4574100" cy="9681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137" name="Google Shape;137;p9"/>
          <p:cNvSpPr txBox="1"/>
          <p:nvPr>
            <p:ph idx="2" type="body"/>
          </p:nvPr>
        </p:nvSpPr>
        <p:spPr>
          <a:xfrm>
            <a:off x="6538267" y="881333"/>
            <a:ext cx="4574100" cy="5160900"/>
          </a:xfrm>
          <a:prstGeom prst="rect">
            <a:avLst/>
          </a:prstGeom>
          <a:ln cap="flat" cmpd="sng" w="9525">
            <a:solidFill>
              <a:schemeClr val="lt1"/>
            </a:solidFill>
            <a:prstDash val="solid"/>
            <a:round/>
            <a:headEnd len="sm" w="sm" type="none"/>
            <a:tailEnd len="sm" w="sm" type="none"/>
          </a:ln>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38" name="Google Shape;138;p9"/>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9" name="Shape 139"/>
        <p:cNvGrpSpPr/>
        <p:nvPr/>
      </p:nvGrpSpPr>
      <p:grpSpPr>
        <a:xfrm>
          <a:off x="0" y="0"/>
          <a:ext cx="0" cy="0"/>
          <a:chOff x="0" y="0"/>
          <a:chExt cx="0" cy="0"/>
        </a:xfrm>
      </p:grpSpPr>
      <p:grpSp>
        <p:nvGrpSpPr>
          <p:cNvPr id="140" name="Google Shape;140;p10"/>
          <p:cNvGrpSpPr/>
          <p:nvPr/>
        </p:nvGrpSpPr>
        <p:grpSpPr>
          <a:xfrm>
            <a:off x="951176" y="5129497"/>
            <a:ext cx="1100560" cy="1100560"/>
            <a:chOff x="348199" y="179450"/>
            <a:chExt cx="1116300" cy="1116300"/>
          </a:xfrm>
        </p:grpSpPr>
        <p:sp>
          <p:nvSpPr>
            <p:cNvPr id="141" name="Google Shape;141;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2" name="Google Shape;142;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3" name="Google Shape;143;p10"/>
          <p:cNvSpPr txBox="1"/>
          <p:nvPr>
            <p:ph idx="1" type="body"/>
          </p:nvPr>
        </p:nvSpPr>
        <p:spPr>
          <a:xfrm>
            <a:off x="1738400" y="5518633"/>
            <a:ext cx="7790700" cy="713100"/>
          </a:xfrm>
          <a:prstGeom prst="rect">
            <a:avLst/>
          </a:prstGeom>
        </p:spPr>
        <p:txBody>
          <a:bodyPr anchorCtr="0" anchor="t"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144" name="Google Shape;144;p10"/>
          <p:cNvSpPr txBox="1"/>
          <p:nvPr>
            <p:ph idx="12" type="sldNum"/>
          </p:nvPr>
        </p:nvSpPr>
        <p:spPr>
          <a:xfrm>
            <a:off x="11268061" y="6315968"/>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4.xml"/><Relationship Id="rId10" Type="http://schemas.openxmlformats.org/officeDocument/2006/relationships/slideLayout" Target="../slideLayouts/slideLayout26.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slideLayout" Target="../slideLayouts/slideLayout25.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11" Type="http://schemas.openxmlformats.org/officeDocument/2006/relationships/theme" Target="../theme/theme5.xml"/><Relationship Id="rId10" Type="http://schemas.openxmlformats.org/officeDocument/2006/relationships/slideLayout" Target="../slideLayouts/slideLayout36.xml"/><Relationship Id="rId1" Type="http://schemas.openxmlformats.org/officeDocument/2006/relationships/slideLayout" Target="../slideLayouts/slideLayout27.xml"/><Relationship Id="rId2" Type="http://schemas.openxmlformats.org/officeDocument/2006/relationships/slideLayout" Target="../slideLayouts/slideLayout28.xml"/><Relationship Id="rId3" Type="http://schemas.openxmlformats.org/officeDocument/2006/relationships/slideLayout" Target="../slideLayouts/slideLayout29.xml"/><Relationship Id="rId4" Type="http://schemas.openxmlformats.org/officeDocument/2006/relationships/slideLayout" Target="../slideLayouts/slideLayout30.xml"/><Relationship Id="rId9" Type="http://schemas.openxmlformats.org/officeDocument/2006/relationships/slideLayout" Target="../slideLayouts/slideLayout35.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0" Type="http://schemas.openxmlformats.org/officeDocument/2006/relationships/slideLayout" Target="../slideLayouts/slideLayout46.xml"/><Relationship Id="rId12" Type="http://schemas.openxmlformats.org/officeDocument/2006/relationships/theme" Target="../theme/theme2.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9" Type="http://schemas.openxmlformats.org/officeDocument/2006/relationships/slideLayout" Target="../slideLayouts/slideLayout45.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1pPr>
            <a:lvl2pPr lvl="1">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2pPr>
            <a:lvl3pPr lvl="2">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3pPr>
            <a:lvl4pPr lvl="3">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4pPr>
            <a:lvl5pPr lvl="4">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5pPr>
            <a:lvl6pPr lvl="5">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6pPr>
            <a:lvl7pPr lvl="6">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7pPr>
            <a:lvl8pPr lvl="7">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8pPr>
            <a:lvl9pPr lvl="8">
              <a:spcBef>
                <a:spcPts val="0"/>
              </a:spcBef>
              <a:spcAft>
                <a:spcPts val="0"/>
              </a:spcAft>
              <a:buClr>
                <a:schemeClr val="dk2"/>
              </a:buClr>
              <a:buSzPts val="3700"/>
              <a:buFont typeface="Maven Pro"/>
              <a:buNone/>
              <a:defRPr b="1" sz="3700">
                <a:solidFill>
                  <a:schemeClr val="dk2"/>
                </a:solidFill>
                <a:latin typeface="Maven Pro"/>
                <a:ea typeface="Maven Pro"/>
                <a:cs typeface="Maven Pro"/>
                <a:sym typeface="Maven Pro"/>
              </a:defRPr>
            </a:lvl9pPr>
          </a:lstStyle>
          <a:p/>
        </p:txBody>
      </p:sp>
      <p:sp>
        <p:nvSpPr>
          <p:cNvPr id="11" name="Google Shape;11;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dk2"/>
              </a:buClr>
              <a:buSzPts val="1700"/>
              <a:buFont typeface="Nunito"/>
              <a:buChar char="●"/>
              <a:defRPr sz="1700">
                <a:solidFill>
                  <a:schemeClr val="dk2"/>
                </a:solidFill>
                <a:latin typeface="Nunito"/>
                <a:ea typeface="Nunito"/>
                <a:cs typeface="Nunito"/>
                <a:sym typeface="Nunito"/>
              </a:defRPr>
            </a:lvl1pPr>
            <a:lvl2pPr indent="-323850" lvl="1" marL="9144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2pPr>
            <a:lvl3pPr indent="-323850" lvl="2" marL="13716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3pPr>
            <a:lvl4pPr indent="-323850" lvl="3" marL="18288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4pPr>
            <a:lvl5pPr indent="-323850" lvl="4" marL="22860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5pPr>
            <a:lvl6pPr indent="-323850" lvl="5" marL="27432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6pPr>
            <a:lvl7pPr indent="-323850" lvl="6" marL="32004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7pPr>
            <a:lvl8pPr indent="-323850" lvl="7" marL="36576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8pPr>
            <a:lvl9pPr indent="-323850" lvl="8" marL="411480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9pPr>
          </a:lstStyle>
          <a:p/>
        </p:txBody>
      </p:sp>
      <p:sp>
        <p:nvSpPr>
          <p:cNvPr id="12" name="Google Shape;12;p1"/>
          <p:cNvSpPr txBox="1"/>
          <p:nvPr>
            <p:ph idx="12" type="sldNum"/>
          </p:nvPr>
        </p:nvSpPr>
        <p:spPr>
          <a:xfrm>
            <a:off x="11268061" y="6315968"/>
            <a:ext cx="731700" cy="524700"/>
          </a:xfrm>
          <a:prstGeom prst="rect">
            <a:avLst/>
          </a:prstGeom>
          <a:noFill/>
          <a:ln>
            <a:noFill/>
          </a:ln>
        </p:spPr>
        <p:txBody>
          <a:bodyPr anchorCtr="0" anchor="ctr" bIns="121900" lIns="121900" spcFirstLastPara="1" rIns="121900" wrap="square" tIns="121900">
            <a:normAutofit/>
          </a:bodyPr>
          <a:lstStyle>
            <a:lvl1pPr lvl="0" algn="r">
              <a:buNone/>
              <a:defRPr sz="1200">
                <a:solidFill>
                  <a:schemeClr val="dk2"/>
                </a:solidFill>
                <a:latin typeface="Nunito"/>
                <a:ea typeface="Nunito"/>
                <a:cs typeface="Nunito"/>
                <a:sym typeface="Nunito"/>
              </a:defRPr>
            </a:lvl1pPr>
            <a:lvl2pPr lvl="1" algn="r">
              <a:buNone/>
              <a:defRPr sz="1200">
                <a:solidFill>
                  <a:schemeClr val="dk2"/>
                </a:solidFill>
                <a:latin typeface="Nunito"/>
                <a:ea typeface="Nunito"/>
                <a:cs typeface="Nunito"/>
                <a:sym typeface="Nunito"/>
              </a:defRPr>
            </a:lvl2pPr>
            <a:lvl3pPr lvl="2" algn="r">
              <a:buNone/>
              <a:defRPr sz="1200">
                <a:solidFill>
                  <a:schemeClr val="dk2"/>
                </a:solidFill>
                <a:latin typeface="Nunito"/>
                <a:ea typeface="Nunito"/>
                <a:cs typeface="Nunito"/>
                <a:sym typeface="Nunito"/>
              </a:defRPr>
            </a:lvl3pPr>
            <a:lvl4pPr lvl="3" algn="r">
              <a:buNone/>
              <a:defRPr sz="1200">
                <a:solidFill>
                  <a:schemeClr val="dk2"/>
                </a:solidFill>
                <a:latin typeface="Nunito"/>
                <a:ea typeface="Nunito"/>
                <a:cs typeface="Nunito"/>
                <a:sym typeface="Nunito"/>
              </a:defRPr>
            </a:lvl4pPr>
            <a:lvl5pPr lvl="4" algn="r">
              <a:buNone/>
              <a:defRPr sz="1200">
                <a:solidFill>
                  <a:schemeClr val="dk2"/>
                </a:solidFill>
                <a:latin typeface="Nunito"/>
                <a:ea typeface="Nunito"/>
                <a:cs typeface="Nunito"/>
                <a:sym typeface="Nunito"/>
              </a:defRPr>
            </a:lvl5pPr>
            <a:lvl6pPr lvl="5" algn="r">
              <a:buNone/>
              <a:defRPr sz="1200">
                <a:solidFill>
                  <a:schemeClr val="dk2"/>
                </a:solidFill>
                <a:latin typeface="Nunito"/>
                <a:ea typeface="Nunito"/>
                <a:cs typeface="Nunito"/>
                <a:sym typeface="Nunito"/>
              </a:defRPr>
            </a:lvl6pPr>
            <a:lvl7pPr lvl="6" algn="r">
              <a:buNone/>
              <a:defRPr sz="1200">
                <a:solidFill>
                  <a:schemeClr val="dk2"/>
                </a:solidFill>
                <a:latin typeface="Nunito"/>
                <a:ea typeface="Nunito"/>
                <a:cs typeface="Nunito"/>
                <a:sym typeface="Nunito"/>
              </a:defRPr>
            </a:lvl7pPr>
            <a:lvl8pPr lvl="7" algn="r">
              <a:buNone/>
              <a:defRPr sz="1200">
                <a:solidFill>
                  <a:schemeClr val="dk2"/>
                </a:solidFill>
                <a:latin typeface="Nunito"/>
                <a:ea typeface="Nunito"/>
                <a:cs typeface="Nunito"/>
                <a:sym typeface="Nunito"/>
              </a:defRPr>
            </a:lvl8pPr>
            <a:lvl9pPr lvl="8" algn="r">
              <a:buNone/>
              <a:defRPr sz="12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2"/>
        </a:solidFill>
      </p:bgPr>
    </p:bg>
    <p:spTree>
      <p:nvGrpSpPr>
        <p:cNvPr id="294" name="Shape 294"/>
        <p:cNvGrpSpPr/>
        <p:nvPr/>
      </p:nvGrpSpPr>
      <p:grpSpPr>
        <a:xfrm>
          <a:off x="0" y="0"/>
          <a:ext cx="0" cy="0"/>
          <a:chOff x="0" y="0"/>
          <a:chExt cx="0" cy="0"/>
        </a:xfrm>
      </p:grpSpPr>
      <p:sp>
        <p:nvSpPr>
          <p:cNvPr id="295" name="Google Shape;295;p18"/>
          <p:cNvSpPr txBox="1"/>
          <p:nvPr>
            <p:ph type="title"/>
          </p:nvPr>
        </p:nvSpPr>
        <p:spPr>
          <a:xfrm>
            <a:off x="1392633" y="990100"/>
            <a:ext cx="9609900" cy="844500"/>
          </a:xfrm>
          <a:prstGeom prst="rect">
            <a:avLst/>
          </a:prstGeom>
          <a:noFill/>
          <a:ln>
            <a:noFill/>
          </a:ln>
        </p:spPr>
        <p:txBody>
          <a:bodyPr anchorCtr="0" anchor="ctr" bIns="0" lIns="0" spcFirstLastPara="1" rIns="0" wrap="square" tIns="0">
            <a:noAutofit/>
          </a:bodyPr>
          <a:lstStyle>
            <a:lvl1pPr lvl="0" rtl="0">
              <a:lnSpc>
                <a:spcPct val="90000"/>
              </a:lnSpc>
              <a:spcBef>
                <a:spcPts val="0"/>
              </a:spcBef>
              <a:spcAft>
                <a:spcPts val="0"/>
              </a:spcAft>
              <a:buClr>
                <a:schemeClr val="accent4"/>
              </a:buClr>
              <a:buSzPts val="4300"/>
              <a:buFont typeface="Red Hat Display"/>
              <a:buNone/>
              <a:defRPr b="1" sz="4300">
                <a:solidFill>
                  <a:schemeClr val="accent4"/>
                </a:solidFill>
                <a:latin typeface="Red Hat Display"/>
                <a:ea typeface="Red Hat Display"/>
                <a:cs typeface="Red Hat Display"/>
                <a:sym typeface="Red Hat Display"/>
              </a:defRPr>
            </a:lvl1pPr>
            <a:lvl2pPr lvl="1" rtl="0">
              <a:lnSpc>
                <a:spcPct val="90000"/>
              </a:lnSpc>
              <a:spcBef>
                <a:spcPts val="0"/>
              </a:spcBef>
              <a:spcAft>
                <a:spcPts val="0"/>
              </a:spcAft>
              <a:buClr>
                <a:schemeClr val="accent4"/>
              </a:buClr>
              <a:buSzPts val="4300"/>
              <a:buFont typeface="Red Hat Display"/>
              <a:buNone/>
              <a:defRPr b="1" sz="4300">
                <a:solidFill>
                  <a:schemeClr val="accent4"/>
                </a:solidFill>
                <a:latin typeface="Red Hat Display"/>
                <a:ea typeface="Red Hat Display"/>
                <a:cs typeface="Red Hat Display"/>
                <a:sym typeface="Red Hat Display"/>
              </a:defRPr>
            </a:lvl2pPr>
            <a:lvl3pPr lvl="2" rtl="0">
              <a:lnSpc>
                <a:spcPct val="90000"/>
              </a:lnSpc>
              <a:spcBef>
                <a:spcPts val="0"/>
              </a:spcBef>
              <a:spcAft>
                <a:spcPts val="0"/>
              </a:spcAft>
              <a:buClr>
                <a:schemeClr val="accent4"/>
              </a:buClr>
              <a:buSzPts val="4300"/>
              <a:buFont typeface="Red Hat Display"/>
              <a:buNone/>
              <a:defRPr b="1" sz="4300">
                <a:solidFill>
                  <a:schemeClr val="accent4"/>
                </a:solidFill>
                <a:latin typeface="Red Hat Display"/>
                <a:ea typeface="Red Hat Display"/>
                <a:cs typeface="Red Hat Display"/>
                <a:sym typeface="Red Hat Display"/>
              </a:defRPr>
            </a:lvl3pPr>
            <a:lvl4pPr lvl="3" rtl="0">
              <a:lnSpc>
                <a:spcPct val="90000"/>
              </a:lnSpc>
              <a:spcBef>
                <a:spcPts val="0"/>
              </a:spcBef>
              <a:spcAft>
                <a:spcPts val="0"/>
              </a:spcAft>
              <a:buClr>
                <a:schemeClr val="accent4"/>
              </a:buClr>
              <a:buSzPts val="4300"/>
              <a:buFont typeface="Red Hat Display"/>
              <a:buNone/>
              <a:defRPr b="1" sz="4300">
                <a:solidFill>
                  <a:schemeClr val="accent4"/>
                </a:solidFill>
                <a:latin typeface="Red Hat Display"/>
                <a:ea typeface="Red Hat Display"/>
                <a:cs typeface="Red Hat Display"/>
                <a:sym typeface="Red Hat Display"/>
              </a:defRPr>
            </a:lvl4pPr>
            <a:lvl5pPr lvl="4" rtl="0">
              <a:lnSpc>
                <a:spcPct val="90000"/>
              </a:lnSpc>
              <a:spcBef>
                <a:spcPts val="0"/>
              </a:spcBef>
              <a:spcAft>
                <a:spcPts val="0"/>
              </a:spcAft>
              <a:buClr>
                <a:schemeClr val="accent4"/>
              </a:buClr>
              <a:buSzPts val="4300"/>
              <a:buFont typeface="Red Hat Display"/>
              <a:buNone/>
              <a:defRPr b="1" sz="4300">
                <a:solidFill>
                  <a:schemeClr val="accent4"/>
                </a:solidFill>
                <a:latin typeface="Red Hat Display"/>
                <a:ea typeface="Red Hat Display"/>
                <a:cs typeface="Red Hat Display"/>
                <a:sym typeface="Red Hat Display"/>
              </a:defRPr>
            </a:lvl5pPr>
            <a:lvl6pPr lvl="5" rtl="0">
              <a:lnSpc>
                <a:spcPct val="90000"/>
              </a:lnSpc>
              <a:spcBef>
                <a:spcPts val="0"/>
              </a:spcBef>
              <a:spcAft>
                <a:spcPts val="0"/>
              </a:spcAft>
              <a:buClr>
                <a:schemeClr val="accent4"/>
              </a:buClr>
              <a:buSzPts val="4300"/>
              <a:buFont typeface="Red Hat Display"/>
              <a:buNone/>
              <a:defRPr b="1" sz="4300">
                <a:solidFill>
                  <a:schemeClr val="accent4"/>
                </a:solidFill>
                <a:latin typeface="Red Hat Display"/>
                <a:ea typeface="Red Hat Display"/>
                <a:cs typeface="Red Hat Display"/>
                <a:sym typeface="Red Hat Display"/>
              </a:defRPr>
            </a:lvl6pPr>
            <a:lvl7pPr lvl="6" rtl="0">
              <a:lnSpc>
                <a:spcPct val="90000"/>
              </a:lnSpc>
              <a:spcBef>
                <a:spcPts val="0"/>
              </a:spcBef>
              <a:spcAft>
                <a:spcPts val="0"/>
              </a:spcAft>
              <a:buClr>
                <a:schemeClr val="accent4"/>
              </a:buClr>
              <a:buSzPts val="4300"/>
              <a:buFont typeface="Red Hat Display"/>
              <a:buNone/>
              <a:defRPr b="1" sz="4300">
                <a:solidFill>
                  <a:schemeClr val="accent4"/>
                </a:solidFill>
                <a:latin typeface="Red Hat Display"/>
                <a:ea typeface="Red Hat Display"/>
                <a:cs typeface="Red Hat Display"/>
                <a:sym typeface="Red Hat Display"/>
              </a:defRPr>
            </a:lvl7pPr>
            <a:lvl8pPr lvl="7" rtl="0">
              <a:lnSpc>
                <a:spcPct val="90000"/>
              </a:lnSpc>
              <a:spcBef>
                <a:spcPts val="0"/>
              </a:spcBef>
              <a:spcAft>
                <a:spcPts val="0"/>
              </a:spcAft>
              <a:buClr>
                <a:schemeClr val="accent4"/>
              </a:buClr>
              <a:buSzPts val="4300"/>
              <a:buFont typeface="Red Hat Display"/>
              <a:buNone/>
              <a:defRPr b="1" sz="4300">
                <a:solidFill>
                  <a:schemeClr val="accent4"/>
                </a:solidFill>
                <a:latin typeface="Red Hat Display"/>
                <a:ea typeface="Red Hat Display"/>
                <a:cs typeface="Red Hat Display"/>
                <a:sym typeface="Red Hat Display"/>
              </a:defRPr>
            </a:lvl8pPr>
            <a:lvl9pPr lvl="8" rtl="0">
              <a:lnSpc>
                <a:spcPct val="90000"/>
              </a:lnSpc>
              <a:spcBef>
                <a:spcPts val="0"/>
              </a:spcBef>
              <a:spcAft>
                <a:spcPts val="0"/>
              </a:spcAft>
              <a:buClr>
                <a:schemeClr val="accent4"/>
              </a:buClr>
              <a:buSzPts val="4300"/>
              <a:buFont typeface="Red Hat Display"/>
              <a:buNone/>
              <a:defRPr b="1" sz="4300">
                <a:solidFill>
                  <a:schemeClr val="accent4"/>
                </a:solidFill>
                <a:latin typeface="Red Hat Display"/>
                <a:ea typeface="Red Hat Display"/>
                <a:cs typeface="Red Hat Display"/>
                <a:sym typeface="Red Hat Display"/>
              </a:defRPr>
            </a:lvl9pPr>
          </a:lstStyle>
          <a:p/>
        </p:txBody>
      </p:sp>
      <p:sp>
        <p:nvSpPr>
          <p:cNvPr id="296" name="Google Shape;296;p18"/>
          <p:cNvSpPr txBox="1"/>
          <p:nvPr>
            <p:ph idx="1" type="body"/>
          </p:nvPr>
        </p:nvSpPr>
        <p:spPr>
          <a:xfrm>
            <a:off x="1392633" y="1957834"/>
            <a:ext cx="9609900" cy="3676800"/>
          </a:xfrm>
          <a:prstGeom prst="rect">
            <a:avLst/>
          </a:prstGeom>
          <a:noFill/>
          <a:ln>
            <a:noFill/>
          </a:ln>
        </p:spPr>
        <p:txBody>
          <a:bodyPr anchorCtr="0" anchor="t" bIns="0" lIns="0" spcFirstLastPara="1" rIns="0" wrap="square" tIns="0">
            <a:noAutofit/>
          </a:bodyPr>
          <a:lstStyle>
            <a:lvl1pPr indent="-431800" lvl="0" marL="457200" rtl="0">
              <a:lnSpc>
                <a:spcPct val="115000"/>
              </a:lnSpc>
              <a:spcBef>
                <a:spcPts val="0"/>
              </a:spcBef>
              <a:spcAft>
                <a:spcPts val="0"/>
              </a:spcAft>
              <a:buClr>
                <a:schemeClr val="accent1"/>
              </a:buClr>
              <a:buSzPts val="3200"/>
              <a:buFont typeface="Red Hat Text"/>
              <a:buChar char="●"/>
              <a:defRPr sz="3200">
                <a:solidFill>
                  <a:schemeClr val="dk1"/>
                </a:solidFill>
                <a:latin typeface="Red Hat Text"/>
                <a:ea typeface="Red Hat Text"/>
                <a:cs typeface="Red Hat Text"/>
                <a:sym typeface="Red Hat Text"/>
              </a:defRPr>
            </a:lvl1pPr>
            <a:lvl2pPr indent="-431800" lvl="1" marL="914400" rtl="0">
              <a:lnSpc>
                <a:spcPct val="115000"/>
              </a:lnSpc>
              <a:spcBef>
                <a:spcPts val="1100"/>
              </a:spcBef>
              <a:spcAft>
                <a:spcPts val="0"/>
              </a:spcAft>
              <a:buClr>
                <a:schemeClr val="accent1"/>
              </a:buClr>
              <a:buSzPts val="3200"/>
              <a:buFont typeface="Red Hat Text"/>
              <a:buChar char="○"/>
              <a:defRPr sz="3200">
                <a:solidFill>
                  <a:schemeClr val="dk1"/>
                </a:solidFill>
                <a:latin typeface="Red Hat Text"/>
                <a:ea typeface="Red Hat Text"/>
                <a:cs typeface="Red Hat Text"/>
                <a:sym typeface="Red Hat Text"/>
              </a:defRPr>
            </a:lvl2pPr>
            <a:lvl3pPr indent="-431800" lvl="2" marL="1371600" rtl="0">
              <a:lnSpc>
                <a:spcPct val="115000"/>
              </a:lnSpc>
              <a:spcBef>
                <a:spcPts val="1100"/>
              </a:spcBef>
              <a:spcAft>
                <a:spcPts val="0"/>
              </a:spcAft>
              <a:buClr>
                <a:schemeClr val="accent1"/>
              </a:buClr>
              <a:buSzPts val="3200"/>
              <a:buFont typeface="Red Hat Text"/>
              <a:buChar char="■"/>
              <a:defRPr sz="3200">
                <a:solidFill>
                  <a:schemeClr val="dk1"/>
                </a:solidFill>
                <a:latin typeface="Red Hat Text"/>
                <a:ea typeface="Red Hat Text"/>
                <a:cs typeface="Red Hat Text"/>
                <a:sym typeface="Red Hat Text"/>
              </a:defRPr>
            </a:lvl3pPr>
            <a:lvl4pPr indent="-431800" lvl="3" marL="1828800" rtl="0">
              <a:lnSpc>
                <a:spcPct val="115000"/>
              </a:lnSpc>
              <a:spcBef>
                <a:spcPts val="1100"/>
              </a:spcBef>
              <a:spcAft>
                <a:spcPts val="0"/>
              </a:spcAft>
              <a:buClr>
                <a:schemeClr val="dk1"/>
              </a:buClr>
              <a:buSzPts val="3200"/>
              <a:buFont typeface="Red Hat Text"/>
              <a:buChar char="●"/>
              <a:defRPr sz="3200">
                <a:solidFill>
                  <a:schemeClr val="dk1"/>
                </a:solidFill>
                <a:latin typeface="Red Hat Text"/>
                <a:ea typeface="Red Hat Text"/>
                <a:cs typeface="Red Hat Text"/>
                <a:sym typeface="Red Hat Text"/>
              </a:defRPr>
            </a:lvl4pPr>
            <a:lvl5pPr indent="-431800" lvl="4" marL="2286000" rtl="0">
              <a:lnSpc>
                <a:spcPct val="115000"/>
              </a:lnSpc>
              <a:spcBef>
                <a:spcPts val="1100"/>
              </a:spcBef>
              <a:spcAft>
                <a:spcPts val="0"/>
              </a:spcAft>
              <a:buClr>
                <a:schemeClr val="dk1"/>
              </a:buClr>
              <a:buSzPts val="3200"/>
              <a:buFont typeface="Red Hat Text"/>
              <a:buChar char="○"/>
              <a:defRPr sz="3200">
                <a:solidFill>
                  <a:schemeClr val="dk1"/>
                </a:solidFill>
                <a:latin typeface="Red Hat Text"/>
                <a:ea typeface="Red Hat Text"/>
                <a:cs typeface="Red Hat Text"/>
                <a:sym typeface="Red Hat Text"/>
              </a:defRPr>
            </a:lvl5pPr>
            <a:lvl6pPr indent="-431800" lvl="5" marL="2743200" rtl="0">
              <a:lnSpc>
                <a:spcPct val="115000"/>
              </a:lnSpc>
              <a:spcBef>
                <a:spcPts val="1100"/>
              </a:spcBef>
              <a:spcAft>
                <a:spcPts val="0"/>
              </a:spcAft>
              <a:buClr>
                <a:schemeClr val="dk1"/>
              </a:buClr>
              <a:buSzPts val="3200"/>
              <a:buFont typeface="Red Hat Text"/>
              <a:buChar char="■"/>
              <a:defRPr sz="3200">
                <a:solidFill>
                  <a:schemeClr val="dk1"/>
                </a:solidFill>
                <a:latin typeface="Red Hat Text"/>
                <a:ea typeface="Red Hat Text"/>
                <a:cs typeface="Red Hat Text"/>
                <a:sym typeface="Red Hat Text"/>
              </a:defRPr>
            </a:lvl6pPr>
            <a:lvl7pPr indent="-431800" lvl="6" marL="3200400" rtl="0">
              <a:lnSpc>
                <a:spcPct val="115000"/>
              </a:lnSpc>
              <a:spcBef>
                <a:spcPts val="1100"/>
              </a:spcBef>
              <a:spcAft>
                <a:spcPts val="0"/>
              </a:spcAft>
              <a:buClr>
                <a:schemeClr val="dk1"/>
              </a:buClr>
              <a:buSzPts val="3200"/>
              <a:buFont typeface="Red Hat Text"/>
              <a:buChar char="●"/>
              <a:defRPr sz="3200">
                <a:solidFill>
                  <a:schemeClr val="dk1"/>
                </a:solidFill>
                <a:latin typeface="Red Hat Text"/>
                <a:ea typeface="Red Hat Text"/>
                <a:cs typeface="Red Hat Text"/>
                <a:sym typeface="Red Hat Text"/>
              </a:defRPr>
            </a:lvl7pPr>
            <a:lvl8pPr indent="-431800" lvl="7" marL="3657600" rtl="0">
              <a:lnSpc>
                <a:spcPct val="115000"/>
              </a:lnSpc>
              <a:spcBef>
                <a:spcPts val="1100"/>
              </a:spcBef>
              <a:spcAft>
                <a:spcPts val="0"/>
              </a:spcAft>
              <a:buClr>
                <a:schemeClr val="dk1"/>
              </a:buClr>
              <a:buSzPts val="3200"/>
              <a:buFont typeface="Red Hat Text"/>
              <a:buChar char="○"/>
              <a:defRPr sz="3200">
                <a:solidFill>
                  <a:schemeClr val="dk1"/>
                </a:solidFill>
                <a:latin typeface="Red Hat Text"/>
                <a:ea typeface="Red Hat Text"/>
                <a:cs typeface="Red Hat Text"/>
                <a:sym typeface="Red Hat Text"/>
              </a:defRPr>
            </a:lvl8pPr>
            <a:lvl9pPr indent="-431800" lvl="8" marL="4114800" rtl="0">
              <a:lnSpc>
                <a:spcPct val="115000"/>
              </a:lnSpc>
              <a:spcBef>
                <a:spcPts val="1100"/>
              </a:spcBef>
              <a:spcAft>
                <a:spcPts val="1100"/>
              </a:spcAft>
              <a:buClr>
                <a:schemeClr val="dk1"/>
              </a:buClr>
              <a:buSzPts val="3200"/>
              <a:buFont typeface="Red Hat Text"/>
              <a:buChar char="■"/>
              <a:defRPr sz="3200">
                <a:solidFill>
                  <a:schemeClr val="dk1"/>
                </a:solidFill>
                <a:latin typeface="Red Hat Text"/>
                <a:ea typeface="Red Hat Text"/>
                <a:cs typeface="Red Hat Text"/>
                <a:sym typeface="Red Hat Text"/>
              </a:defRPr>
            </a:lvl9pPr>
          </a:lstStyle>
          <a:p/>
        </p:txBody>
      </p:sp>
      <p:sp>
        <p:nvSpPr>
          <p:cNvPr id="297" name="Google Shape;297;p18"/>
          <p:cNvSpPr txBox="1"/>
          <p:nvPr>
            <p:ph idx="12" type="sldNum"/>
          </p:nvPr>
        </p:nvSpPr>
        <p:spPr>
          <a:xfrm>
            <a:off x="11493100" y="6173667"/>
            <a:ext cx="698700" cy="684300"/>
          </a:xfrm>
          <a:prstGeom prst="rect">
            <a:avLst/>
          </a:prstGeom>
          <a:noFill/>
          <a:ln>
            <a:noFill/>
          </a:ln>
        </p:spPr>
        <p:txBody>
          <a:bodyPr anchorCtr="0" anchor="ctr" bIns="0" lIns="0" spcFirstLastPara="1" rIns="0" wrap="square" tIns="0">
            <a:noAutofit/>
          </a:bodyPr>
          <a:lstStyle>
            <a:lvl1pPr lvl="0" rtl="0" algn="ctr">
              <a:buNone/>
              <a:defRPr b="1" sz="1700">
                <a:solidFill>
                  <a:schemeClr val="dk2"/>
                </a:solidFill>
                <a:latin typeface="Red Hat Display"/>
                <a:ea typeface="Red Hat Display"/>
                <a:cs typeface="Red Hat Display"/>
                <a:sym typeface="Red Hat Display"/>
              </a:defRPr>
            </a:lvl1pPr>
            <a:lvl2pPr lvl="1" rtl="0" algn="ctr">
              <a:buNone/>
              <a:defRPr b="1" sz="1700">
                <a:solidFill>
                  <a:schemeClr val="dk2"/>
                </a:solidFill>
                <a:latin typeface="Red Hat Display"/>
                <a:ea typeface="Red Hat Display"/>
                <a:cs typeface="Red Hat Display"/>
                <a:sym typeface="Red Hat Display"/>
              </a:defRPr>
            </a:lvl2pPr>
            <a:lvl3pPr lvl="2" rtl="0" algn="ctr">
              <a:buNone/>
              <a:defRPr b="1" sz="1700">
                <a:solidFill>
                  <a:schemeClr val="dk2"/>
                </a:solidFill>
                <a:latin typeface="Red Hat Display"/>
                <a:ea typeface="Red Hat Display"/>
                <a:cs typeface="Red Hat Display"/>
                <a:sym typeface="Red Hat Display"/>
              </a:defRPr>
            </a:lvl3pPr>
            <a:lvl4pPr lvl="3" rtl="0" algn="ctr">
              <a:buNone/>
              <a:defRPr b="1" sz="1700">
                <a:solidFill>
                  <a:schemeClr val="dk2"/>
                </a:solidFill>
                <a:latin typeface="Red Hat Display"/>
                <a:ea typeface="Red Hat Display"/>
                <a:cs typeface="Red Hat Display"/>
                <a:sym typeface="Red Hat Display"/>
              </a:defRPr>
            </a:lvl4pPr>
            <a:lvl5pPr lvl="4" rtl="0" algn="ctr">
              <a:buNone/>
              <a:defRPr b="1" sz="1700">
                <a:solidFill>
                  <a:schemeClr val="dk2"/>
                </a:solidFill>
                <a:latin typeface="Red Hat Display"/>
                <a:ea typeface="Red Hat Display"/>
                <a:cs typeface="Red Hat Display"/>
                <a:sym typeface="Red Hat Display"/>
              </a:defRPr>
            </a:lvl5pPr>
            <a:lvl6pPr lvl="5" rtl="0" algn="ctr">
              <a:buNone/>
              <a:defRPr b="1" sz="1700">
                <a:solidFill>
                  <a:schemeClr val="dk2"/>
                </a:solidFill>
                <a:latin typeface="Red Hat Display"/>
                <a:ea typeface="Red Hat Display"/>
                <a:cs typeface="Red Hat Display"/>
                <a:sym typeface="Red Hat Display"/>
              </a:defRPr>
            </a:lvl6pPr>
            <a:lvl7pPr lvl="6" rtl="0" algn="ctr">
              <a:buNone/>
              <a:defRPr b="1" sz="1700">
                <a:solidFill>
                  <a:schemeClr val="dk2"/>
                </a:solidFill>
                <a:latin typeface="Red Hat Display"/>
                <a:ea typeface="Red Hat Display"/>
                <a:cs typeface="Red Hat Display"/>
                <a:sym typeface="Red Hat Display"/>
              </a:defRPr>
            </a:lvl7pPr>
            <a:lvl8pPr lvl="7" rtl="0" algn="ctr">
              <a:buNone/>
              <a:defRPr b="1" sz="1700">
                <a:solidFill>
                  <a:schemeClr val="dk2"/>
                </a:solidFill>
                <a:latin typeface="Red Hat Display"/>
                <a:ea typeface="Red Hat Display"/>
                <a:cs typeface="Red Hat Display"/>
                <a:sym typeface="Red Hat Display"/>
              </a:defRPr>
            </a:lvl8pPr>
            <a:lvl9pPr lvl="8" rtl="0" algn="ctr">
              <a:buNone/>
              <a:defRPr b="1" sz="1700">
                <a:solidFill>
                  <a:schemeClr val="dk2"/>
                </a:solidFill>
                <a:latin typeface="Red Hat Display"/>
                <a:ea typeface="Red Hat Display"/>
                <a:cs typeface="Red Hat Display"/>
                <a:sym typeface="Red Hat Display"/>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Lst>
  <mc:AlternateContent>
    <mc:Choice Requires="p14">
      <p:transition spd="slow">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2"/>
        </a:solidFill>
      </p:bgPr>
    </p:bg>
    <p:spTree>
      <p:nvGrpSpPr>
        <p:cNvPr id="354" name="Shape 354"/>
        <p:cNvGrpSpPr/>
        <p:nvPr/>
      </p:nvGrpSpPr>
      <p:grpSpPr>
        <a:xfrm>
          <a:off x="0" y="0"/>
          <a:ext cx="0" cy="0"/>
          <a:chOff x="0" y="0"/>
          <a:chExt cx="0" cy="0"/>
        </a:xfrm>
      </p:grpSpPr>
      <p:sp>
        <p:nvSpPr>
          <p:cNvPr id="355" name="Google Shape;355;p29"/>
          <p:cNvSpPr txBox="1"/>
          <p:nvPr>
            <p:ph type="title"/>
          </p:nvPr>
        </p:nvSpPr>
        <p:spPr>
          <a:xfrm>
            <a:off x="1392633" y="990100"/>
            <a:ext cx="9609900" cy="8445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accent4"/>
              </a:buClr>
              <a:buSzPts val="3200"/>
              <a:buFont typeface="Red Hat Display"/>
              <a:buNone/>
              <a:defRPr b="1" i="0" sz="3200" u="none" cap="none" strike="noStrike">
                <a:solidFill>
                  <a:schemeClr val="accent4"/>
                </a:solidFill>
                <a:latin typeface="Red Hat Display"/>
                <a:ea typeface="Red Hat Display"/>
                <a:cs typeface="Red Hat Display"/>
                <a:sym typeface="Red Hat Display"/>
              </a:defRPr>
            </a:lvl1pPr>
            <a:lvl2pPr lvl="1" marR="0" rtl="0" algn="l">
              <a:lnSpc>
                <a:spcPct val="90000"/>
              </a:lnSpc>
              <a:spcBef>
                <a:spcPts val="0"/>
              </a:spcBef>
              <a:spcAft>
                <a:spcPts val="0"/>
              </a:spcAft>
              <a:buClr>
                <a:schemeClr val="accent4"/>
              </a:buClr>
              <a:buSzPts val="3200"/>
              <a:buFont typeface="Red Hat Display"/>
              <a:buNone/>
              <a:defRPr b="1" i="0" sz="3200" u="none" cap="none" strike="noStrike">
                <a:solidFill>
                  <a:schemeClr val="accent4"/>
                </a:solidFill>
                <a:latin typeface="Red Hat Display"/>
                <a:ea typeface="Red Hat Display"/>
                <a:cs typeface="Red Hat Display"/>
                <a:sym typeface="Red Hat Display"/>
              </a:defRPr>
            </a:lvl2pPr>
            <a:lvl3pPr lvl="2" marR="0" rtl="0" algn="l">
              <a:lnSpc>
                <a:spcPct val="90000"/>
              </a:lnSpc>
              <a:spcBef>
                <a:spcPts val="0"/>
              </a:spcBef>
              <a:spcAft>
                <a:spcPts val="0"/>
              </a:spcAft>
              <a:buClr>
                <a:schemeClr val="accent4"/>
              </a:buClr>
              <a:buSzPts val="3200"/>
              <a:buFont typeface="Red Hat Display"/>
              <a:buNone/>
              <a:defRPr b="1" i="0" sz="3200" u="none" cap="none" strike="noStrike">
                <a:solidFill>
                  <a:schemeClr val="accent4"/>
                </a:solidFill>
                <a:latin typeface="Red Hat Display"/>
                <a:ea typeface="Red Hat Display"/>
                <a:cs typeface="Red Hat Display"/>
                <a:sym typeface="Red Hat Display"/>
              </a:defRPr>
            </a:lvl3pPr>
            <a:lvl4pPr lvl="3" marR="0" rtl="0" algn="l">
              <a:lnSpc>
                <a:spcPct val="90000"/>
              </a:lnSpc>
              <a:spcBef>
                <a:spcPts val="0"/>
              </a:spcBef>
              <a:spcAft>
                <a:spcPts val="0"/>
              </a:spcAft>
              <a:buClr>
                <a:schemeClr val="accent4"/>
              </a:buClr>
              <a:buSzPts val="3200"/>
              <a:buFont typeface="Red Hat Display"/>
              <a:buNone/>
              <a:defRPr b="1" i="0" sz="3200" u="none" cap="none" strike="noStrike">
                <a:solidFill>
                  <a:schemeClr val="accent4"/>
                </a:solidFill>
                <a:latin typeface="Red Hat Display"/>
                <a:ea typeface="Red Hat Display"/>
                <a:cs typeface="Red Hat Display"/>
                <a:sym typeface="Red Hat Display"/>
              </a:defRPr>
            </a:lvl4pPr>
            <a:lvl5pPr lvl="4" marR="0" rtl="0" algn="l">
              <a:lnSpc>
                <a:spcPct val="90000"/>
              </a:lnSpc>
              <a:spcBef>
                <a:spcPts val="0"/>
              </a:spcBef>
              <a:spcAft>
                <a:spcPts val="0"/>
              </a:spcAft>
              <a:buClr>
                <a:schemeClr val="accent4"/>
              </a:buClr>
              <a:buSzPts val="3200"/>
              <a:buFont typeface="Red Hat Display"/>
              <a:buNone/>
              <a:defRPr b="1" i="0" sz="3200" u="none" cap="none" strike="noStrike">
                <a:solidFill>
                  <a:schemeClr val="accent4"/>
                </a:solidFill>
                <a:latin typeface="Red Hat Display"/>
                <a:ea typeface="Red Hat Display"/>
                <a:cs typeface="Red Hat Display"/>
                <a:sym typeface="Red Hat Display"/>
              </a:defRPr>
            </a:lvl5pPr>
            <a:lvl6pPr lvl="5" marR="0" rtl="0" algn="l">
              <a:lnSpc>
                <a:spcPct val="90000"/>
              </a:lnSpc>
              <a:spcBef>
                <a:spcPts val="0"/>
              </a:spcBef>
              <a:spcAft>
                <a:spcPts val="0"/>
              </a:spcAft>
              <a:buClr>
                <a:schemeClr val="accent4"/>
              </a:buClr>
              <a:buSzPts val="3200"/>
              <a:buFont typeface="Red Hat Display"/>
              <a:buNone/>
              <a:defRPr b="1" i="0" sz="3200" u="none" cap="none" strike="noStrike">
                <a:solidFill>
                  <a:schemeClr val="accent4"/>
                </a:solidFill>
                <a:latin typeface="Red Hat Display"/>
                <a:ea typeface="Red Hat Display"/>
                <a:cs typeface="Red Hat Display"/>
                <a:sym typeface="Red Hat Display"/>
              </a:defRPr>
            </a:lvl6pPr>
            <a:lvl7pPr lvl="6" marR="0" rtl="0" algn="l">
              <a:lnSpc>
                <a:spcPct val="90000"/>
              </a:lnSpc>
              <a:spcBef>
                <a:spcPts val="0"/>
              </a:spcBef>
              <a:spcAft>
                <a:spcPts val="0"/>
              </a:spcAft>
              <a:buClr>
                <a:schemeClr val="accent4"/>
              </a:buClr>
              <a:buSzPts val="3200"/>
              <a:buFont typeface="Red Hat Display"/>
              <a:buNone/>
              <a:defRPr b="1" i="0" sz="3200" u="none" cap="none" strike="noStrike">
                <a:solidFill>
                  <a:schemeClr val="accent4"/>
                </a:solidFill>
                <a:latin typeface="Red Hat Display"/>
                <a:ea typeface="Red Hat Display"/>
                <a:cs typeface="Red Hat Display"/>
                <a:sym typeface="Red Hat Display"/>
              </a:defRPr>
            </a:lvl7pPr>
            <a:lvl8pPr lvl="7" marR="0" rtl="0" algn="l">
              <a:lnSpc>
                <a:spcPct val="90000"/>
              </a:lnSpc>
              <a:spcBef>
                <a:spcPts val="0"/>
              </a:spcBef>
              <a:spcAft>
                <a:spcPts val="0"/>
              </a:spcAft>
              <a:buClr>
                <a:schemeClr val="accent4"/>
              </a:buClr>
              <a:buSzPts val="3200"/>
              <a:buFont typeface="Red Hat Display"/>
              <a:buNone/>
              <a:defRPr b="1" i="0" sz="3200" u="none" cap="none" strike="noStrike">
                <a:solidFill>
                  <a:schemeClr val="accent4"/>
                </a:solidFill>
                <a:latin typeface="Red Hat Display"/>
                <a:ea typeface="Red Hat Display"/>
                <a:cs typeface="Red Hat Display"/>
                <a:sym typeface="Red Hat Display"/>
              </a:defRPr>
            </a:lvl8pPr>
            <a:lvl9pPr lvl="8" marR="0" rtl="0" algn="l">
              <a:lnSpc>
                <a:spcPct val="90000"/>
              </a:lnSpc>
              <a:spcBef>
                <a:spcPts val="0"/>
              </a:spcBef>
              <a:spcAft>
                <a:spcPts val="0"/>
              </a:spcAft>
              <a:buClr>
                <a:schemeClr val="accent4"/>
              </a:buClr>
              <a:buSzPts val="3200"/>
              <a:buFont typeface="Red Hat Display"/>
              <a:buNone/>
              <a:defRPr b="1" i="0" sz="3200" u="none" cap="none" strike="noStrike">
                <a:solidFill>
                  <a:schemeClr val="accent4"/>
                </a:solidFill>
                <a:latin typeface="Red Hat Display"/>
                <a:ea typeface="Red Hat Display"/>
                <a:cs typeface="Red Hat Display"/>
                <a:sym typeface="Red Hat Display"/>
              </a:defRPr>
            </a:lvl9pPr>
          </a:lstStyle>
          <a:p/>
        </p:txBody>
      </p:sp>
      <p:sp>
        <p:nvSpPr>
          <p:cNvPr id="356" name="Google Shape;356;p29"/>
          <p:cNvSpPr txBox="1"/>
          <p:nvPr>
            <p:ph idx="1" type="body"/>
          </p:nvPr>
        </p:nvSpPr>
        <p:spPr>
          <a:xfrm>
            <a:off x="1392633" y="1957833"/>
            <a:ext cx="9609900" cy="3676800"/>
          </a:xfrm>
          <a:prstGeom prst="rect">
            <a:avLst/>
          </a:prstGeom>
          <a:noFill/>
          <a:ln>
            <a:noFill/>
          </a:ln>
        </p:spPr>
        <p:txBody>
          <a:bodyPr anchorCtr="0" anchor="t" bIns="0" lIns="0" spcFirstLastPara="1" rIns="0" wrap="square" tIns="0">
            <a:noAutofit/>
          </a:bodyPr>
          <a:lstStyle>
            <a:lvl1pPr indent="-381000" lvl="0" marL="457200" marR="0" rtl="0" algn="l">
              <a:lnSpc>
                <a:spcPct val="115000"/>
              </a:lnSpc>
              <a:spcBef>
                <a:spcPts val="0"/>
              </a:spcBef>
              <a:spcAft>
                <a:spcPts val="0"/>
              </a:spcAft>
              <a:buClr>
                <a:schemeClr val="accent1"/>
              </a:buClr>
              <a:buSzPts val="2400"/>
              <a:buFont typeface="Red Hat Text"/>
              <a:buChar char="●"/>
              <a:defRPr b="0" i="0" sz="2400" u="none" cap="none" strike="noStrike">
                <a:solidFill>
                  <a:schemeClr val="dk1"/>
                </a:solidFill>
                <a:latin typeface="Red Hat Text"/>
                <a:ea typeface="Red Hat Text"/>
                <a:cs typeface="Red Hat Text"/>
                <a:sym typeface="Red Hat Text"/>
              </a:defRPr>
            </a:lvl1pPr>
            <a:lvl2pPr indent="-381000" lvl="1" marL="914400" marR="0" rtl="0" algn="l">
              <a:lnSpc>
                <a:spcPct val="115000"/>
              </a:lnSpc>
              <a:spcBef>
                <a:spcPts val="800"/>
              </a:spcBef>
              <a:spcAft>
                <a:spcPts val="0"/>
              </a:spcAft>
              <a:buClr>
                <a:schemeClr val="accent1"/>
              </a:buClr>
              <a:buSzPts val="2400"/>
              <a:buFont typeface="Red Hat Text"/>
              <a:buChar char="○"/>
              <a:defRPr b="0" i="0" sz="2400" u="none" cap="none" strike="noStrike">
                <a:solidFill>
                  <a:schemeClr val="dk1"/>
                </a:solidFill>
                <a:latin typeface="Red Hat Text"/>
                <a:ea typeface="Red Hat Text"/>
                <a:cs typeface="Red Hat Text"/>
                <a:sym typeface="Red Hat Text"/>
              </a:defRPr>
            </a:lvl2pPr>
            <a:lvl3pPr indent="-381000" lvl="2" marL="1371600" marR="0" rtl="0" algn="l">
              <a:lnSpc>
                <a:spcPct val="115000"/>
              </a:lnSpc>
              <a:spcBef>
                <a:spcPts val="800"/>
              </a:spcBef>
              <a:spcAft>
                <a:spcPts val="0"/>
              </a:spcAft>
              <a:buClr>
                <a:schemeClr val="accent1"/>
              </a:buClr>
              <a:buSzPts val="2400"/>
              <a:buFont typeface="Red Hat Text"/>
              <a:buChar char="■"/>
              <a:defRPr b="0" i="0" sz="2400" u="none" cap="none" strike="noStrike">
                <a:solidFill>
                  <a:schemeClr val="dk1"/>
                </a:solidFill>
                <a:latin typeface="Red Hat Text"/>
                <a:ea typeface="Red Hat Text"/>
                <a:cs typeface="Red Hat Text"/>
                <a:sym typeface="Red Hat Text"/>
              </a:defRPr>
            </a:lvl3pPr>
            <a:lvl4pPr indent="-381000" lvl="3" marL="1828800" marR="0" rtl="0" algn="l">
              <a:lnSpc>
                <a:spcPct val="115000"/>
              </a:lnSpc>
              <a:spcBef>
                <a:spcPts val="800"/>
              </a:spcBef>
              <a:spcAft>
                <a:spcPts val="0"/>
              </a:spcAft>
              <a:buClr>
                <a:schemeClr val="dk1"/>
              </a:buClr>
              <a:buSzPts val="2400"/>
              <a:buFont typeface="Red Hat Text"/>
              <a:buChar char="●"/>
              <a:defRPr b="0" i="0" sz="2400" u="none" cap="none" strike="noStrike">
                <a:solidFill>
                  <a:schemeClr val="dk1"/>
                </a:solidFill>
                <a:latin typeface="Red Hat Text"/>
                <a:ea typeface="Red Hat Text"/>
                <a:cs typeface="Red Hat Text"/>
                <a:sym typeface="Red Hat Text"/>
              </a:defRPr>
            </a:lvl4pPr>
            <a:lvl5pPr indent="-381000" lvl="4" marL="2286000" marR="0" rtl="0" algn="l">
              <a:lnSpc>
                <a:spcPct val="115000"/>
              </a:lnSpc>
              <a:spcBef>
                <a:spcPts val="800"/>
              </a:spcBef>
              <a:spcAft>
                <a:spcPts val="0"/>
              </a:spcAft>
              <a:buClr>
                <a:schemeClr val="dk1"/>
              </a:buClr>
              <a:buSzPts val="2400"/>
              <a:buFont typeface="Red Hat Text"/>
              <a:buChar char="○"/>
              <a:defRPr b="0" i="0" sz="2400" u="none" cap="none" strike="noStrike">
                <a:solidFill>
                  <a:schemeClr val="dk1"/>
                </a:solidFill>
                <a:latin typeface="Red Hat Text"/>
                <a:ea typeface="Red Hat Text"/>
                <a:cs typeface="Red Hat Text"/>
                <a:sym typeface="Red Hat Text"/>
              </a:defRPr>
            </a:lvl5pPr>
            <a:lvl6pPr indent="-381000" lvl="5" marL="2743200" marR="0" rtl="0" algn="l">
              <a:lnSpc>
                <a:spcPct val="115000"/>
              </a:lnSpc>
              <a:spcBef>
                <a:spcPts val="800"/>
              </a:spcBef>
              <a:spcAft>
                <a:spcPts val="0"/>
              </a:spcAft>
              <a:buClr>
                <a:schemeClr val="dk1"/>
              </a:buClr>
              <a:buSzPts val="2400"/>
              <a:buFont typeface="Red Hat Text"/>
              <a:buChar char="■"/>
              <a:defRPr b="0" i="0" sz="2400" u="none" cap="none" strike="noStrike">
                <a:solidFill>
                  <a:schemeClr val="dk1"/>
                </a:solidFill>
                <a:latin typeface="Red Hat Text"/>
                <a:ea typeface="Red Hat Text"/>
                <a:cs typeface="Red Hat Text"/>
                <a:sym typeface="Red Hat Text"/>
              </a:defRPr>
            </a:lvl6pPr>
            <a:lvl7pPr indent="-381000" lvl="6" marL="3200400" marR="0" rtl="0" algn="l">
              <a:lnSpc>
                <a:spcPct val="115000"/>
              </a:lnSpc>
              <a:spcBef>
                <a:spcPts val="800"/>
              </a:spcBef>
              <a:spcAft>
                <a:spcPts val="0"/>
              </a:spcAft>
              <a:buClr>
                <a:schemeClr val="dk1"/>
              </a:buClr>
              <a:buSzPts val="2400"/>
              <a:buFont typeface="Red Hat Text"/>
              <a:buChar char="●"/>
              <a:defRPr b="0" i="0" sz="2400" u="none" cap="none" strike="noStrike">
                <a:solidFill>
                  <a:schemeClr val="dk1"/>
                </a:solidFill>
                <a:latin typeface="Red Hat Text"/>
                <a:ea typeface="Red Hat Text"/>
                <a:cs typeface="Red Hat Text"/>
                <a:sym typeface="Red Hat Text"/>
              </a:defRPr>
            </a:lvl7pPr>
            <a:lvl8pPr indent="-381000" lvl="7" marL="3657600" marR="0" rtl="0" algn="l">
              <a:lnSpc>
                <a:spcPct val="115000"/>
              </a:lnSpc>
              <a:spcBef>
                <a:spcPts val="800"/>
              </a:spcBef>
              <a:spcAft>
                <a:spcPts val="0"/>
              </a:spcAft>
              <a:buClr>
                <a:schemeClr val="dk1"/>
              </a:buClr>
              <a:buSzPts val="2400"/>
              <a:buFont typeface="Red Hat Text"/>
              <a:buChar char="○"/>
              <a:defRPr b="0" i="0" sz="2400" u="none" cap="none" strike="noStrike">
                <a:solidFill>
                  <a:schemeClr val="dk1"/>
                </a:solidFill>
                <a:latin typeface="Red Hat Text"/>
                <a:ea typeface="Red Hat Text"/>
                <a:cs typeface="Red Hat Text"/>
                <a:sym typeface="Red Hat Text"/>
              </a:defRPr>
            </a:lvl8pPr>
            <a:lvl9pPr indent="-381000" lvl="8" marL="4114800" marR="0" rtl="0" algn="l">
              <a:lnSpc>
                <a:spcPct val="115000"/>
              </a:lnSpc>
              <a:spcBef>
                <a:spcPts val="800"/>
              </a:spcBef>
              <a:spcAft>
                <a:spcPts val="800"/>
              </a:spcAft>
              <a:buClr>
                <a:schemeClr val="dk1"/>
              </a:buClr>
              <a:buSzPts val="2400"/>
              <a:buFont typeface="Red Hat Text"/>
              <a:buChar char="■"/>
              <a:defRPr b="0" i="0" sz="2400" u="none" cap="none" strike="noStrike">
                <a:solidFill>
                  <a:schemeClr val="dk1"/>
                </a:solidFill>
                <a:latin typeface="Red Hat Text"/>
                <a:ea typeface="Red Hat Text"/>
                <a:cs typeface="Red Hat Text"/>
                <a:sym typeface="Red Hat Text"/>
              </a:defRPr>
            </a:lvl9pPr>
          </a:lstStyle>
          <a:p/>
        </p:txBody>
      </p:sp>
      <p:sp>
        <p:nvSpPr>
          <p:cNvPr id="357" name="Google Shape;357;p29"/>
          <p:cNvSpPr txBox="1"/>
          <p:nvPr>
            <p:ph idx="12" type="sldNum"/>
          </p:nvPr>
        </p:nvSpPr>
        <p:spPr>
          <a:xfrm>
            <a:off x="11493100" y="6173667"/>
            <a:ext cx="698700" cy="684300"/>
          </a:xfrm>
          <a:prstGeom prst="rect">
            <a:avLst/>
          </a:prstGeom>
          <a:noFill/>
          <a:ln>
            <a:noFill/>
          </a:ln>
        </p:spPr>
        <p:txBody>
          <a:bodyPr anchorCtr="0" anchor="ctr" bIns="0" lIns="0" spcFirstLastPara="1" rIns="0" wrap="square" tIns="0">
            <a:noAutofit/>
          </a:bodyPr>
          <a:lstStyle>
            <a:lvl1pPr indent="0" lvl="0" marL="0" marR="0" rtl="0" algn="ctr">
              <a:spcBef>
                <a:spcPts val="0"/>
              </a:spcBef>
              <a:spcAft>
                <a:spcPts val="0"/>
              </a:spcAft>
              <a:buClr>
                <a:schemeClr val="dk2"/>
              </a:buClr>
              <a:buSzPts val="1700"/>
              <a:buFont typeface="Red Hat Display"/>
              <a:buNone/>
              <a:defRPr b="1" i="0" sz="1700" u="none" cap="none" strike="noStrike">
                <a:solidFill>
                  <a:schemeClr val="dk2"/>
                </a:solidFill>
                <a:latin typeface="Red Hat Display"/>
                <a:ea typeface="Red Hat Display"/>
                <a:cs typeface="Red Hat Display"/>
                <a:sym typeface="Red Hat Display"/>
              </a:defRPr>
            </a:lvl1pPr>
            <a:lvl2pPr indent="0" lvl="1" marL="0" marR="0" rtl="0" algn="ctr">
              <a:spcBef>
                <a:spcPts val="0"/>
              </a:spcBef>
              <a:spcAft>
                <a:spcPts val="0"/>
              </a:spcAft>
              <a:buClr>
                <a:schemeClr val="dk2"/>
              </a:buClr>
              <a:buSzPts val="1700"/>
              <a:buFont typeface="Red Hat Display"/>
              <a:buNone/>
              <a:defRPr b="1" i="0" sz="1700" u="none" cap="none" strike="noStrike">
                <a:solidFill>
                  <a:schemeClr val="dk2"/>
                </a:solidFill>
                <a:latin typeface="Red Hat Display"/>
                <a:ea typeface="Red Hat Display"/>
                <a:cs typeface="Red Hat Display"/>
                <a:sym typeface="Red Hat Display"/>
              </a:defRPr>
            </a:lvl2pPr>
            <a:lvl3pPr indent="0" lvl="2" marL="0" marR="0" rtl="0" algn="ctr">
              <a:spcBef>
                <a:spcPts val="0"/>
              </a:spcBef>
              <a:spcAft>
                <a:spcPts val="0"/>
              </a:spcAft>
              <a:buClr>
                <a:schemeClr val="dk2"/>
              </a:buClr>
              <a:buSzPts val="1700"/>
              <a:buFont typeface="Red Hat Display"/>
              <a:buNone/>
              <a:defRPr b="1" i="0" sz="1700" u="none" cap="none" strike="noStrike">
                <a:solidFill>
                  <a:schemeClr val="dk2"/>
                </a:solidFill>
                <a:latin typeface="Red Hat Display"/>
                <a:ea typeface="Red Hat Display"/>
                <a:cs typeface="Red Hat Display"/>
                <a:sym typeface="Red Hat Display"/>
              </a:defRPr>
            </a:lvl3pPr>
            <a:lvl4pPr indent="0" lvl="3" marL="0" marR="0" rtl="0" algn="ctr">
              <a:spcBef>
                <a:spcPts val="0"/>
              </a:spcBef>
              <a:spcAft>
                <a:spcPts val="0"/>
              </a:spcAft>
              <a:buClr>
                <a:schemeClr val="dk2"/>
              </a:buClr>
              <a:buSzPts val="1700"/>
              <a:buFont typeface="Red Hat Display"/>
              <a:buNone/>
              <a:defRPr b="1" i="0" sz="1700" u="none" cap="none" strike="noStrike">
                <a:solidFill>
                  <a:schemeClr val="dk2"/>
                </a:solidFill>
                <a:latin typeface="Red Hat Display"/>
                <a:ea typeface="Red Hat Display"/>
                <a:cs typeface="Red Hat Display"/>
                <a:sym typeface="Red Hat Display"/>
              </a:defRPr>
            </a:lvl4pPr>
            <a:lvl5pPr indent="0" lvl="4" marL="0" marR="0" rtl="0" algn="ctr">
              <a:spcBef>
                <a:spcPts val="0"/>
              </a:spcBef>
              <a:spcAft>
                <a:spcPts val="0"/>
              </a:spcAft>
              <a:buClr>
                <a:schemeClr val="dk2"/>
              </a:buClr>
              <a:buSzPts val="1700"/>
              <a:buFont typeface="Red Hat Display"/>
              <a:buNone/>
              <a:defRPr b="1" i="0" sz="1700" u="none" cap="none" strike="noStrike">
                <a:solidFill>
                  <a:schemeClr val="dk2"/>
                </a:solidFill>
                <a:latin typeface="Red Hat Display"/>
                <a:ea typeface="Red Hat Display"/>
                <a:cs typeface="Red Hat Display"/>
                <a:sym typeface="Red Hat Display"/>
              </a:defRPr>
            </a:lvl5pPr>
            <a:lvl6pPr indent="0" lvl="5" marL="0" marR="0" rtl="0" algn="ctr">
              <a:spcBef>
                <a:spcPts val="0"/>
              </a:spcBef>
              <a:spcAft>
                <a:spcPts val="0"/>
              </a:spcAft>
              <a:buClr>
                <a:schemeClr val="dk2"/>
              </a:buClr>
              <a:buSzPts val="1700"/>
              <a:buFont typeface="Red Hat Display"/>
              <a:buNone/>
              <a:defRPr b="1" i="0" sz="1700" u="none" cap="none" strike="noStrike">
                <a:solidFill>
                  <a:schemeClr val="dk2"/>
                </a:solidFill>
                <a:latin typeface="Red Hat Display"/>
                <a:ea typeface="Red Hat Display"/>
                <a:cs typeface="Red Hat Display"/>
                <a:sym typeface="Red Hat Display"/>
              </a:defRPr>
            </a:lvl6pPr>
            <a:lvl7pPr indent="0" lvl="6" marL="0" marR="0" rtl="0" algn="ctr">
              <a:spcBef>
                <a:spcPts val="0"/>
              </a:spcBef>
              <a:spcAft>
                <a:spcPts val="0"/>
              </a:spcAft>
              <a:buClr>
                <a:schemeClr val="dk2"/>
              </a:buClr>
              <a:buSzPts val="1700"/>
              <a:buFont typeface="Red Hat Display"/>
              <a:buNone/>
              <a:defRPr b="1" i="0" sz="1700" u="none" cap="none" strike="noStrike">
                <a:solidFill>
                  <a:schemeClr val="dk2"/>
                </a:solidFill>
                <a:latin typeface="Red Hat Display"/>
                <a:ea typeface="Red Hat Display"/>
                <a:cs typeface="Red Hat Display"/>
                <a:sym typeface="Red Hat Display"/>
              </a:defRPr>
            </a:lvl7pPr>
            <a:lvl8pPr indent="0" lvl="7" marL="0" marR="0" rtl="0" algn="ctr">
              <a:spcBef>
                <a:spcPts val="0"/>
              </a:spcBef>
              <a:spcAft>
                <a:spcPts val="0"/>
              </a:spcAft>
              <a:buClr>
                <a:schemeClr val="dk2"/>
              </a:buClr>
              <a:buSzPts val="1700"/>
              <a:buFont typeface="Red Hat Display"/>
              <a:buNone/>
              <a:defRPr b="1" i="0" sz="1700" u="none" cap="none" strike="noStrike">
                <a:solidFill>
                  <a:schemeClr val="dk2"/>
                </a:solidFill>
                <a:latin typeface="Red Hat Display"/>
                <a:ea typeface="Red Hat Display"/>
                <a:cs typeface="Red Hat Display"/>
                <a:sym typeface="Red Hat Display"/>
              </a:defRPr>
            </a:lvl8pPr>
            <a:lvl9pPr indent="0" lvl="8" marL="0" marR="0" rtl="0" algn="ctr">
              <a:spcBef>
                <a:spcPts val="0"/>
              </a:spcBef>
              <a:spcAft>
                <a:spcPts val="0"/>
              </a:spcAft>
              <a:buClr>
                <a:schemeClr val="dk2"/>
              </a:buClr>
              <a:buSzPts val="1700"/>
              <a:buFont typeface="Red Hat Display"/>
              <a:buNone/>
              <a:defRPr b="1" i="0" sz="1700" u="none" cap="none" strike="noStrike">
                <a:solidFill>
                  <a:schemeClr val="dk2"/>
                </a:solidFill>
                <a:latin typeface="Red Hat Display"/>
                <a:ea typeface="Red Hat Display"/>
                <a:cs typeface="Red Hat Display"/>
                <a:sym typeface="Red Hat Display"/>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414" name="Shape 414"/>
        <p:cNvGrpSpPr/>
        <p:nvPr/>
      </p:nvGrpSpPr>
      <p:grpSpPr>
        <a:xfrm>
          <a:off x="0" y="0"/>
          <a:ext cx="0" cy="0"/>
          <a:chOff x="0" y="0"/>
          <a:chExt cx="0" cy="0"/>
        </a:xfrm>
      </p:grpSpPr>
      <p:sp>
        <p:nvSpPr>
          <p:cNvPr id="415" name="Google Shape;415;p4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1pPr>
            <a:lvl2pPr lvl="1" rtl="0">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2pPr>
            <a:lvl3pPr lvl="2" rtl="0">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3pPr>
            <a:lvl4pPr lvl="3" rtl="0">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4pPr>
            <a:lvl5pPr lvl="4" rtl="0">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5pPr>
            <a:lvl6pPr lvl="5" rtl="0">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6pPr>
            <a:lvl7pPr lvl="6" rtl="0">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7pPr>
            <a:lvl8pPr lvl="7" rtl="0">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8pPr>
            <a:lvl9pPr lvl="8" rtl="0">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9pPr>
          </a:lstStyle>
          <a:p/>
        </p:txBody>
      </p:sp>
      <p:sp>
        <p:nvSpPr>
          <p:cNvPr id="416" name="Google Shape;416;p40"/>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rtl="0">
              <a:lnSpc>
                <a:spcPct val="115000"/>
              </a:lnSpc>
              <a:spcBef>
                <a:spcPts val="0"/>
              </a:spcBef>
              <a:spcAft>
                <a:spcPts val="0"/>
              </a:spcAft>
              <a:buClr>
                <a:schemeClr val="dk2"/>
              </a:buClr>
              <a:buSzPts val="2400"/>
              <a:buFont typeface="Proxima Nova"/>
              <a:buChar char="●"/>
              <a:defRPr sz="2400">
                <a:solidFill>
                  <a:schemeClr val="dk2"/>
                </a:solidFill>
                <a:latin typeface="Proxima Nova"/>
                <a:ea typeface="Proxima Nova"/>
                <a:cs typeface="Proxima Nova"/>
                <a:sym typeface="Proxima Nova"/>
              </a:defRPr>
            </a:lvl1pPr>
            <a:lvl2pPr indent="-349250" lvl="1" marL="914400" rtl="0">
              <a:lnSpc>
                <a:spcPct val="115000"/>
              </a:lnSpc>
              <a:spcBef>
                <a:spcPts val="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2pPr>
            <a:lvl3pPr indent="-349250" lvl="2" marL="1371600" rtl="0">
              <a:lnSpc>
                <a:spcPct val="115000"/>
              </a:lnSpc>
              <a:spcBef>
                <a:spcPts val="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3pPr>
            <a:lvl4pPr indent="-349250" lvl="3" marL="1828800" rtl="0">
              <a:lnSpc>
                <a:spcPct val="115000"/>
              </a:lnSpc>
              <a:spcBef>
                <a:spcPts val="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4pPr>
            <a:lvl5pPr indent="-349250" lvl="4" marL="2286000" rtl="0">
              <a:lnSpc>
                <a:spcPct val="115000"/>
              </a:lnSpc>
              <a:spcBef>
                <a:spcPts val="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5pPr>
            <a:lvl6pPr indent="-349250" lvl="5" marL="2743200" rtl="0">
              <a:lnSpc>
                <a:spcPct val="115000"/>
              </a:lnSpc>
              <a:spcBef>
                <a:spcPts val="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6pPr>
            <a:lvl7pPr indent="-349250" lvl="6" marL="3200400" rtl="0">
              <a:lnSpc>
                <a:spcPct val="115000"/>
              </a:lnSpc>
              <a:spcBef>
                <a:spcPts val="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7pPr>
            <a:lvl8pPr indent="-349250" lvl="7" marL="3657600" rtl="0">
              <a:lnSpc>
                <a:spcPct val="115000"/>
              </a:lnSpc>
              <a:spcBef>
                <a:spcPts val="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8pPr>
            <a:lvl9pPr indent="-349250" lvl="8" marL="4114800" rtl="0">
              <a:lnSpc>
                <a:spcPct val="115000"/>
              </a:lnSpc>
              <a:spcBef>
                <a:spcPts val="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9pPr>
          </a:lstStyle>
          <a:p/>
        </p:txBody>
      </p:sp>
      <p:sp>
        <p:nvSpPr>
          <p:cNvPr id="417" name="Google Shape;417;p4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lgn="r">
              <a:buNone/>
              <a:defRPr sz="1300">
                <a:solidFill>
                  <a:schemeClr val="dk2"/>
                </a:solidFill>
                <a:latin typeface="Proxima Nova"/>
                <a:ea typeface="Proxima Nova"/>
                <a:cs typeface="Proxima Nova"/>
                <a:sym typeface="Proxima Nova"/>
              </a:defRPr>
            </a:lvl1pPr>
            <a:lvl2pPr lvl="1" rtl="0" algn="r">
              <a:buNone/>
              <a:defRPr sz="1300">
                <a:solidFill>
                  <a:schemeClr val="dk2"/>
                </a:solidFill>
                <a:latin typeface="Proxima Nova"/>
                <a:ea typeface="Proxima Nova"/>
                <a:cs typeface="Proxima Nova"/>
                <a:sym typeface="Proxima Nova"/>
              </a:defRPr>
            </a:lvl2pPr>
            <a:lvl3pPr lvl="2" rtl="0" algn="r">
              <a:buNone/>
              <a:defRPr sz="1300">
                <a:solidFill>
                  <a:schemeClr val="dk2"/>
                </a:solidFill>
                <a:latin typeface="Proxima Nova"/>
                <a:ea typeface="Proxima Nova"/>
                <a:cs typeface="Proxima Nova"/>
                <a:sym typeface="Proxima Nova"/>
              </a:defRPr>
            </a:lvl3pPr>
            <a:lvl4pPr lvl="3" rtl="0" algn="r">
              <a:buNone/>
              <a:defRPr sz="1300">
                <a:solidFill>
                  <a:schemeClr val="dk2"/>
                </a:solidFill>
                <a:latin typeface="Proxima Nova"/>
                <a:ea typeface="Proxima Nova"/>
                <a:cs typeface="Proxima Nova"/>
                <a:sym typeface="Proxima Nova"/>
              </a:defRPr>
            </a:lvl4pPr>
            <a:lvl5pPr lvl="4" rtl="0" algn="r">
              <a:buNone/>
              <a:defRPr sz="1300">
                <a:solidFill>
                  <a:schemeClr val="dk2"/>
                </a:solidFill>
                <a:latin typeface="Proxima Nova"/>
                <a:ea typeface="Proxima Nova"/>
                <a:cs typeface="Proxima Nova"/>
                <a:sym typeface="Proxima Nova"/>
              </a:defRPr>
            </a:lvl5pPr>
            <a:lvl6pPr lvl="5" rtl="0" algn="r">
              <a:buNone/>
              <a:defRPr sz="1300">
                <a:solidFill>
                  <a:schemeClr val="dk2"/>
                </a:solidFill>
                <a:latin typeface="Proxima Nova"/>
                <a:ea typeface="Proxima Nova"/>
                <a:cs typeface="Proxima Nova"/>
                <a:sym typeface="Proxima Nova"/>
              </a:defRPr>
            </a:lvl6pPr>
            <a:lvl7pPr lvl="6" rtl="0" algn="r">
              <a:buNone/>
              <a:defRPr sz="1300">
                <a:solidFill>
                  <a:schemeClr val="dk2"/>
                </a:solidFill>
                <a:latin typeface="Proxima Nova"/>
                <a:ea typeface="Proxima Nova"/>
                <a:cs typeface="Proxima Nova"/>
                <a:sym typeface="Proxima Nova"/>
              </a:defRPr>
            </a:lvl7pPr>
            <a:lvl8pPr lvl="7" rtl="0" algn="r">
              <a:buNone/>
              <a:defRPr sz="1300">
                <a:solidFill>
                  <a:schemeClr val="dk2"/>
                </a:solidFill>
                <a:latin typeface="Proxima Nova"/>
                <a:ea typeface="Proxima Nova"/>
                <a:cs typeface="Proxima Nova"/>
                <a:sym typeface="Proxima Nova"/>
              </a:defRPr>
            </a:lvl8pPr>
            <a:lvl9pPr lvl="8" rtl="0" algn="r">
              <a:buNone/>
              <a:defRPr sz="13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80000"/>
          </a:blip>
          <a:stretch>
            <a:fillRect/>
          </a:stretch>
        </a:blipFill>
      </p:bgPr>
    </p:bg>
    <p:spTree>
      <p:nvGrpSpPr>
        <p:cNvPr id="464" name="Shape 464"/>
        <p:cNvGrpSpPr/>
        <p:nvPr/>
      </p:nvGrpSpPr>
      <p:grpSpPr>
        <a:xfrm>
          <a:off x="0" y="0"/>
          <a:ext cx="0" cy="0"/>
          <a:chOff x="0" y="0"/>
          <a:chExt cx="0" cy="0"/>
        </a:xfrm>
      </p:grpSpPr>
      <p:sp>
        <p:nvSpPr>
          <p:cNvPr id="465" name="Google Shape;465;p52"/>
          <p:cNvSpPr txBox="1"/>
          <p:nvPr/>
        </p:nvSpPr>
        <p:spPr>
          <a:xfrm>
            <a:off x="-8" y="0"/>
            <a:ext cx="12192000" cy="923400"/>
          </a:xfrm>
          <a:prstGeom prst="rect">
            <a:avLst/>
          </a:prstGeom>
          <a:solidFill>
            <a:schemeClr val="accent5">
              <a:alpha val="49803"/>
            </a:schemeClr>
          </a:solid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0" i="0" lang="en-US" sz="5400" u="none" cap="none" strike="noStrike">
                <a:solidFill>
                  <a:schemeClr val="lt1"/>
                </a:solidFill>
                <a:latin typeface="Calibri"/>
                <a:ea typeface="Calibri"/>
                <a:cs typeface="Calibri"/>
                <a:sym typeface="Calibri"/>
              </a:rPr>
              <a:t>Artillery Fire Guidance </a:t>
            </a:r>
            <a:r>
              <a:rPr lang="en-US" sz="5400">
                <a:solidFill>
                  <a:schemeClr val="lt1"/>
                </a:solidFill>
                <a:latin typeface="Calibri"/>
                <a:ea typeface="Calibri"/>
                <a:cs typeface="Calibri"/>
                <a:sym typeface="Calibri"/>
              </a:rPr>
              <a:t>Observation System</a:t>
            </a:r>
            <a:endParaRPr b="0" i="0" sz="5400" u="none" cap="none" strike="noStrike">
              <a:solidFill>
                <a:schemeClr val="lt1"/>
              </a:solidFill>
              <a:latin typeface="Calibri"/>
              <a:ea typeface="Calibri"/>
              <a:cs typeface="Calibri"/>
              <a:sym typeface="Calibri"/>
            </a:endParaRPr>
          </a:p>
        </p:txBody>
      </p:sp>
      <p:sp>
        <p:nvSpPr>
          <p:cNvPr id="466" name="Google Shape;466;p52"/>
          <p:cNvSpPr txBox="1"/>
          <p:nvPr/>
        </p:nvSpPr>
        <p:spPr>
          <a:xfrm>
            <a:off x="8" y="6367508"/>
            <a:ext cx="12191992" cy="379656"/>
          </a:xfrm>
          <a:prstGeom prst="rect">
            <a:avLst/>
          </a:prstGeom>
          <a:solidFill>
            <a:schemeClr val="accent5">
              <a:alpha val="49803"/>
            </a:schemeClr>
          </a:solidFill>
          <a:ln>
            <a:noFill/>
          </a:ln>
        </p:spPr>
        <p:txBody>
          <a:bodyPr anchorCtr="0" anchor="ctr" bIns="45700" lIns="91425" spcFirstLastPara="1" rIns="91425" wrap="square" tIns="45700">
            <a:spAutoFit/>
          </a:bodyPr>
          <a:lstStyle/>
          <a:p>
            <a:pPr indent="0" lvl="0" marL="0" marR="0" rtl="0" algn="r">
              <a:spcBef>
                <a:spcPts val="0"/>
              </a:spcBef>
              <a:spcAft>
                <a:spcPts val="0"/>
              </a:spcAft>
              <a:buNone/>
            </a:pPr>
            <a:r>
              <a:rPr b="1" i="0" lang="en-US" sz="1867" u="none" cap="none" strike="noStrike">
                <a:solidFill>
                  <a:schemeClr val="lt1"/>
                </a:solidFill>
                <a:latin typeface="Calibri"/>
                <a:ea typeface="Calibri"/>
                <a:cs typeface="Calibri"/>
                <a:sym typeface="Calibri"/>
              </a:rPr>
              <a:t>B</a:t>
            </a:r>
            <a:r>
              <a:rPr b="1" lang="en-US" sz="1867">
                <a:solidFill>
                  <a:schemeClr val="lt1"/>
                </a:solidFill>
                <a:latin typeface="Calibri"/>
                <a:ea typeface="Calibri"/>
                <a:cs typeface="Calibri"/>
                <a:sym typeface="Calibri"/>
              </a:rPr>
              <a:t>Y</a:t>
            </a:r>
            <a:r>
              <a:rPr b="1" i="0" lang="en-US" sz="1867" u="none" cap="none" strike="noStrike">
                <a:solidFill>
                  <a:schemeClr val="lt1"/>
                </a:solidFill>
                <a:latin typeface="Calibri"/>
                <a:ea typeface="Calibri"/>
                <a:cs typeface="Calibri"/>
                <a:sym typeface="Calibri"/>
              </a:rPr>
              <a:t> MIST CSE-19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61"/>
          <p:cNvSpPr txBox="1"/>
          <p:nvPr>
            <p:ph type="title"/>
          </p:nvPr>
        </p:nvSpPr>
        <p:spPr>
          <a:xfrm>
            <a:off x="1392633" y="790400"/>
            <a:ext cx="9609900" cy="844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a:t>C</a:t>
            </a:r>
            <a:r>
              <a:rPr lang="en-US"/>
              <a:t>riteria Points:</a:t>
            </a:r>
            <a:endParaRPr/>
          </a:p>
        </p:txBody>
      </p:sp>
      <p:sp>
        <p:nvSpPr>
          <p:cNvPr id="573" name="Google Shape;573;p61"/>
          <p:cNvSpPr txBox="1"/>
          <p:nvPr>
            <p:ph idx="1" type="body"/>
          </p:nvPr>
        </p:nvSpPr>
        <p:spPr>
          <a:xfrm>
            <a:off x="998200" y="1634800"/>
            <a:ext cx="10333200" cy="4354500"/>
          </a:xfrm>
          <a:prstGeom prst="rect">
            <a:avLst/>
          </a:prstGeom>
        </p:spPr>
        <p:txBody>
          <a:bodyPr anchorCtr="0" anchor="t" bIns="0" lIns="0" spcFirstLastPara="1" rIns="0" wrap="square" tIns="0">
            <a:noAutofit/>
          </a:bodyPr>
          <a:lstStyle/>
          <a:p>
            <a:pPr indent="-501650" lvl="0" marL="609600" rtl="0" algn="l">
              <a:spcBef>
                <a:spcPts val="0"/>
              </a:spcBef>
              <a:spcAft>
                <a:spcPts val="0"/>
              </a:spcAft>
              <a:buSzPts val="3100"/>
              <a:buChar char="●"/>
            </a:pPr>
            <a:r>
              <a:rPr lang="en-US" sz="3100"/>
              <a:t>accuracy of own position grid determination;</a:t>
            </a:r>
            <a:endParaRPr sz="3100"/>
          </a:p>
          <a:p>
            <a:pPr indent="-501650" lvl="0" marL="609600" rtl="0" algn="l">
              <a:spcBef>
                <a:spcPts val="0"/>
              </a:spcBef>
              <a:spcAft>
                <a:spcPts val="0"/>
              </a:spcAft>
              <a:buSzPts val="3100"/>
              <a:buChar char="●"/>
            </a:pPr>
            <a:r>
              <a:rPr lang="en-US" sz="3100"/>
              <a:t>orientation accuracy;</a:t>
            </a:r>
            <a:endParaRPr sz="3100"/>
          </a:p>
          <a:p>
            <a:pPr indent="-501650" lvl="0" marL="609600" rtl="0" algn="l">
              <a:spcBef>
                <a:spcPts val="0"/>
              </a:spcBef>
              <a:spcAft>
                <a:spcPts val="0"/>
              </a:spcAft>
              <a:buSzPts val="3100"/>
              <a:buChar char="●"/>
            </a:pPr>
            <a:r>
              <a:rPr lang="en-US" sz="3100"/>
              <a:t>horizontal angles measurement accuracy;</a:t>
            </a:r>
            <a:endParaRPr sz="3100"/>
          </a:p>
          <a:p>
            <a:pPr indent="-501650" lvl="0" marL="609600" rtl="0" algn="l">
              <a:spcBef>
                <a:spcPts val="0"/>
              </a:spcBef>
              <a:spcAft>
                <a:spcPts val="0"/>
              </a:spcAft>
              <a:buSzPts val="3100"/>
              <a:buChar char="●"/>
            </a:pPr>
            <a:r>
              <a:rPr lang="en-US" sz="3100"/>
              <a:t>distance measurement accuracy;</a:t>
            </a:r>
            <a:endParaRPr sz="3100"/>
          </a:p>
          <a:p>
            <a:pPr indent="-501650" lvl="0" marL="609600" rtl="0" algn="l">
              <a:spcBef>
                <a:spcPts val="0"/>
              </a:spcBef>
              <a:spcAft>
                <a:spcPts val="0"/>
              </a:spcAft>
              <a:buSzPts val="3100"/>
              <a:buChar char="●"/>
            </a:pPr>
            <a:r>
              <a:rPr lang="en-US" sz="3100"/>
              <a:t>night observation capability;</a:t>
            </a:r>
            <a:endParaRPr sz="3100"/>
          </a:p>
          <a:p>
            <a:pPr indent="-501650" lvl="0" marL="609600" rtl="0" algn="l">
              <a:spcBef>
                <a:spcPts val="0"/>
              </a:spcBef>
              <a:spcAft>
                <a:spcPts val="0"/>
              </a:spcAft>
              <a:buSzPts val="3100"/>
              <a:buChar char="●"/>
            </a:pPr>
            <a:r>
              <a:rPr lang="en-US" sz="3100"/>
              <a:t>low visibility observation capability;</a:t>
            </a:r>
            <a:endParaRPr sz="3100"/>
          </a:p>
          <a:p>
            <a:pPr indent="-501650" lvl="0" marL="609600" rtl="0" algn="l">
              <a:spcBef>
                <a:spcPts val="0"/>
              </a:spcBef>
              <a:spcAft>
                <a:spcPts val="0"/>
              </a:spcAft>
              <a:buSzPts val="3100"/>
              <a:buChar char="●"/>
            </a:pPr>
            <a:r>
              <a:rPr lang="en-US" sz="3100"/>
              <a:t>speed of system preparation;</a:t>
            </a:r>
            <a:endParaRPr sz="3100"/>
          </a:p>
          <a:p>
            <a:pPr indent="-501650" lvl="0" marL="609600" rtl="0" algn="l">
              <a:spcBef>
                <a:spcPts val="0"/>
              </a:spcBef>
              <a:spcAft>
                <a:spcPts val="0"/>
              </a:spcAft>
              <a:buSzPts val="3100"/>
              <a:buChar char="●"/>
            </a:pPr>
            <a:r>
              <a:rPr lang="en-US" sz="3100"/>
              <a:t>laser pointing capability.</a:t>
            </a:r>
            <a:endParaRPr sz="3100"/>
          </a:p>
        </p:txBody>
      </p:sp>
      <p:sp>
        <p:nvSpPr>
          <p:cNvPr id="574" name="Google Shape;574;p61"/>
          <p:cNvSpPr txBox="1"/>
          <p:nvPr>
            <p:ph idx="12" type="sldNum"/>
          </p:nvPr>
        </p:nvSpPr>
        <p:spPr>
          <a:xfrm>
            <a:off x="11493100" y="6173667"/>
            <a:ext cx="698700" cy="684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grpSp>
        <p:nvGrpSpPr>
          <p:cNvPr id="575" name="Google Shape;575;p61"/>
          <p:cNvGrpSpPr/>
          <p:nvPr/>
        </p:nvGrpSpPr>
        <p:grpSpPr>
          <a:xfrm>
            <a:off x="793429" y="1189831"/>
            <a:ext cx="280707" cy="445013"/>
            <a:chOff x="899801" y="909674"/>
            <a:chExt cx="250475" cy="397085"/>
          </a:xfrm>
        </p:grpSpPr>
        <p:sp>
          <p:nvSpPr>
            <p:cNvPr id="576" name="Google Shape;576;p61"/>
            <p:cNvSpPr/>
            <p:nvPr/>
          </p:nvSpPr>
          <p:spPr>
            <a:xfrm>
              <a:off x="975178" y="1255681"/>
              <a:ext cx="99722" cy="21982"/>
            </a:xfrm>
            <a:custGeom>
              <a:rect b="b" l="l" r="r" t="t"/>
              <a:pathLst>
                <a:path extrusionOk="0" fill="none" h="902" w="4092">
                  <a:moveTo>
                    <a:pt x="4092" y="902"/>
                  </a:moveTo>
                  <a:lnTo>
                    <a:pt x="4092" y="1"/>
                  </a:lnTo>
                  <a:lnTo>
                    <a:pt x="0" y="1"/>
                  </a:lnTo>
                  <a:lnTo>
                    <a:pt x="0" y="902"/>
                  </a:lnTo>
                  <a:lnTo>
                    <a:pt x="4092" y="902"/>
                  </a:lnTo>
                  <a:close/>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7" name="Google Shape;577;p61"/>
            <p:cNvSpPr/>
            <p:nvPr/>
          </p:nvSpPr>
          <p:spPr>
            <a:xfrm>
              <a:off x="975178" y="1233140"/>
              <a:ext cx="99722" cy="21982"/>
            </a:xfrm>
            <a:custGeom>
              <a:rect b="b" l="l" r="r" t="t"/>
              <a:pathLst>
                <a:path extrusionOk="0" fill="none" h="902" w="4092">
                  <a:moveTo>
                    <a:pt x="4092" y="901"/>
                  </a:moveTo>
                  <a:lnTo>
                    <a:pt x="4092" y="0"/>
                  </a:lnTo>
                  <a:lnTo>
                    <a:pt x="0" y="0"/>
                  </a:lnTo>
                  <a:lnTo>
                    <a:pt x="0" y="901"/>
                  </a:lnTo>
                  <a:lnTo>
                    <a:pt x="4092" y="901"/>
                  </a:lnTo>
                  <a:close/>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8" name="Google Shape;578;p61"/>
            <p:cNvSpPr/>
            <p:nvPr/>
          </p:nvSpPr>
          <p:spPr>
            <a:xfrm>
              <a:off x="975178" y="1277637"/>
              <a:ext cx="99722" cy="29122"/>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9" name="Google Shape;579;p61"/>
            <p:cNvSpPr/>
            <p:nvPr/>
          </p:nvSpPr>
          <p:spPr>
            <a:xfrm>
              <a:off x="964479" y="1046771"/>
              <a:ext cx="34459" cy="162670"/>
            </a:xfrm>
            <a:custGeom>
              <a:rect b="b" l="l" r="r" t="t"/>
              <a:pathLst>
                <a:path extrusionOk="0" fill="none" h="6675" w="1414">
                  <a:moveTo>
                    <a:pt x="1413" y="6674"/>
                  </a:moveTo>
                  <a:lnTo>
                    <a:pt x="1413" y="6674"/>
                  </a:lnTo>
                  <a:lnTo>
                    <a:pt x="585" y="2850"/>
                  </a:lnTo>
                  <a:lnTo>
                    <a:pt x="1" y="1"/>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0" name="Google Shape;580;p61"/>
            <p:cNvSpPr/>
            <p:nvPr/>
          </p:nvSpPr>
          <p:spPr>
            <a:xfrm>
              <a:off x="899801" y="909674"/>
              <a:ext cx="250475" cy="29977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1" name="Google Shape;581;p61"/>
            <p:cNvSpPr/>
            <p:nvPr/>
          </p:nvSpPr>
          <p:spPr>
            <a:xfrm>
              <a:off x="1051139" y="1046771"/>
              <a:ext cx="34459" cy="162670"/>
            </a:xfrm>
            <a:custGeom>
              <a:rect b="b" l="l" r="r" t="t"/>
              <a:pathLst>
                <a:path extrusionOk="0" fill="none" h="6675" w="1414">
                  <a:moveTo>
                    <a:pt x="1413" y="1"/>
                  </a:moveTo>
                  <a:lnTo>
                    <a:pt x="1413" y="1"/>
                  </a:lnTo>
                  <a:lnTo>
                    <a:pt x="829" y="2850"/>
                  </a:lnTo>
                  <a:lnTo>
                    <a:pt x="1" y="6674"/>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2" name="Google Shape;582;p61"/>
            <p:cNvSpPr/>
            <p:nvPr/>
          </p:nvSpPr>
          <p:spPr>
            <a:xfrm>
              <a:off x="981100" y="1040849"/>
              <a:ext cx="87878" cy="19009"/>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3" name="Google Shape;583;p61"/>
            <p:cNvSpPr/>
            <p:nvPr/>
          </p:nvSpPr>
          <p:spPr>
            <a:xfrm>
              <a:off x="975178" y="1211769"/>
              <a:ext cx="99722" cy="24"/>
            </a:xfrm>
            <a:custGeom>
              <a:rect b="b" l="l" r="r" t="t"/>
              <a:pathLst>
                <a:path extrusionOk="0" fill="none" h="1" w="4092">
                  <a:moveTo>
                    <a:pt x="0" y="1"/>
                  </a:moveTo>
                  <a:lnTo>
                    <a:pt x="4092" y="1"/>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573"/>
                                        </p:tgtEl>
                                        <p:attrNameLst>
                                          <p:attrName>style.visibility</p:attrName>
                                        </p:attrNameLst>
                                      </p:cBhvr>
                                      <p:to>
                                        <p:strVal val="visible"/>
                                      </p:to>
                                    </p:set>
                                    <p:anim calcmode="lin" valueType="num">
                                      <p:cBhvr additive="base">
                                        <p:cTn dur="1000"/>
                                        <p:tgtEl>
                                          <p:spTgt spid="573"/>
                                        </p:tgtEl>
                                        <p:attrNameLst>
                                          <p:attrName>ppt_w</p:attrName>
                                        </p:attrNameLst>
                                      </p:cBhvr>
                                      <p:tavLst>
                                        <p:tav fmla="" tm="0">
                                          <p:val>
                                            <p:strVal val="0"/>
                                          </p:val>
                                        </p:tav>
                                        <p:tav fmla="" tm="100000">
                                          <p:val>
                                            <p:strVal val="#ppt_w"/>
                                          </p:val>
                                        </p:tav>
                                      </p:tavLst>
                                    </p:anim>
                                    <p:anim calcmode="lin" valueType="num">
                                      <p:cBhvr additive="base">
                                        <p:cTn dur="1000"/>
                                        <p:tgtEl>
                                          <p:spTgt spid="57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62"/>
          <p:cNvSpPr txBox="1"/>
          <p:nvPr>
            <p:ph type="title"/>
          </p:nvPr>
        </p:nvSpPr>
        <p:spPr>
          <a:xfrm>
            <a:off x="1392633" y="790400"/>
            <a:ext cx="9609900" cy="844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a:t>E</a:t>
            </a:r>
            <a:r>
              <a:rPr lang="en-US"/>
              <a:t>valuation Criteria</a:t>
            </a:r>
            <a:endParaRPr/>
          </a:p>
        </p:txBody>
      </p:sp>
      <p:sp>
        <p:nvSpPr>
          <p:cNvPr id="589" name="Google Shape;589;p62"/>
          <p:cNvSpPr txBox="1"/>
          <p:nvPr>
            <p:ph idx="1" type="body"/>
          </p:nvPr>
        </p:nvSpPr>
        <p:spPr>
          <a:xfrm>
            <a:off x="998200" y="1634800"/>
            <a:ext cx="10333200" cy="4354500"/>
          </a:xfrm>
          <a:prstGeom prst="rect">
            <a:avLst/>
          </a:prstGeom>
        </p:spPr>
        <p:txBody>
          <a:bodyPr anchorCtr="0" anchor="t" bIns="0" lIns="0" spcFirstLastPara="1" rIns="0" wrap="square" tIns="0">
            <a:noAutofit/>
          </a:bodyPr>
          <a:lstStyle/>
          <a:p>
            <a:pPr indent="-501650" lvl="0" marL="609600" rtl="0" algn="l">
              <a:spcBef>
                <a:spcPts val="0"/>
              </a:spcBef>
              <a:spcAft>
                <a:spcPts val="0"/>
              </a:spcAft>
              <a:buSzPts val="3100"/>
              <a:buChar char="●"/>
            </a:pPr>
            <a:r>
              <a:rPr lang="en-US" sz="3100"/>
              <a:t>maximal deviation in position determination in meters</a:t>
            </a:r>
            <a:endParaRPr sz="3100"/>
          </a:p>
          <a:p>
            <a:pPr indent="-501650" lvl="0" marL="609600" rtl="0" algn="l">
              <a:spcBef>
                <a:spcPts val="0"/>
              </a:spcBef>
              <a:spcAft>
                <a:spcPts val="0"/>
              </a:spcAft>
              <a:buSzPts val="3100"/>
              <a:buChar char="●"/>
            </a:pPr>
            <a:r>
              <a:rPr lang="en-US" sz="3100"/>
              <a:t>maximal angular deviation in orientation in mils</a:t>
            </a:r>
            <a:endParaRPr sz="3100"/>
          </a:p>
          <a:p>
            <a:pPr indent="-501650" lvl="0" marL="609600" rtl="0" algn="l">
              <a:spcBef>
                <a:spcPts val="0"/>
              </a:spcBef>
              <a:spcAft>
                <a:spcPts val="0"/>
              </a:spcAft>
              <a:buSzPts val="3100"/>
              <a:buChar char="●"/>
            </a:pPr>
            <a:r>
              <a:rPr lang="en-US" sz="3100"/>
              <a:t>maximal angular deviation in horizontal directio</a:t>
            </a:r>
            <a:r>
              <a:rPr lang="en-US" sz="3100"/>
              <a:t>n </a:t>
            </a:r>
            <a:r>
              <a:rPr lang="en-US" sz="3100"/>
              <a:t>measurement in mils</a:t>
            </a:r>
            <a:endParaRPr sz="3100"/>
          </a:p>
          <a:p>
            <a:pPr indent="-501650" lvl="0" marL="609600" rtl="0" algn="l">
              <a:spcBef>
                <a:spcPts val="0"/>
              </a:spcBef>
              <a:spcAft>
                <a:spcPts val="0"/>
              </a:spcAft>
              <a:buSzPts val="3100"/>
              <a:buChar char="●"/>
            </a:pPr>
            <a:r>
              <a:rPr lang="en-US" sz="3100"/>
              <a:t>maximal distance measurement deviation in meters</a:t>
            </a:r>
            <a:endParaRPr sz="3100"/>
          </a:p>
          <a:p>
            <a:pPr indent="-501650" lvl="0" marL="609600" rtl="0" algn="l">
              <a:spcBef>
                <a:spcPts val="0"/>
              </a:spcBef>
              <a:spcAft>
                <a:spcPts val="0"/>
              </a:spcAft>
              <a:buSzPts val="3100"/>
              <a:buChar char="●"/>
            </a:pPr>
            <a:r>
              <a:rPr lang="en-US" sz="3100"/>
              <a:t>minimal time needed for target acquisition system preparation in seconds</a:t>
            </a:r>
            <a:endParaRPr sz="3100"/>
          </a:p>
        </p:txBody>
      </p:sp>
      <p:sp>
        <p:nvSpPr>
          <p:cNvPr id="590" name="Google Shape;590;p62"/>
          <p:cNvSpPr txBox="1"/>
          <p:nvPr>
            <p:ph idx="12" type="sldNum"/>
          </p:nvPr>
        </p:nvSpPr>
        <p:spPr>
          <a:xfrm>
            <a:off x="11493100" y="6173667"/>
            <a:ext cx="698700" cy="684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grpSp>
        <p:nvGrpSpPr>
          <p:cNvPr id="591" name="Google Shape;591;p62"/>
          <p:cNvGrpSpPr/>
          <p:nvPr/>
        </p:nvGrpSpPr>
        <p:grpSpPr>
          <a:xfrm>
            <a:off x="793429" y="1189831"/>
            <a:ext cx="280707" cy="445013"/>
            <a:chOff x="899801" y="909674"/>
            <a:chExt cx="250475" cy="397085"/>
          </a:xfrm>
        </p:grpSpPr>
        <p:sp>
          <p:nvSpPr>
            <p:cNvPr id="592" name="Google Shape;592;p62"/>
            <p:cNvSpPr/>
            <p:nvPr/>
          </p:nvSpPr>
          <p:spPr>
            <a:xfrm>
              <a:off x="975178" y="1255681"/>
              <a:ext cx="99722" cy="21982"/>
            </a:xfrm>
            <a:custGeom>
              <a:rect b="b" l="l" r="r" t="t"/>
              <a:pathLst>
                <a:path extrusionOk="0" fill="none" h="902" w="4092">
                  <a:moveTo>
                    <a:pt x="4092" y="902"/>
                  </a:moveTo>
                  <a:lnTo>
                    <a:pt x="4092" y="1"/>
                  </a:lnTo>
                  <a:lnTo>
                    <a:pt x="0" y="1"/>
                  </a:lnTo>
                  <a:lnTo>
                    <a:pt x="0" y="902"/>
                  </a:lnTo>
                  <a:lnTo>
                    <a:pt x="4092" y="902"/>
                  </a:lnTo>
                  <a:close/>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3" name="Google Shape;593;p62"/>
            <p:cNvSpPr/>
            <p:nvPr/>
          </p:nvSpPr>
          <p:spPr>
            <a:xfrm>
              <a:off x="975178" y="1233140"/>
              <a:ext cx="99722" cy="21982"/>
            </a:xfrm>
            <a:custGeom>
              <a:rect b="b" l="l" r="r" t="t"/>
              <a:pathLst>
                <a:path extrusionOk="0" fill="none" h="902" w="4092">
                  <a:moveTo>
                    <a:pt x="4092" y="901"/>
                  </a:moveTo>
                  <a:lnTo>
                    <a:pt x="4092" y="0"/>
                  </a:lnTo>
                  <a:lnTo>
                    <a:pt x="0" y="0"/>
                  </a:lnTo>
                  <a:lnTo>
                    <a:pt x="0" y="901"/>
                  </a:lnTo>
                  <a:lnTo>
                    <a:pt x="4092" y="901"/>
                  </a:lnTo>
                  <a:close/>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4" name="Google Shape;594;p62"/>
            <p:cNvSpPr/>
            <p:nvPr/>
          </p:nvSpPr>
          <p:spPr>
            <a:xfrm>
              <a:off x="975178" y="1277637"/>
              <a:ext cx="99722" cy="29122"/>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5" name="Google Shape;595;p62"/>
            <p:cNvSpPr/>
            <p:nvPr/>
          </p:nvSpPr>
          <p:spPr>
            <a:xfrm>
              <a:off x="964479" y="1046771"/>
              <a:ext cx="34459" cy="162670"/>
            </a:xfrm>
            <a:custGeom>
              <a:rect b="b" l="l" r="r" t="t"/>
              <a:pathLst>
                <a:path extrusionOk="0" fill="none" h="6675" w="1414">
                  <a:moveTo>
                    <a:pt x="1413" y="6674"/>
                  </a:moveTo>
                  <a:lnTo>
                    <a:pt x="1413" y="6674"/>
                  </a:lnTo>
                  <a:lnTo>
                    <a:pt x="585" y="2850"/>
                  </a:lnTo>
                  <a:lnTo>
                    <a:pt x="1" y="1"/>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6" name="Google Shape;596;p62"/>
            <p:cNvSpPr/>
            <p:nvPr/>
          </p:nvSpPr>
          <p:spPr>
            <a:xfrm>
              <a:off x="899801" y="909674"/>
              <a:ext cx="250475" cy="29977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7" name="Google Shape;597;p62"/>
            <p:cNvSpPr/>
            <p:nvPr/>
          </p:nvSpPr>
          <p:spPr>
            <a:xfrm>
              <a:off x="1051139" y="1046771"/>
              <a:ext cx="34459" cy="162670"/>
            </a:xfrm>
            <a:custGeom>
              <a:rect b="b" l="l" r="r" t="t"/>
              <a:pathLst>
                <a:path extrusionOk="0" fill="none" h="6675" w="1414">
                  <a:moveTo>
                    <a:pt x="1413" y="1"/>
                  </a:moveTo>
                  <a:lnTo>
                    <a:pt x="1413" y="1"/>
                  </a:lnTo>
                  <a:lnTo>
                    <a:pt x="829" y="2850"/>
                  </a:lnTo>
                  <a:lnTo>
                    <a:pt x="1" y="6674"/>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8" name="Google Shape;598;p62"/>
            <p:cNvSpPr/>
            <p:nvPr/>
          </p:nvSpPr>
          <p:spPr>
            <a:xfrm>
              <a:off x="981100" y="1040849"/>
              <a:ext cx="87878" cy="19009"/>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9" name="Google Shape;599;p62"/>
            <p:cNvSpPr/>
            <p:nvPr/>
          </p:nvSpPr>
          <p:spPr>
            <a:xfrm>
              <a:off x="975178" y="1211769"/>
              <a:ext cx="99722" cy="24"/>
            </a:xfrm>
            <a:custGeom>
              <a:rect b="b" l="l" r="r" t="t"/>
              <a:pathLst>
                <a:path extrusionOk="0" fill="none" h="1" w="4092">
                  <a:moveTo>
                    <a:pt x="0" y="1"/>
                  </a:moveTo>
                  <a:lnTo>
                    <a:pt x="4092" y="1"/>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589"/>
                                        </p:tgtEl>
                                        <p:attrNameLst>
                                          <p:attrName>style.visibility</p:attrName>
                                        </p:attrNameLst>
                                      </p:cBhvr>
                                      <p:to>
                                        <p:strVal val="visible"/>
                                      </p:to>
                                    </p:set>
                                    <p:anim calcmode="lin" valueType="num">
                                      <p:cBhvr additive="base">
                                        <p:cTn dur="1000"/>
                                        <p:tgtEl>
                                          <p:spTgt spid="589"/>
                                        </p:tgtEl>
                                        <p:attrNameLst>
                                          <p:attrName>ppt_w</p:attrName>
                                        </p:attrNameLst>
                                      </p:cBhvr>
                                      <p:tavLst>
                                        <p:tav fmla="" tm="0">
                                          <p:val>
                                            <p:strVal val="0"/>
                                          </p:val>
                                        </p:tav>
                                        <p:tav fmla="" tm="100000">
                                          <p:val>
                                            <p:strVal val="#ppt_w"/>
                                          </p:val>
                                        </p:tav>
                                      </p:tavLst>
                                    </p:anim>
                                    <p:anim calcmode="lin" valueType="num">
                                      <p:cBhvr additive="base">
                                        <p:cTn dur="1000"/>
                                        <p:tgtEl>
                                          <p:spTgt spid="58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63"/>
          <p:cNvSpPr txBox="1"/>
          <p:nvPr>
            <p:ph idx="1" type="body"/>
          </p:nvPr>
        </p:nvSpPr>
        <p:spPr>
          <a:xfrm>
            <a:off x="998200" y="1634800"/>
            <a:ext cx="10333200" cy="435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2800"/>
              <a:t>Due to the character of the evaluation of the variants, the criteria were omitted for all variants of the same values. These are the following criteria:</a:t>
            </a:r>
            <a:endParaRPr sz="2800"/>
          </a:p>
          <a:p>
            <a:pPr indent="-469900" lvl="0" marL="609600" rtl="0" algn="l">
              <a:spcBef>
                <a:spcPts val="1100"/>
              </a:spcBef>
              <a:spcAft>
                <a:spcPts val="0"/>
              </a:spcAft>
              <a:buSzPts val="2600"/>
              <a:buChar char="●"/>
            </a:pPr>
            <a:r>
              <a:rPr lang="en-US" sz="2600"/>
              <a:t>accuracy of own position grid determination;</a:t>
            </a:r>
            <a:endParaRPr sz="2600"/>
          </a:p>
          <a:p>
            <a:pPr indent="-469900" lvl="0" marL="609600" rtl="0" algn="l">
              <a:spcBef>
                <a:spcPts val="0"/>
              </a:spcBef>
              <a:spcAft>
                <a:spcPts val="0"/>
              </a:spcAft>
              <a:buSzPts val="2600"/>
              <a:buChar char="●"/>
            </a:pPr>
            <a:r>
              <a:rPr lang="en-US" sz="2600"/>
              <a:t>distance measurement accuracy;</a:t>
            </a:r>
            <a:endParaRPr sz="2600"/>
          </a:p>
          <a:p>
            <a:pPr indent="-469900" lvl="0" marL="609600" rtl="0" algn="l">
              <a:spcBef>
                <a:spcPts val="0"/>
              </a:spcBef>
              <a:spcAft>
                <a:spcPts val="0"/>
              </a:spcAft>
              <a:buSzPts val="2600"/>
              <a:buChar char="●"/>
            </a:pPr>
            <a:r>
              <a:rPr lang="en-US" sz="2600"/>
              <a:t>night observation capability.</a:t>
            </a:r>
            <a:endParaRPr sz="2600"/>
          </a:p>
        </p:txBody>
      </p:sp>
      <p:sp>
        <p:nvSpPr>
          <p:cNvPr id="605" name="Google Shape;605;p63"/>
          <p:cNvSpPr txBox="1"/>
          <p:nvPr>
            <p:ph type="title"/>
          </p:nvPr>
        </p:nvSpPr>
        <p:spPr>
          <a:xfrm>
            <a:off x="1392633" y="790400"/>
            <a:ext cx="9609900" cy="844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a:t>D</a:t>
            </a:r>
            <a:r>
              <a:rPr lang="en-US"/>
              <a:t>etermination of Variants</a:t>
            </a:r>
            <a:endParaRPr/>
          </a:p>
        </p:txBody>
      </p:sp>
      <p:sp>
        <p:nvSpPr>
          <p:cNvPr id="606" name="Google Shape;606;p63"/>
          <p:cNvSpPr txBox="1"/>
          <p:nvPr>
            <p:ph idx="12" type="sldNum"/>
          </p:nvPr>
        </p:nvSpPr>
        <p:spPr>
          <a:xfrm>
            <a:off x="11493100" y="6173667"/>
            <a:ext cx="698700" cy="684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grpSp>
        <p:nvGrpSpPr>
          <p:cNvPr id="607" name="Google Shape;607;p63"/>
          <p:cNvGrpSpPr/>
          <p:nvPr/>
        </p:nvGrpSpPr>
        <p:grpSpPr>
          <a:xfrm>
            <a:off x="793429" y="1189831"/>
            <a:ext cx="280707" cy="445013"/>
            <a:chOff x="899801" y="909674"/>
            <a:chExt cx="250475" cy="397085"/>
          </a:xfrm>
        </p:grpSpPr>
        <p:sp>
          <p:nvSpPr>
            <p:cNvPr id="608" name="Google Shape;608;p63"/>
            <p:cNvSpPr/>
            <p:nvPr/>
          </p:nvSpPr>
          <p:spPr>
            <a:xfrm>
              <a:off x="975178" y="1255681"/>
              <a:ext cx="99722" cy="21982"/>
            </a:xfrm>
            <a:custGeom>
              <a:rect b="b" l="l" r="r" t="t"/>
              <a:pathLst>
                <a:path extrusionOk="0" fill="none" h="902" w="4092">
                  <a:moveTo>
                    <a:pt x="4092" y="902"/>
                  </a:moveTo>
                  <a:lnTo>
                    <a:pt x="4092" y="1"/>
                  </a:lnTo>
                  <a:lnTo>
                    <a:pt x="0" y="1"/>
                  </a:lnTo>
                  <a:lnTo>
                    <a:pt x="0" y="902"/>
                  </a:lnTo>
                  <a:lnTo>
                    <a:pt x="4092" y="902"/>
                  </a:lnTo>
                  <a:close/>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9" name="Google Shape;609;p63"/>
            <p:cNvSpPr/>
            <p:nvPr/>
          </p:nvSpPr>
          <p:spPr>
            <a:xfrm>
              <a:off x="975178" y="1233140"/>
              <a:ext cx="99722" cy="21982"/>
            </a:xfrm>
            <a:custGeom>
              <a:rect b="b" l="l" r="r" t="t"/>
              <a:pathLst>
                <a:path extrusionOk="0" fill="none" h="902" w="4092">
                  <a:moveTo>
                    <a:pt x="4092" y="901"/>
                  </a:moveTo>
                  <a:lnTo>
                    <a:pt x="4092" y="0"/>
                  </a:lnTo>
                  <a:lnTo>
                    <a:pt x="0" y="0"/>
                  </a:lnTo>
                  <a:lnTo>
                    <a:pt x="0" y="901"/>
                  </a:lnTo>
                  <a:lnTo>
                    <a:pt x="4092" y="901"/>
                  </a:lnTo>
                  <a:close/>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10" name="Google Shape;610;p63"/>
            <p:cNvSpPr/>
            <p:nvPr/>
          </p:nvSpPr>
          <p:spPr>
            <a:xfrm>
              <a:off x="975178" y="1277637"/>
              <a:ext cx="99722" cy="29122"/>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11" name="Google Shape;611;p63"/>
            <p:cNvSpPr/>
            <p:nvPr/>
          </p:nvSpPr>
          <p:spPr>
            <a:xfrm>
              <a:off x="964479" y="1046771"/>
              <a:ext cx="34459" cy="162670"/>
            </a:xfrm>
            <a:custGeom>
              <a:rect b="b" l="l" r="r" t="t"/>
              <a:pathLst>
                <a:path extrusionOk="0" fill="none" h="6675" w="1414">
                  <a:moveTo>
                    <a:pt x="1413" y="6674"/>
                  </a:moveTo>
                  <a:lnTo>
                    <a:pt x="1413" y="6674"/>
                  </a:lnTo>
                  <a:lnTo>
                    <a:pt x="585" y="2850"/>
                  </a:lnTo>
                  <a:lnTo>
                    <a:pt x="1" y="1"/>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12" name="Google Shape;612;p63"/>
            <p:cNvSpPr/>
            <p:nvPr/>
          </p:nvSpPr>
          <p:spPr>
            <a:xfrm>
              <a:off x="899801" y="909674"/>
              <a:ext cx="250475" cy="29977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13" name="Google Shape;613;p63"/>
            <p:cNvSpPr/>
            <p:nvPr/>
          </p:nvSpPr>
          <p:spPr>
            <a:xfrm>
              <a:off x="1051139" y="1046771"/>
              <a:ext cx="34459" cy="162670"/>
            </a:xfrm>
            <a:custGeom>
              <a:rect b="b" l="l" r="r" t="t"/>
              <a:pathLst>
                <a:path extrusionOk="0" fill="none" h="6675" w="1414">
                  <a:moveTo>
                    <a:pt x="1413" y="1"/>
                  </a:moveTo>
                  <a:lnTo>
                    <a:pt x="1413" y="1"/>
                  </a:lnTo>
                  <a:lnTo>
                    <a:pt x="829" y="2850"/>
                  </a:lnTo>
                  <a:lnTo>
                    <a:pt x="1" y="6674"/>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14" name="Google Shape;614;p63"/>
            <p:cNvSpPr/>
            <p:nvPr/>
          </p:nvSpPr>
          <p:spPr>
            <a:xfrm>
              <a:off x="981100" y="1040849"/>
              <a:ext cx="87878" cy="19009"/>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15" name="Google Shape;615;p63"/>
            <p:cNvSpPr/>
            <p:nvPr/>
          </p:nvSpPr>
          <p:spPr>
            <a:xfrm>
              <a:off x="975178" y="1211769"/>
              <a:ext cx="99722" cy="24"/>
            </a:xfrm>
            <a:custGeom>
              <a:rect b="b" l="l" r="r" t="t"/>
              <a:pathLst>
                <a:path extrusionOk="0" fill="none" h="1" w="4092">
                  <a:moveTo>
                    <a:pt x="0" y="1"/>
                  </a:moveTo>
                  <a:lnTo>
                    <a:pt x="4092" y="1"/>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xEl>
                                              <p:pRg end="0" st="0"/>
                                            </p:txEl>
                                          </p:spTgt>
                                        </p:tgtEl>
                                        <p:attrNameLst>
                                          <p:attrName>style.visibility</p:attrName>
                                        </p:attrNameLst>
                                      </p:cBhvr>
                                      <p:to>
                                        <p:strVal val="visible"/>
                                      </p:to>
                                    </p:set>
                                    <p:animEffect filter="fade" transition="in">
                                      <p:cBhvr>
                                        <p:cTn dur="1000"/>
                                        <p:tgtEl>
                                          <p:spTgt spid="6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xEl>
                                              <p:pRg end="1" st="1"/>
                                            </p:txEl>
                                          </p:spTgt>
                                        </p:tgtEl>
                                        <p:attrNameLst>
                                          <p:attrName>style.visibility</p:attrName>
                                        </p:attrNameLst>
                                      </p:cBhvr>
                                      <p:to>
                                        <p:strVal val="visible"/>
                                      </p:to>
                                    </p:set>
                                    <p:animEffect filter="fade" transition="in">
                                      <p:cBhvr>
                                        <p:cTn dur="1000"/>
                                        <p:tgtEl>
                                          <p:spTgt spid="6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xEl>
                                              <p:pRg end="2" st="2"/>
                                            </p:txEl>
                                          </p:spTgt>
                                        </p:tgtEl>
                                        <p:attrNameLst>
                                          <p:attrName>style.visibility</p:attrName>
                                        </p:attrNameLst>
                                      </p:cBhvr>
                                      <p:to>
                                        <p:strVal val="visible"/>
                                      </p:to>
                                    </p:set>
                                    <p:animEffect filter="fade" transition="in">
                                      <p:cBhvr>
                                        <p:cTn dur="1000"/>
                                        <p:tgtEl>
                                          <p:spTgt spid="6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xEl>
                                              <p:pRg end="3" st="3"/>
                                            </p:txEl>
                                          </p:spTgt>
                                        </p:tgtEl>
                                        <p:attrNameLst>
                                          <p:attrName>style.visibility</p:attrName>
                                        </p:attrNameLst>
                                      </p:cBhvr>
                                      <p:to>
                                        <p:strVal val="visible"/>
                                      </p:to>
                                    </p:set>
                                    <p:animEffect filter="fade" transition="in">
                                      <p:cBhvr>
                                        <p:cTn dur="1000"/>
                                        <p:tgtEl>
                                          <p:spTgt spid="60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64"/>
          <p:cNvSpPr txBox="1"/>
          <p:nvPr>
            <p:ph type="title"/>
          </p:nvPr>
        </p:nvSpPr>
        <p:spPr>
          <a:xfrm>
            <a:off x="1392633" y="990100"/>
            <a:ext cx="9609900" cy="844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a:t>Conclusion</a:t>
            </a:r>
            <a:endParaRPr/>
          </a:p>
        </p:txBody>
      </p:sp>
      <p:sp>
        <p:nvSpPr>
          <p:cNvPr id="621" name="Google Shape;621;p64"/>
          <p:cNvSpPr txBox="1"/>
          <p:nvPr>
            <p:ph idx="1" type="body"/>
          </p:nvPr>
        </p:nvSpPr>
        <p:spPr>
          <a:xfrm>
            <a:off x="1392633" y="1957834"/>
            <a:ext cx="9609900" cy="3676800"/>
          </a:xfrm>
          <a:prstGeom prst="rect">
            <a:avLst/>
          </a:prstGeom>
        </p:spPr>
        <p:txBody>
          <a:bodyPr anchorCtr="0" anchor="t" bIns="0" lIns="0" spcFirstLastPara="1" rIns="0" wrap="square" tIns="0">
            <a:noAutofit/>
          </a:bodyPr>
          <a:lstStyle/>
          <a:p>
            <a:pPr indent="0" lvl="0" marL="0" rtl="0" algn="l">
              <a:spcBef>
                <a:spcPts val="0"/>
              </a:spcBef>
              <a:spcAft>
                <a:spcPts val="1100"/>
              </a:spcAft>
              <a:buNone/>
            </a:pPr>
            <a:r>
              <a:rPr lang="en-US" sz="2500"/>
              <a:t>Since artillery units have recently been equipped with new target acquisition systems, which are characterized as one of the most advanced in current market for military sensors, it is advantageous for the selection of system for the work of JFO to be based on the experience of use of these types. On the basis of multi-criterion evaluation methods of the variants, the implemented means were evaluated according to the needs of JFO</a:t>
            </a:r>
            <a:endParaRPr sz="2500"/>
          </a:p>
        </p:txBody>
      </p:sp>
      <p:sp>
        <p:nvSpPr>
          <p:cNvPr id="622" name="Google Shape;622;p64"/>
          <p:cNvSpPr txBox="1"/>
          <p:nvPr>
            <p:ph idx="12" type="sldNum"/>
          </p:nvPr>
        </p:nvSpPr>
        <p:spPr>
          <a:xfrm>
            <a:off x="11493100" y="6173667"/>
            <a:ext cx="698700" cy="684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grpSp>
        <p:nvGrpSpPr>
          <p:cNvPr id="623" name="Google Shape;623;p64"/>
          <p:cNvGrpSpPr/>
          <p:nvPr/>
        </p:nvGrpSpPr>
        <p:grpSpPr>
          <a:xfrm>
            <a:off x="804425" y="1254960"/>
            <a:ext cx="314736" cy="314753"/>
            <a:chOff x="893105" y="967789"/>
            <a:chExt cx="280839" cy="280854"/>
          </a:xfrm>
        </p:grpSpPr>
        <p:sp>
          <p:nvSpPr>
            <p:cNvPr id="624" name="Google Shape;624;p64"/>
            <p:cNvSpPr/>
            <p:nvPr/>
          </p:nvSpPr>
          <p:spPr>
            <a:xfrm>
              <a:off x="1077055" y="967789"/>
              <a:ext cx="96889" cy="96904"/>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5" name="Google Shape;625;p64"/>
            <p:cNvSpPr/>
            <p:nvPr/>
          </p:nvSpPr>
          <p:spPr>
            <a:xfrm>
              <a:off x="955088" y="1047409"/>
              <a:ext cx="168641" cy="168684"/>
            </a:xfrm>
            <a:custGeom>
              <a:rect b="b" l="l" r="r" t="t"/>
              <a:pathLst>
                <a:path extrusionOk="0" fill="none" h="10474" w="10473">
                  <a:moveTo>
                    <a:pt x="10473" y="1"/>
                  </a:moveTo>
                  <a:lnTo>
                    <a:pt x="0" y="10473"/>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6" name="Google Shape;626;p64"/>
            <p:cNvSpPr/>
            <p:nvPr/>
          </p:nvSpPr>
          <p:spPr>
            <a:xfrm>
              <a:off x="893105" y="998388"/>
              <a:ext cx="250233" cy="250256"/>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7" name="Google Shape;627;p64"/>
            <p:cNvSpPr/>
            <p:nvPr/>
          </p:nvSpPr>
          <p:spPr>
            <a:xfrm>
              <a:off x="925667" y="1017987"/>
              <a:ext cx="168641" cy="168684"/>
            </a:xfrm>
            <a:custGeom>
              <a:rect b="b" l="l" r="r" t="t"/>
              <a:pathLst>
                <a:path extrusionOk="0" fill="none" h="10474" w="10473">
                  <a:moveTo>
                    <a:pt x="0" y="10474"/>
                  </a:moveTo>
                  <a:lnTo>
                    <a:pt x="10473" y="1"/>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8" name="Google Shape;628;p64"/>
            <p:cNvSpPr/>
            <p:nvPr/>
          </p:nvSpPr>
          <p:spPr>
            <a:xfrm>
              <a:off x="900175" y="1212930"/>
              <a:ext cx="28646" cy="28651"/>
            </a:xfrm>
            <a:custGeom>
              <a:rect b="b" l="l" r="r" t="t"/>
              <a:pathLst>
                <a:path extrusionOk="0" fill="none" h="1779" w="1779">
                  <a:moveTo>
                    <a:pt x="1778" y="1778"/>
                  </a:moveTo>
                  <a:lnTo>
                    <a:pt x="0" y="0"/>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9" name="Google Shape;629;p64"/>
            <p:cNvSpPr/>
            <p:nvPr/>
          </p:nvSpPr>
          <p:spPr>
            <a:xfrm>
              <a:off x="906439" y="1169787"/>
              <a:ext cx="65521" cy="65515"/>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1"/>
                                        </p:tgtEl>
                                        <p:attrNameLst>
                                          <p:attrName>style.visibility</p:attrName>
                                        </p:attrNameLst>
                                      </p:cBhvr>
                                      <p:to>
                                        <p:strVal val="visible"/>
                                      </p:to>
                                    </p:set>
                                    <p:animEffect filter="fade" transition="in">
                                      <p:cBhvr>
                                        <p:cTn dur="1000"/>
                                        <p:tgtEl>
                                          <p:spTgt spid="6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65"/>
          <p:cNvSpPr txBox="1"/>
          <p:nvPr>
            <p:ph type="title"/>
          </p:nvPr>
        </p:nvSpPr>
        <p:spPr>
          <a:xfrm>
            <a:off x="1392633" y="990100"/>
            <a:ext cx="9609900" cy="844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a:t>From Article 2</a:t>
            </a:r>
            <a:endParaRPr/>
          </a:p>
        </p:txBody>
      </p:sp>
      <p:sp>
        <p:nvSpPr>
          <p:cNvPr id="635" name="Google Shape;635;p65"/>
          <p:cNvSpPr txBox="1"/>
          <p:nvPr>
            <p:ph idx="1" type="body"/>
          </p:nvPr>
        </p:nvSpPr>
        <p:spPr>
          <a:xfrm>
            <a:off x="1392633" y="1957834"/>
            <a:ext cx="9609900" cy="3676800"/>
          </a:xfrm>
          <a:prstGeom prst="rect">
            <a:avLst/>
          </a:prstGeom>
        </p:spPr>
        <p:txBody>
          <a:bodyPr anchorCtr="0" anchor="t" bIns="0" lIns="0" spcFirstLastPara="1" rIns="0" wrap="square" tIns="0">
            <a:noAutofit/>
          </a:bodyPr>
          <a:lstStyle/>
          <a:p>
            <a:pPr indent="0" lvl="0" marL="0" rtl="0" algn="l">
              <a:spcBef>
                <a:spcPts val="0"/>
              </a:spcBef>
              <a:spcAft>
                <a:spcPts val="1100"/>
              </a:spcAft>
              <a:buNone/>
            </a:pPr>
            <a:r>
              <a:rPr lang="en-US" sz="2500"/>
              <a:t>The system is intended for recording images of aerial targets, determining aerial target trajectories, recording images of artillery projectile tracers’ pyrotechnic flares, and determining aerial target firing miss distances. </a:t>
            </a:r>
            <a:endParaRPr sz="2500"/>
          </a:p>
        </p:txBody>
      </p:sp>
      <p:sp>
        <p:nvSpPr>
          <p:cNvPr id="636" name="Google Shape;636;p65"/>
          <p:cNvSpPr txBox="1"/>
          <p:nvPr>
            <p:ph idx="12" type="sldNum"/>
          </p:nvPr>
        </p:nvSpPr>
        <p:spPr>
          <a:xfrm>
            <a:off x="11493100" y="6173667"/>
            <a:ext cx="698700" cy="684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grpSp>
        <p:nvGrpSpPr>
          <p:cNvPr id="637" name="Google Shape;637;p65"/>
          <p:cNvGrpSpPr/>
          <p:nvPr/>
        </p:nvGrpSpPr>
        <p:grpSpPr>
          <a:xfrm>
            <a:off x="804425" y="1254960"/>
            <a:ext cx="314736" cy="314753"/>
            <a:chOff x="893105" y="967789"/>
            <a:chExt cx="280839" cy="280854"/>
          </a:xfrm>
        </p:grpSpPr>
        <p:sp>
          <p:nvSpPr>
            <p:cNvPr id="638" name="Google Shape;638;p65"/>
            <p:cNvSpPr/>
            <p:nvPr/>
          </p:nvSpPr>
          <p:spPr>
            <a:xfrm>
              <a:off x="1077055" y="967789"/>
              <a:ext cx="96889" cy="96904"/>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39" name="Google Shape;639;p65"/>
            <p:cNvSpPr/>
            <p:nvPr/>
          </p:nvSpPr>
          <p:spPr>
            <a:xfrm>
              <a:off x="955088" y="1047409"/>
              <a:ext cx="168641" cy="168684"/>
            </a:xfrm>
            <a:custGeom>
              <a:rect b="b" l="l" r="r" t="t"/>
              <a:pathLst>
                <a:path extrusionOk="0" fill="none" h="10474" w="10473">
                  <a:moveTo>
                    <a:pt x="10473" y="1"/>
                  </a:moveTo>
                  <a:lnTo>
                    <a:pt x="0" y="10473"/>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40" name="Google Shape;640;p65"/>
            <p:cNvSpPr/>
            <p:nvPr/>
          </p:nvSpPr>
          <p:spPr>
            <a:xfrm>
              <a:off x="893105" y="998388"/>
              <a:ext cx="250233" cy="250256"/>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41" name="Google Shape;641;p65"/>
            <p:cNvSpPr/>
            <p:nvPr/>
          </p:nvSpPr>
          <p:spPr>
            <a:xfrm>
              <a:off x="925667" y="1017987"/>
              <a:ext cx="168641" cy="168684"/>
            </a:xfrm>
            <a:custGeom>
              <a:rect b="b" l="l" r="r" t="t"/>
              <a:pathLst>
                <a:path extrusionOk="0" fill="none" h="10474" w="10473">
                  <a:moveTo>
                    <a:pt x="0" y="10474"/>
                  </a:moveTo>
                  <a:lnTo>
                    <a:pt x="10473" y="1"/>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42" name="Google Shape;642;p65"/>
            <p:cNvSpPr/>
            <p:nvPr/>
          </p:nvSpPr>
          <p:spPr>
            <a:xfrm>
              <a:off x="900175" y="1212930"/>
              <a:ext cx="28646" cy="28651"/>
            </a:xfrm>
            <a:custGeom>
              <a:rect b="b" l="l" r="r" t="t"/>
              <a:pathLst>
                <a:path extrusionOk="0" fill="none" h="1779" w="1779">
                  <a:moveTo>
                    <a:pt x="1778" y="1778"/>
                  </a:moveTo>
                  <a:lnTo>
                    <a:pt x="0" y="0"/>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43" name="Google Shape;643;p65"/>
            <p:cNvSpPr/>
            <p:nvPr/>
          </p:nvSpPr>
          <p:spPr>
            <a:xfrm>
              <a:off x="906439" y="1169787"/>
              <a:ext cx="65521" cy="65515"/>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35">
                                            <p:txEl>
                                              <p:pRg end="0" st="0"/>
                                            </p:txEl>
                                          </p:spTgt>
                                        </p:tgtEl>
                                        <p:attrNameLst>
                                          <p:attrName>style.visibility</p:attrName>
                                        </p:attrNameLst>
                                      </p:cBhvr>
                                      <p:to>
                                        <p:strVal val="visible"/>
                                      </p:to>
                                    </p:set>
                                    <p:anim calcmode="lin" valueType="num">
                                      <p:cBhvr additive="base">
                                        <p:cTn dur="1000"/>
                                        <p:tgtEl>
                                          <p:spTgt spid="63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66"/>
          <p:cNvSpPr txBox="1"/>
          <p:nvPr>
            <p:ph idx="1" type="body"/>
          </p:nvPr>
        </p:nvSpPr>
        <p:spPr>
          <a:xfrm>
            <a:off x="1392625" y="1957824"/>
            <a:ext cx="9609900" cy="4215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2500"/>
              <a:t>The system is a portable device consisting of a PC computer and two optical heads … each of which consists of: </a:t>
            </a:r>
            <a:endParaRPr sz="2500"/>
          </a:p>
          <a:p>
            <a:pPr indent="0" lvl="0" marL="0" rtl="0" algn="l">
              <a:spcBef>
                <a:spcPts val="1100"/>
              </a:spcBef>
              <a:spcAft>
                <a:spcPts val="1100"/>
              </a:spcAft>
              <a:buNone/>
            </a:pPr>
            <a:r>
              <a:rPr lang="en-US" sz="2500"/>
              <a:t>a) a lens</a:t>
            </a:r>
            <a:br>
              <a:rPr lang="en-US" sz="2500"/>
            </a:br>
            <a:r>
              <a:rPr lang="en-US" sz="2500"/>
              <a:t>b) a high-speed camera</a:t>
            </a:r>
            <a:br>
              <a:rPr lang="en-US" sz="2500"/>
            </a:br>
            <a:r>
              <a:rPr lang="en-US" sz="2500"/>
              <a:t>c) a monitor</a:t>
            </a:r>
            <a:br>
              <a:rPr lang="en-US" sz="2500"/>
            </a:br>
            <a:r>
              <a:rPr lang="en-US" sz="2500"/>
              <a:t>d) a rotation mechanism  </a:t>
            </a:r>
            <a:br>
              <a:rPr lang="en-US" sz="2500"/>
            </a:br>
            <a:r>
              <a:rPr lang="en-US" sz="2500"/>
              <a:t>e) an angle readout system  </a:t>
            </a:r>
            <a:br>
              <a:rPr lang="en-US" sz="2500"/>
            </a:br>
            <a:r>
              <a:rPr lang="en-US" sz="2500"/>
              <a:t>f) a stand as well as a power supply system and a wire set</a:t>
            </a:r>
            <a:endParaRPr sz="2500"/>
          </a:p>
        </p:txBody>
      </p:sp>
      <p:sp>
        <p:nvSpPr>
          <p:cNvPr id="649" name="Google Shape;649;p66"/>
          <p:cNvSpPr txBox="1"/>
          <p:nvPr>
            <p:ph idx="12" type="sldNum"/>
          </p:nvPr>
        </p:nvSpPr>
        <p:spPr>
          <a:xfrm>
            <a:off x="11493100" y="6173667"/>
            <a:ext cx="698700" cy="684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grpSp>
        <p:nvGrpSpPr>
          <p:cNvPr id="650" name="Google Shape;650;p66"/>
          <p:cNvGrpSpPr/>
          <p:nvPr/>
        </p:nvGrpSpPr>
        <p:grpSpPr>
          <a:xfrm>
            <a:off x="804425" y="1254960"/>
            <a:ext cx="314736" cy="314753"/>
            <a:chOff x="893105" y="967789"/>
            <a:chExt cx="280839" cy="280854"/>
          </a:xfrm>
        </p:grpSpPr>
        <p:sp>
          <p:nvSpPr>
            <p:cNvPr id="651" name="Google Shape;651;p66"/>
            <p:cNvSpPr/>
            <p:nvPr/>
          </p:nvSpPr>
          <p:spPr>
            <a:xfrm>
              <a:off x="1077055" y="967789"/>
              <a:ext cx="96889" cy="96904"/>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2" name="Google Shape;652;p66"/>
            <p:cNvSpPr/>
            <p:nvPr/>
          </p:nvSpPr>
          <p:spPr>
            <a:xfrm>
              <a:off x="955088" y="1047409"/>
              <a:ext cx="168641" cy="168684"/>
            </a:xfrm>
            <a:custGeom>
              <a:rect b="b" l="l" r="r" t="t"/>
              <a:pathLst>
                <a:path extrusionOk="0" fill="none" h="10474" w="10473">
                  <a:moveTo>
                    <a:pt x="10473" y="1"/>
                  </a:moveTo>
                  <a:lnTo>
                    <a:pt x="0" y="10473"/>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3" name="Google Shape;653;p66"/>
            <p:cNvSpPr/>
            <p:nvPr/>
          </p:nvSpPr>
          <p:spPr>
            <a:xfrm>
              <a:off x="893105" y="998388"/>
              <a:ext cx="250233" cy="250256"/>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4" name="Google Shape;654;p66"/>
            <p:cNvSpPr/>
            <p:nvPr/>
          </p:nvSpPr>
          <p:spPr>
            <a:xfrm>
              <a:off x="925667" y="1017987"/>
              <a:ext cx="168641" cy="168684"/>
            </a:xfrm>
            <a:custGeom>
              <a:rect b="b" l="l" r="r" t="t"/>
              <a:pathLst>
                <a:path extrusionOk="0" fill="none" h="10474" w="10473">
                  <a:moveTo>
                    <a:pt x="0" y="10474"/>
                  </a:moveTo>
                  <a:lnTo>
                    <a:pt x="10473" y="1"/>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5" name="Google Shape;655;p66"/>
            <p:cNvSpPr/>
            <p:nvPr/>
          </p:nvSpPr>
          <p:spPr>
            <a:xfrm>
              <a:off x="900175" y="1212930"/>
              <a:ext cx="28646" cy="28651"/>
            </a:xfrm>
            <a:custGeom>
              <a:rect b="b" l="l" r="r" t="t"/>
              <a:pathLst>
                <a:path extrusionOk="0" fill="none" h="1779" w="1779">
                  <a:moveTo>
                    <a:pt x="1778" y="1778"/>
                  </a:moveTo>
                  <a:lnTo>
                    <a:pt x="0" y="0"/>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6" name="Google Shape;656;p66"/>
            <p:cNvSpPr/>
            <p:nvPr/>
          </p:nvSpPr>
          <p:spPr>
            <a:xfrm>
              <a:off x="906439" y="1169787"/>
              <a:ext cx="65521" cy="65515"/>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57" name="Google Shape;657;p66"/>
          <p:cNvSpPr txBox="1"/>
          <p:nvPr>
            <p:ph type="title"/>
          </p:nvPr>
        </p:nvSpPr>
        <p:spPr>
          <a:xfrm>
            <a:off x="1392633" y="990100"/>
            <a:ext cx="9609900" cy="844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a:t>Instruments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48">
                                            <p:txEl>
                                              <p:pRg end="0" st="0"/>
                                            </p:txEl>
                                          </p:spTgt>
                                        </p:tgtEl>
                                        <p:attrNameLst>
                                          <p:attrName>style.visibility</p:attrName>
                                        </p:attrNameLst>
                                      </p:cBhvr>
                                      <p:to>
                                        <p:strVal val="visible"/>
                                      </p:to>
                                    </p:set>
                                    <p:anim calcmode="lin" valueType="num">
                                      <p:cBhvr additive="base">
                                        <p:cTn dur="1000"/>
                                        <p:tgtEl>
                                          <p:spTgt spid="64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48">
                                            <p:txEl>
                                              <p:pRg end="1" st="1"/>
                                            </p:txEl>
                                          </p:spTgt>
                                        </p:tgtEl>
                                        <p:attrNameLst>
                                          <p:attrName>style.visibility</p:attrName>
                                        </p:attrNameLst>
                                      </p:cBhvr>
                                      <p:to>
                                        <p:strVal val="visible"/>
                                      </p:to>
                                    </p:set>
                                    <p:anim calcmode="lin" valueType="num">
                                      <p:cBhvr additive="base">
                                        <p:cTn dur="1000"/>
                                        <p:tgtEl>
                                          <p:spTgt spid="64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67"/>
          <p:cNvSpPr txBox="1"/>
          <p:nvPr>
            <p:ph type="title"/>
          </p:nvPr>
        </p:nvSpPr>
        <p:spPr>
          <a:xfrm>
            <a:off x="1392633" y="990100"/>
            <a:ext cx="9609900" cy="844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a:t>Instruments in use</a:t>
            </a:r>
            <a:endParaRPr/>
          </a:p>
        </p:txBody>
      </p:sp>
      <p:sp>
        <p:nvSpPr>
          <p:cNvPr id="663" name="Google Shape;663;p67"/>
          <p:cNvSpPr txBox="1"/>
          <p:nvPr>
            <p:ph idx="1" type="body"/>
          </p:nvPr>
        </p:nvSpPr>
        <p:spPr>
          <a:xfrm>
            <a:off x="1392633" y="1957834"/>
            <a:ext cx="9609900" cy="3676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2500"/>
              <a:t>The head enables the replacement of the lens, whose selection depends on the distance from the objects being observed and the optical resolution requirements. </a:t>
            </a:r>
            <a:endParaRPr sz="2500"/>
          </a:p>
          <a:p>
            <a:pPr indent="0" lvl="0" marL="0" rtl="0" algn="l">
              <a:spcBef>
                <a:spcPts val="1100"/>
              </a:spcBef>
              <a:spcAft>
                <a:spcPts val="0"/>
              </a:spcAft>
              <a:buNone/>
            </a:pPr>
            <a:r>
              <a:rPr lang="en-US" sz="2500"/>
              <a:t>The head is equipped with a rotation mechanism with three degrees of freedom.</a:t>
            </a:r>
            <a:endParaRPr sz="2500"/>
          </a:p>
          <a:p>
            <a:pPr indent="0" lvl="0" marL="0" rtl="0" algn="l">
              <a:spcBef>
                <a:spcPts val="1100"/>
              </a:spcBef>
              <a:spcAft>
                <a:spcPts val="1100"/>
              </a:spcAft>
              <a:buNone/>
            </a:pPr>
            <a:r>
              <a:rPr lang="en-US" sz="2500"/>
              <a:t>The PC computer is used for for post-processing the recorded measurement data in order to estimate the coordinates of both the observed targets and the fired projectiles, and to determine their trajectories.</a:t>
            </a:r>
            <a:endParaRPr sz="2500"/>
          </a:p>
        </p:txBody>
      </p:sp>
      <p:sp>
        <p:nvSpPr>
          <p:cNvPr id="664" name="Google Shape;664;p67"/>
          <p:cNvSpPr txBox="1"/>
          <p:nvPr>
            <p:ph idx="12" type="sldNum"/>
          </p:nvPr>
        </p:nvSpPr>
        <p:spPr>
          <a:xfrm>
            <a:off x="11493100" y="6173667"/>
            <a:ext cx="698700" cy="684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grpSp>
        <p:nvGrpSpPr>
          <p:cNvPr id="665" name="Google Shape;665;p67"/>
          <p:cNvGrpSpPr/>
          <p:nvPr/>
        </p:nvGrpSpPr>
        <p:grpSpPr>
          <a:xfrm>
            <a:off x="804425" y="1254960"/>
            <a:ext cx="314736" cy="314753"/>
            <a:chOff x="893105" y="967789"/>
            <a:chExt cx="280839" cy="280854"/>
          </a:xfrm>
        </p:grpSpPr>
        <p:sp>
          <p:nvSpPr>
            <p:cNvPr id="666" name="Google Shape;666;p67"/>
            <p:cNvSpPr/>
            <p:nvPr/>
          </p:nvSpPr>
          <p:spPr>
            <a:xfrm>
              <a:off x="1077055" y="967789"/>
              <a:ext cx="96889" cy="96904"/>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7" name="Google Shape;667;p67"/>
            <p:cNvSpPr/>
            <p:nvPr/>
          </p:nvSpPr>
          <p:spPr>
            <a:xfrm>
              <a:off x="955088" y="1047409"/>
              <a:ext cx="168641" cy="168684"/>
            </a:xfrm>
            <a:custGeom>
              <a:rect b="b" l="l" r="r" t="t"/>
              <a:pathLst>
                <a:path extrusionOk="0" fill="none" h="10474" w="10473">
                  <a:moveTo>
                    <a:pt x="10473" y="1"/>
                  </a:moveTo>
                  <a:lnTo>
                    <a:pt x="0" y="10473"/>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8" name="Google Shape;668;p67"/>
            <p:cNvSpPr/>
            <p:nvPr/>
          </p:nvSpPr>
          <p:spPr>
            <a:xfrm>
              <a:off x="893105" y="998388"/>
              <a:ext cx="250233" cy="250256"/>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69" name="Google Shape;669;p67"/>
            <p:cNvSpPr/>
            <p:nvPr/>
          </p:nvSpPr>
          <p:spPr>
            <a:xfrm>
              <a:off x="925667" y="1017987"/>
              <a:ext cx="168641" cy="168684"/>
            </a:xfrm>
            <a:custGeom>
              <a:rect b="b" l="l" r="r" t="t"/>
              <a:pathLst>
                <a:path extrusionOk="0" fill="none" h="10474" w="10473">
                  <a:moveTo>
                    <a:pt x="0" y="10474"/>
                  </a:moveTo>
                  <a:lnTo>
                    <a:pt x="10473" y="1"/>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70" name="Google Shape;670;p67"/>
            <p:cNvSpPr/>
            <p:nvPr/>
          </p:nvSpPr>
          <p:spPr>
            <a:xfrm>
              <a:off x="900175" y="1212930"/>
              <a:ext cx="28646" cy="28651"/>
            </a:xfrm>
            <a:custGeom>
              <a:rect b="b" l="l" r="r" t="t"/>
              <a:pathLst>
                <a:path extrusionOk="0" fill="none" h="1779" w="1779">
                  <a:moveTo>
                    <a:pt x="1778" y="1778"/>
                  </a:moveTo>
                  <a:lnTo>
                    <a:pt x="0" y="0"/>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71" name="Google Shape;671;p67"/>
            <p:cNvSpPr/>
            <p:nvPr/>
          </p:nvSpPr>
          <p:spPr>
            <a:xfrm>
              <a:off x="906439" y="1169787"/>
              <a:ext cx="65521" cy="65515"/>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63">
                                            <p:txEl>
                                              <p:pRg end="0" st="0"/>
                                            </p:txEl>
                                          </p:spTgt>
                                        </p:tgtEl>
                                        <p:attrNameLst>
                                          <p:attrName>style.visibility</p:attrName>
                                        </p:attrNameLst>
                                      </p:cBhvr>
                                      <p:to>
                                        <p:strVal val="visible"/>
                                      </p:to>
                                    </p:set>
                                    <p:anim calcmode="lin" valueType="num">
                                      <p:cBhvr additive="base">
                                        <p:cTn dur="1000"/>
                                        <p:tgtEl>
                                          <p:spTgt spid="66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63">
                                            <p:txEl>
                                              <p:pRg end="1" st="1"/>
                                            </p:txEl>
                                          </p:spTgt>
                                        </p:tgtEl>
                                        <p:attrNameLst>
                                          <p:attrName>style.visibility</p:attrName>
                                        </p:attrNameLst>
                                      </p:cBhvr>
                                      <p:to>
                                        <p:strVal val="visible"/>
                                      </p:to>
                                    </p:set>
                                    <p:anim calcmode="lin" valueType="num">
                                      <p:cBhvr additive="base">
                                        <p:cTn dur="1000"/>
                                        <p:tgtEl>
                                          <p:spTgt spid="66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63">
                                            <p:txEl>
                                              <p:pRg end="2" st="2"/>
                                            </p:txEl>
                                          </p:spTgt>
                                        </p:tgtEl>
                                        <p:attrNameLst>
                                          <p:attrName>style.visibility</p:attrName>
                                        </p:attrNameLst>
                                      </p:cBhvr>
                                      <p:to>
                                        <p:strVal val="visible"/>
                                      </p:to>
                                    </p:set>
                                    <p:anim calcmode="lin" valueType="num">
                                      <p:cBhvr additive="base">
                                        <p:cTn dur="1000"/>
                                        <p:tgtEl>
                                          <p:spTgt spid="66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68"/>
          <p:cNvSpPr txBox="1"/>
          <p:nvPr>
            <p:ph type="title"/>
          </p:nvPr>
        </p:nvSpPr>
        <p:spPr>
          <a:xfrm>
            <a:off x="1392633" y="990100"/>
            <a:ext cx="9609900" cy="844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a:t>Methodology</a:t>
            </a:r>
            <a:endParaRPr/>
          </a:p>
        </p:txBody>
      </p:sp>
      <p:sp>
        <p:nvSpPr>
          <p:cNvPr id="677" name="Google Shape;677;p68"/>
          <p:cNvSpPr txBox="1"/>
          <p:nvPr>
            <p:ph idx="1" type="body"/>
          </p:nvPr>
        </p:nvSpPr>
        <p:spPr>
          <a:xfrm>
            <a:off x="1392633" y="1957834"/>
            <a:ext cx="9609900" cy="3676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2500"/>
              <a:t>During fire training, the flight trajectories of aerial targets are recorded at a speed of at least 100 frames per second by two heads equipped with lenses, with variable focal distance in the range of 150-600 mm. </a:t>
            </a:r>
            <a:endParaRPr sz="2500"/>
          </a:p>
          <a:p>
            <a:pPr indent="0" lvl="0" marL="0" rtl="0" algn="l">
              <a:spcBef>
                <a:spcPts val="1100"/>
              </a:spcBef>
              <a:spcAft>
                <a:spcPts val="0"/>
              </a:spcAft>
              <a:buNone/>
            </a:pPr>
            <a:r>
              <a:rPr lang="en-US" sz="2500"/>
              <a:t>The measured data is accumulated and filtered, taking into account the kinematics of the projectiles. </a:t>
            </a:r>
            <a:endParaRPr sz="2500"/>
          </a:p>
          <a:p>
            <a:pPr indent="0" lvl="0" marL="0" rtl="0" algn="l">
              <a:spcBef>
                <a:spcPts val="1100"/>
              </a:spcBef>
              <a:spcAft>
                <a:spcPts val="1100"/>
              </a:spcAft>
              <a:buNone/>
            </a:pPr>
            <a:r>
              <a:rPr lang="en-US" sz="2500"/>
              <a:t>Ensures the detection of images of flying projectiles and allows for their location in relation to the aerial targets to be determined.</a:t>
            </a:r>
            <a:endParaRPr sz="2500"/>
          </a:p>
        </p:txBody>
      </p:sp>
      <p:sp>
        <p:nvSpPr>
          <p:cNvPr id="678" name="Google Shape;678;p68"/>
          <p:cNvSpPr txBox="1"/>
          <p:nvPr>
            <p:ph idx="12" type="sldNum"/>
          </p:nvPr>
        </p:nvSpPr>
        <p:spPr>
          <a:xfrm>
            <a:off x="11493100" y="6173667"/>
            <a:ext cx="698700" cy="684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grpSp>
        <p:nvGrpSpPr>
          <p:cNvPr id="679" name="Google Shape;679;p68"/>
          <p:cNvGrpSpPr/>
          <p:nvPr/>
        </p:nvGrpSpPr>
        <p:grpSpPr>
          <a:xfrm>
            <a:off x="804425" y="1254960"/>
            <a:ext cx="314736" cy="314753"/>
            <a:chOff x="893105" y="967789"/>
            <a:chExt cx="280839" cy="280854"/>
          </a:xfrm>
        </p:grpSpPr>
        <p:sp>
          <p:nvSpPr>
            <p:cNvPr id="680" name="Google Shape;680;p68"/>
            <p:cNvSpPr/>
            <p:nvPr/>
          </p:nvSpPr>
          <p:spPr>
            <a:xfrm>
              <a:off x="1077055" y="967789"/>
              <a:ext cx="96889" cy="96904"/>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81" name="Google Shape;681;p68"/>
            <p:cNvSpPr/>
            <p:nvPr/>
          </p:nvSpPr>
          <p:spPr>
            <a:xfrm>
              <a:off x="955088" y="1047409"/>
              <a:ext cx="168641" cy="168684"/>
            </a:xfrm>
            <a:custGeom>
              <a:rect b="b" l="l" r="r" t="t"/>
              <a:pathLst>
                <a:path extrusionOk="0" fill="none" h="10474" w="10473">
                  <a:moveTo>
                    <a:pt x="10473" y="1"/>
                  </a:moveTo>
                  <a:lnTo>
                    <a:pt x="0" y="10473"/>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82" name="Google Shape;682;p68"/>
            <p:cNvSpPr/>
            <p:nvPr/>
          </p:nvSpPr>
          <p:spPr>
            <a:xfrm>
              <a:off x="893105" y="998388"/>
              <a:ext cx="250233" cy="250256"/>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83" name="Google Shape;683;p68"/>
            <p:cNvSpPr/>
            <p:nvPr/>
          </p:nvSpPr>
          <p:spPr>
            <a:xfrm>
              <a:off x="925667" y="1017987"/>
              <a:ext cx="168641" cy="168684"/>
            </a:xfrm>
            <a:custGeom>
              <a:rect b="b" l="l" r="r" t="t"/>
              <a:pathLst>
                <a:path extrusionOk="0" fill="none" h="10474" w="10473">
                  <a:moveTo>
                    <a:pt x="0" y="10474"/>
                  </a:moveTo>
                  <a:lnTo>
                    <a:pt x="10473" y="1"/>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84" name="Google Shape;684;p68"/>
            <p:cNvSpPr/>
            <p:nvPr/>
          </p:nvSpPr>
          <p:spPr>
            <a:xfrm>
              <a:off x="900175" y="1212930"/>
              <a:ext cx="28646" cy="28651"/>
            </a:xfrm>
            <a:custGeom>
              <a:rect b="b" l="l" r="r" t="t"/>
              <a:pathLst>
                <a:path extrusionOk="0" fill="none" h="1779" w="1779">
                  <a:moveTo>
                    <a:pt x="1778" y="1778"/>
                  </a:moveTo>
                  <a:lnTo>
                    <a:pt x="0" y="0"/>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85" name="Google Shape;685;p68"/>
            <p:cNvSpPr/>
            <p:nvPr/>
          </p:nvSpPr>
          <p:spPr>
            <a:xfrm>
              <a:off x="906439" y="1169787"/>
              <a:ext cx="65521" cy="65515"/>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77">
                                            <p:txEl>
                                              <p:pRg end="0" st="0"/>
                                            </p:txEl>
                                          </p:spTgt>
                                        </p:tgtEl>
                                        <p:attrNameLst>
                                          <p:attrName>style.visibility</p:attrName>
                                        </p:attrNameLst>
                                      </p:cBhvr>
                                      <p:to>
                                        <p:strVal val="visible"/>
                                      </p:to>
                                    </p:set>
                                    <p:anim calcmode="lin" valueType="num">
                                      <p:cBhvr additive="base">
                                        <p:cTn dur="1000"/>
                                        <p:tgtEl>
                                          <p:spTgt spid="677">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77">
                                            <p:txEl>
                                              <p:pRg end="1" st="1"/>
                                            </p:txEl>
                                          </p:spTgt>
                                        </p:tgtEl>
                                        <p:attrNameLst>
                                          <p:attrName>style.visibility</p:attrName>
                                        </p:attrNameLst>
                                      </p:cBhvr>
                                      <p:to>
                                        <p:strVal val="visible"/>
                                      </p:to>
                                    </p:set>
                                    <p:anim calcmode="lin" valueType="num">
                                      <p:cBhvr additive="base">
                                        <p:cTn dur="1000"/>
                                        <p:tgtEl>
                                          <p:spTgt spid="677">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77">
                                            <p:txEl>
                                              <p:pRg end="2" st="2"/>
                                            </p:txEl>
                                          </p:spTgt>
                                        </p:tgtEl>
                                        <p:attrNameLst>
                                          <p:attrName>style.visibility</p:attrName>
                                        </p:attrNameLst>
                                      </p:cBhvr>
                                      <p:to>
                                        <p:strVal val="visible"/>
                                      </p:to>
                                    </p:set>
                                    <p:anim calcmode="lin" valueType="num">
                                      <p:cBhvr additive="base">
                                        <p:cTn dur="1000"/>
                                        <p:tgtEl>
                                          <p:spTgt spid="677">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69"/>
          <p:cNvSpPr txBox="1"/>
          <p:nvPr>
            <p:ph idx="12" type="sldNum"/>
          </p:nvPr>
        </p:nvSpPr>
        <p:spPr>
          <a:xfrm>
            <a:off x="5455467" y="6290133"/>
            <a:ext cx="1281300" cy="5679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chemeClr val="lt1"/>
              </a:buClr>
              <a:buSzPts val="1700"/>
              <a:buFont typeface="Red Hat Display"/>
              <a:buNone/>
            </a:pPr>
            <a:fld id="{00000000-1234-1234-1234-123412341234}" type="slidenum">
              <a:rPr lang="en-US"/>
              <a:t>‹#›</a:t>
            </a:fld>
            <a:endParaRPr/>
          </a:p>
        </p:txBody>
      </p:sp>
      <p:sp>
        <p:nvSpPr>
          <p:cNvPr id="691" name="Google Shape;691;p69"/>
          <p:cNvSpPr txBox="1"/>
          <p:nvPr/>
        </p:nvSpPr>
        <p:spPr>
          <a:xfrm>
            <a:off x="3561032" y="2630243"/>
            <a:ext cx="5580000" cy="15465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accent4"/>
              </a:buClr>
              <a:buSzPts val="3200"/>
              <a:buFont typeface="Red Hat Display"/>
              <a:buNone/>
            </a:pPr>
            <a:r>
              <a:rPr b="1" i="0" lang="en-US" sz="10900" u="none" cap="none" strike="noStrike">
                <a:solidFill>
                  <a:schemeClr val="accent4"/>
                </a:solidFill>
                <a:latin typeface="Red Hat Display"/>
                <a:ea typeface="Red Hat Display"/>
                <a:cs typeface="Red Hat Display"/>
                <a:sym typeface="Red Hat Display"/>
              </a:rPr>
              <a:t>Thanks!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3"/>
          <p:cNvSpPr txBox="1"/>
          <p:nvPr>
            <p:ph type="title"/>
          </p:nvPr>
        </p:nvSpPr>
        <p:spPr>
          <a:xfrm>
            <a:off x="2935000" y="1942667"/>
            <a:ext cx="6321900" cy="3416100"/>
          </a:xfrm>
          <a:prstGeom prst="rect">
            <a:avLst/>
          </a:prstGeom>
        </p:spPr>
        <p:txBody>
          <a:bodyPr anchorCtr="0" anchor="ctr" bIns="121900" lIns="121900" spcFirstLastPara="1" rIns="121900" wrap="square" tIns="121900">
            <a:normAutofit/>
          </a:bodyPr>
          <a:lstStyle/>
          <a:p>
            <a:pPr indent="0" lvl="0" marL="0" rtl="0" algn="ctr">
              <a:lnSpc>
                <a:spcPct val="150000"/>
              </a:lnSpc>
              <a:spcBef>
                <a:spcPts val="0"/>
              </a:spcBef>
              <a:spcAft>
                <a:spcPts val="0"/>
              </a:spcAft>
              <a:buNone/>
            </a:pPr>
            <a:r>
              <a:rPr b="1" lang="en-US" sz="2400">
                <a:latin typeface="Roboto"/>
                <a:ea typeface="Roboto"/>
                <a:cs typeface="Roboto"/>
                <a:sym typeface="Roboto"/>
              </a:rPr>
              <a:t>Abdullah Al Masum - 201914044</a:t>
            </a:r>
            <a:endParaRPr b="1" sz="2400">
              <a:latin typeface="Roboto"/>
              <a:ea typeface="Roboto"/>
              <a:cs typeface="Roboto"/>
              <a:sym typeface="Roboto"/>
            </a:endParaRPr>
          </a:p>
          <a:p>
            <a:pPr indent="0" lvl="0" marL="0" rtl="0" algn="ctr">
              <a:lnSpc>
                <a:spcPct val="150000"/>
              </a:lnSpc>
              <a:spcBef>
                <a:spcPts val="0"/>
              </a:spcBef>
              <a:spcAft>
                <a:spcPts val="0"/>
              </a:spcAft>
              <a:buNone/>
            </a:pPr>
            <a:r>
              <a:rPr b="1" lang="en-US" sz="2400">
                <a:latin typeface="Roboto"/>
                <a:ea typeface="Roboto"/>
                <a:cs typeface="Roboto"/>
                <a:sym typeface="Roboto"/>
              </a:rPr>
              <a:t>Md. Samir Hasan - 201914045</a:t>
            </a:r>
            <a:endParaRPr b="1" sz="2400">
              <a:latin typeface="Roboto"/>
              <a:ea typeface="Roboto"/>
              <a:cs typeface="Roboto"/>
              <a:sym typeface="Roboto"/>
            </a:endParaRPr>
          </a:p>
          <a:p>
            <a:pPr indent="0" lvl="0" marL="0" rtl="0" algn="ctr">
              <a:lnSpc>
                <a:spcPct val="150000"/>
              </a:lnSpc>
              <a:spcBef>
                <a:spcPts val="0"/>
              </a:spcBef>
              <a:spcAft>
                <a:spcPts val="0"/>
              </a:spcAft>
              <a:buNone/>
            </a:pPr>
            <a:r>
              <a:rPr b="1" lang="en-US" sz="2400">
                <a:latin typeface="Roboto"/>
                <a:ea typeface="Roboto"/>
                <a:cs typeface="Roboto"/>
                <a:sym typeface="Roboto"/>
              </a:rPr>
              <a:t>Shad Reza - 201914024</a:t>
            </a:r>
            <a:endParaRPr b="1" sz="2400">
              <a:latin typeface="Roboto"/>
              <a:ea typeface="Roboto"/>
              <a:cs typeface="Roboto"/>
              <a:sym typeface="Roboto"/>
            </a:endParaRPr>
          </a:p>
          <a:p>
            <a:pPr indent="0" lvl="0" marL="0" rtl="0" algn="ctr">
              <a:lnSpc>
                <a:spcPct val="150000"/>
              </a:lnSpc>
              <a:spcBef>
                <a:spcPts val="0"/>
              </a:spcBef>
              <a:spcAft>
                <a:spcPts val="0"/>
              </a:spcAft>
              <a:buNone/>
            </a:pPr>
            <a:r>
              <a:rPr b="1" lang="en-US" sz="2400">
                <a:latin typeface="Roboto"/>
                <a:ea typeface="Roboto"/>
                <a:cs typeface="Roboto"/>
                <a:sym typeface="Roboto"/>
              </a:rPr>
              <a:t>Lt Tamzid Hasan Limon - 170214137</a:t>
            </a:r>
            <a:endParaRPr b="1" sz="2400">
              <a:latin typeface="Roboto"/>
              <a:ea typeface="Roboto"/>
              <a:cs typeface="Roboto"/>
              <a:sym typeface="Roboto"/>
            </a:endParaRPr>
          </a:p>
          <a:p>
            <a:pPr indent="0" lvl="0" marL="0" rtl="0" algn="ctr">
              <a:lnSpc>
                <a:spcPct val="150000"/>
              </a:lnSpc>
              <a:spcBef>
                <a:spcPts val="0"/>
              </a:spcBef>
              <a:spcAft>
                <a:spcPts val="0"/>
              </a:spcAft>
              <a:buNone/>
            </a:pPr>
            <a:r>
              <a:rPr b="1" lang="en-US" sz="2400">
                <a:latin typeface="Roboto"/>
                <a:ea typeface="Roboto"/>
                <a:cs typeface="Roboto"/>
                <a:sym typeface="Roboto"/>
              </a:rPr>
              <a:t>Lt Mushfiqur Rahman - 201814104</a:t>
            </a:r>
            <a:endParaRPr b="1" sz="2400">
              <a:latin typeface="Roboto"/>
              <a:ea typeface="Roboto"/>
              <a:cs typeface="Roboto"/>
              <a:sym typeface="Roboto"/>
            </a:endParaRPr>
          </a:p>
        </p:txBody>
      </p:sp>
      <p:sp>
        <p:nvSpPr>
          <p:cNvPr id="472" name="Google Shape;472;p53"/>
          <p:cNvSpPr txBox="1"/>
          <p:nvPr/>
        </p:nvSpPr>
        <p:spPr>
          <a:xfrm>
            <a:off x="4479200" y="816533"/>
            <a:ext cx="3233700" cy="7389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b="1" lang="en-US" sz="3200">
                <a:solidFill>
                  <a:schemeClr val="lt1"/>
                </a:solidFill>
                <a:latin typeface="Proxima Nova"/>
                <a:ea typeface="Proxima Nova"/>
                <a:cs typeface="Proxima Nova"/>
                <a:sym typeface="Proxima Nova"/>
              </a:rPr>
              <a:t>Group Members</a:t>
            </a:r>
            <a:endParaRPr b="1" sz="3200">
              <a:solidFill>
                <a:schemeClr val="lt1"/>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000"/>
                                        <p:tgtEl>
                                          <p:spTgt spid="4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54"/>
          <p:cNvSpPr txBox="1"/>
          <p:nvPr/>
        </p:nvSpPr>
        <p:spPr>
          <a:xfrm>
            <a:off x="392297" y="481250"/>
            <a:ext cx="6191673" cy="92333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5400">
                <a:solidFill>
                  <a:srgbClr val="0C0C0C"/>
                </a:solidFill>
                <a:latin typeface="Calibri"/>
                <a:ea typeface="Calibri"/>
                <a:cs typeface="Calibri"/>
                <a:sym typeface="Calibri"/>
              </a:rPr>
              <a:t>Read Articles</a:t>
            </a:r>
            <a:endParaRPr b="1" sz="5400">
              <a:solidFill>
                <a:srgbClr val="0C0C0C"/>
              </a:solidFill>
              <a:latin typeface="Calibri"/>
              <a:ea typeface="Calibri"/>
              <a:cs typeface="Calibri"/>
              <a:sym typeface="Calibri"/>
            </a:endParaRPr>
          </a:p>
        </p:txBody>
      </p:sp>
      <p:sp>
        <p:nvSpPr>
          <p:cNvPr id="478" name="Google Shape;478;p54"/>
          <p:cNvSpPr txBox="1"/>
          <p:nvPr/>
        </p:nvSpPr>
        <p:spPr>
          <a:xfrm>
            <a:off x="885732" y="1616071"/>
            <a:ext cx="616361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C0C0C"/>
                </a:solidFill>
                <a:latin typeface="Calibri"/>
                <a:ea typeface="Calibri"/>
                <a:cs typeface="Calibri"/>
                <a:sym typeface="Calibri"/>
              </a:rPr>
              <a:t>two articles:</a:t>
            </a:r>
            <a:endParaRPr b="1" sz="2400">
              <a:solidFill>
                <a:srgbClr val="0C0C0C"/>
              </a:solidFill>
              <a:latin typeface="Calibri"/>
              <a:ea typeface="Calibri"/>
              <a:cs typeface="Calibri"/>
              <a:sym typeface="Calibri"/>
            </a:endParaRPr>
          </a:p>
        </p:txBody>
      </p:sp>
      <p:sp>
        <p:nvSpPr>
          <p:cNvPr id="479" name="Google Shape;479;p54"/>
          <p:cNvSpPr/>
          <p:nvPr/>
        </p:nvSpPr>
        <p:spPr>
          <a:xfrm flipH="1" rot="10800000">
            <a:off x="931608" y="3516614"/>
            <a:ext cx="7677944" cy="45600"/>
          </a:xfrm>
          <a:custGeom>
            <a:rect b="b" l="l" r="r" t="t"/>
            <a:pathLst>
              <a:path extrusionOk="0" h="120000" w="7226300">
                <a:moveTo>
                  <a:pt x="0" y="0"/>
                </a:moveTo>
                <a:lnTo>
                  <a:pt x="7226300" y="0"/>
                </a:lnTo>
              </a:path>
            </a:pathLst>
          </a:custGeom>
          <a:noFill/>
          <a:ln cap="flat" cmpd="sng" w="19050">
            <a:solidFill>
              <a:srgbClr val="A5A5A5"/>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Calibri"/>
              <a:ea typeface="Calibri"/>
              <a:cs typeface="Calibri"/>
              <a:sym typeface="Calibri"/>
            </a:endParaRPr>
          </a:p>
        </p:txBody>
      </p:sp>
      <p:sp>
        <p:nvSpPr>
          <p:cNvPr id="480" name="Google Shape;480;p54"/>
          <p:cNvSpPr/>
          <p:nvPr/>
        </p:nvSpPr>
        <p:spPr>
          <a:xfrm>
            <a:off x="885733" y="3811364"/>
            <a:ext cx="573300" cy="573300"/>
          </a:xfrm>
          <a:prstGeom prst="ellipse">
            <a:avLst/>
          </a:prstGeom>
          <a:solidFill>
            <a:schemeClr val="accent3"/>
          </a:solidFill>
          <a:ln cap="flat" cmpd="sng" w="158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700">
                <a:solidFill>
                  <a:schemeClr val="lt1"/>
                </a:solidFill>
                <a:latin typeface="Calibri"/>
                <a:ea typeface="Calibri"/>
                <a:cs typeface="Calibri"/>
                <a:sym typeface="Calibri"/>
              </a:rPr>
              <a:t>2</a:t>
            </a:r>
            <a:endParaRPr/>
          </a:p>
        </p:txBody>
      </p:sp>
      <p:sp>
        <p:nvSpPr>
          <p:cNvPr id="481" name="Google Shape;481;p54"/>
          <p:cNvSpPr/>
          <p:nvPr/>
        </p:nvSpPr>
        <p:spPr>
          <a:xfrm>
            <a:off x="885732" y="2321337"/>
            <a:ext cx="573285" cy="573285"/>
          </a:xfrm>
          <a:prstGeom prst="ellipse">
            <a:avLst/>
          </a:prstGeom>
          <a:solidFill>
            <a:schemeClr val="accent4"/>
          </a:solidFill>
          <a:ln cap="flat" cmpd="sng" w="158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700">
                <a:solidFill>
                  <a:schemeClr val="lt1"/>
                </a:solidFill>
                <a:latin typeface="Calibri"/>
                <a:ea typeface="Calibri"/>
                <a:cs typeface="Calibri"/>
                <a:sym typeface="Calibri"/>
              </a:rPr>
              <a:t>1</a:t>
            </a:r>
            <a:endParaRPr/>
          </a:p>
        </p:txBody>
      </p:sp>
      <p:sp>
        <p:nvSpPr>
          <p:cNvPr id="482" name="Google Shape;482;p54"/>
          <p:cNvSpPr txBox="1"/>
          <p:nvPr/>
        </p:nvSpPr>
        <p:spPr>
          <a:xfrm>
            <a:off x="1685625" y="3676675"/>
            <a:ext cx="50799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Calibri"/>
                <a:ea typeface="Calibri"/>
                <a:cs typeface="Calibri"/>
                <a:sym typeface="Calibri"/>
              </a:rPr>
              <a:t>OPTICAL SYSTEM FOR ANTI-AIRCRAFT ARTILLERY FIRE TRAINING OBSERVATION</a:t>
            </a:r>
            <a:endParaRPr sz="2200">
              <a:solidFill>
                <a:schemeClr val="dk1"/>
              </a:solidFill>
              <a:latin typeface="Calibri"/>
              <a:ea typeface="Calibri"/>
              <a:cs typeface="Calibri"/>
              <a:sym typeface="Calibri"/>
            </a:endParaRPr>
          </a:p>
        </p:txBody>
      </p:sp>
      <p:sp>
        <p:nvSpPr>
          <p:cNvPr id="483" name="Google Shape;483;p54"/>
          <p:cNvSpPr txBox="1"/>
          <p:nvPr/>
        </p:nvSpPr>
        <p:spPr>
          <a:xfrm>
            <a:off x="1685625" y="2289225"/>
            <a:ext cx="4898400" cy="1108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Calibri"/>
                <a:ea typeface="Calibri"/>
                <a:cs typeface="Calibri"/>
                <a:sym typeface="Calibri"/>
              </a:rPr>
              <a:t>Target Acquisition Systems Suitability Assessment based on Joint Fires Observer Mission Criteria Determination</a:t>
            </a:r>
            <a:endParaRPr sz="22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5"/>
          <p:cNvSpPr txBox="1"/>
          <p:nvPr>
            <p:ph type="title"/>
          </p:nvPr>
        </p:nvSpPr>
        <p:spPr>
          <a:xfrm>
            <a:off x="1392633" y="990100"/>
            <a:ext cx="9609900" cy="844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a:t>From Article 1</a:t>
            </a:r>
            <a:endParaRPr/>
          </a:p>
        </p:txBody>
      </p:sp>
      <p:sp>
        <p:nvSpPr>
          <p:cNvPr id="489" name="Google Shape;489;p55"/>
          <p:cNvSpPr txBox="1"/>
          <p:nvPr>
            <p:ph idx="1" type="body"/>
          </p:nvPr>
        </p:nvSpPr>
        <p:spPr>
          <a:xfrm>
            <a:off x="1392625" y="1834600"/>
            <a:ext cx="9609900" cy="4117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US" sz="2300"/>
              <a:t>To determine the optimal type (variant) of the target acquisition system for equipping the joint fires observers.</a:t>
            </a:r>
            <a:endParaRPr b="1" sz="2200"/>
          </a:p>
          <a:p>
            <a:pPr indent="0" lvl="0" marL="0" rtl="0" algn="l">
              <a:spcBef>
                <a:spcPts val="1100"/>
              </a:spcBef>
              <a:spcAft>
                <a:spcPts val="1100"/>
              </a:spcAft>
              <a:buNone/>
            </a:pPr>
            <a:r>
              <a:rPr lang="en-US" sz="2300"/>
              <a:t>Despite the significant technological development of artillery weapon systems and predictions of further reductions in artillery numbers at the expense of other branches, the artillery remains the key fire support element (Šilinger, Blaha, 2017). </a:t>
            </a:r>
            <a:br>
              <a:rPr lang="en-US" sz="2300"/>
            </a:br>
            <a:br>
              <a:rPr lang="en-US" sz="2300"/>
            </a:br>
            <a:r>
              <a:rPr lang="en-US" sz="2300"/>
              <a:t>The findings from current conflicts clearly show the importance and irreplaceability of artillery in the current concept of the armed conflicts</a:t>
            </a:r>
            <a:endParaRPr sz="2300"/>
          </a:p>
        </p:txBody>
      </p:sp>
      <p:sp>
        <p:nvSpPr>
          <p:cNvPr id="490" name="Google Shape;490;p55"/>
          <p:cNvSpPr txBox="1"/>
          <p:nvPr>
            <p:ph idx="12" type="sldNum"/>
          </p:nvPr>
        </p:nvSpPr>
        <p:spPr>
          <a:xfrm>
            <a:off x="11493100" y="6173667"/>
            <a:ext cx="698700" cy="684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grpSp>
        <p:nvGrpSpPr>
          <p:cNvPr id="491" name="Google Shape;491;p55"/>
          <p:cNvGrpSpPr/>
          <p:nvPr/>
        </p:nvGrpSpPr>
        <p:grpSpPr>
          <a:xfrm>
            <a:off x="804425" y="1254960"/>
            <a:ext cx="314736" cy="314753"/>
            <a:chOff x="893105" y="967789"/>
            <a:chExt cx="280839" cy="280854"/>
          </a:xfrm>
        </p:grpSpPr>
        <p:sp>
          <p:nvSpPr>
            <p:cNvPr id="492" name="Google Shape;492;p55"/>
            <p:cNvSpPr/>
            <p:nvPr/>
          </p:nvSpPr>
          <p:spPr>
            <a:xfrm>
              <a:off x="1077055" y="967789"/>
              <a:ext cx="96889" cy="96904"/>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93" name="Google Shape;493;p55"/>
            <p:cNvSpPr/>
            <p:nvPr/>
          </p:nvSpPr>
          <p:spPr>
            <a:xfrm>
              <a:off x="955088" y="1047409"/>
              <a:ext cx="168641" cy="168684"/>
            </a:xfrm>
            <a:custGeom>
              <a:rect b="b" l="l" r="r" t="t"/>
              <a:pathLst>
                <a:path extrusionOk="0" fill="none" h="10474" w="10473">
                  <a:moveTo>
                    <a:pt x="10473" y="1"/>
                  </a:moveTo>
                  <a:lnTo>
                    <a:pt x="0" y="10473"/>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94" name="Google Shape;494;p55"/>
            <p:cNvSpPr/>
            <p:nvPr/>
          </p:nvSpPr>
          <p:spPr>
            <a:xfrm>
              <a:off x="893105" y="998388"/>
              <a:ext cx="250233" cy="250256"/>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95" name="Google Shape;495;p55"/>
            <p:cNvSpPr/>
            <p:nvPr/>
          </p:nvSpPr>
          <p:spPr>
            <a:xfrm>
              <a:off x="925667" y="1017987"/>
              <a:ext cx="168641" cy="168684"/>
            </a:xfrm>
            <a:custGeom>
              <a:rect b="b" l="l" r="r" t="t"/>
              <a:pathLst>
                <a:path extrusionOk="0" fill="none" h="10474" w="10473">
                  <a:moveTo>
                    <a:pt x="0" y="10474"/>
                  </a:moveTo>
                  <a:lnTo>
                    <a:pt x="10473" y="1"/>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96" name="Google Shape;496;p55"/>
            <p:cNvSpPr/>
            <p:nvPr/>
          </p:nvSpPr>
          <p:spPr>
            <a:xfrm>
              <a:off x="900175" y="1212930"/>
              <a:ext cx="28646" cy="28651"/>
            </a:xfrm>
            <a:custGeom>
              <a:rect b="b" l="l" r="r" t="t"/>
              <a:pathLst>
                <a:path extrusionOk="0" fill="none" h="1779" w="1779">
                  <a:moveTo>
                    <a:pt x="1778" y="1778"/>
                  </a:moveTo>
                  <a:lnTo>
                    <a:pt x="0" y="0"/>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97" name="Google Shape;497;p55"/>
            <p:cNvSpPr/>
            <p:nvPr/>
          </p:nvSpPr>
          <p:spPr>
            <a:xfrm>
              <a:off x="906439" y="1169787"/>
              <a:ext cx="65521" cy="65515"/>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9">
                                            <p:txEl>
                                              <p:pRg end="0" st="0"/>
                                            </p:txEl>
                                          </p:spTgt>
                                        </p:tgtEl>
                                        <p:attrNameLst>
                                          <p:attrName>style.visibility</p:attrName>
                                        </p:attrNameLst>
                                      </p:cBhvr>
                                      <p:to>
                                        <p:strVal val="visible"/>
                                      </p:to>
                                    </p:set>
                                    <p:anim calcmode="lin" valueType="num">
                                      <p:cBhvr additive="base">
                                        <p:cTn dur="1000"/>
                                        <p:tgtEl>
                                          <p:spTgt spid="48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9">
                                            <p:txEl>
                                              <p:pRg end="1" st="1"/>
                                            </p:txEl>
                                          </p:spTgt>
                                        </p:tgtEl>
                                        <p:attrNameLst>
                                          <p:attrName>style.visibility</p:attrName>
                                        </p:attrNameLst>
                                      </p:cBhvr>
                                      <p:to>
                                        <p:strVal val="visible"/>
                                      </p:to>
                                    </p:set>
                                    <p:anim calcmode="lin" valueType="num">
                                      <p:cBhvr additive="base">
                                        <p:cTn dur="1000"/>
                                        <p:tgtEl>
                                          <p:spTgt spid="48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56"/>
          <p:cNvSpPr txBox="1"/>
          <p:nvPr>
            <p:ph type="title"/>
          </p:nvPr>
        </p:nvSpPr>
        <p:spPr>
          <a:xfrm>
            <a:off x="1392633" y="990100"/>
            <a:ext cx="9609900" cy="844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a:t>Background of the problem</a:t>
            </a:r>
            <a:endParaRPr/>
          </a:p>
        </p:txBody>
      </p:sp>
      <p:sp>
        <p:nvSpPr>
          <p:cNvPr id="503" name="Google Shape;503;p56"/>
          <p:cNvSpPr txBox="1"/>
          <p:nvPr>
            <p:ph idx="1" type="body"/>
          </p:nvPr>
        </p:nvSpPr>
        <p:spPr>
          <a:xfrm>
            <a:off x="1119133" y="2033367"/>
            <a:ext cx="9883500" cy="3601200"/>
          </a:xfrm>
          <a:prstGeom prst="rect">
            <a:avLst/>
          </a:prstGeom>
        </p:spPr>
        <p:txBody>
          <a:bodyPr anchorCtr="0" anchor="t" bIns="0" lIns="0" spcFirstLastPara="1" rIns="0" wrap="square" tIns="0">
            <a:noAutofit/>
          </a:bodyPr>
          <a:lstStyle/>
          <a:p>
            <a:pPr indent="0" lvl="0" marL="0" rtl="0" algn="l">
              <a:spcBef>
                <a:spcPts val="0"/>
              </a:spcBef>
              <a:spcAft>
                <a:spcPts val="1100"/>
              </a:spcAft>
              <a:buNone/>
            </a:pPr>
            <a:r>
              <a:rPr lang="en-US" sz="2500"/>
              <a:t>Target acquisition systems in the Czech army are based on vehicle platforms as well as on backup target acquisition system sets, which are used in case the vehicles are unfunctional. Therefore, both the vehicle platforms and the backup sets are included in the enumeration. In the Czech army, the following systems of artillery target acquistion are currently in use.</a:t>
            </a:r>
            <a:endParaRPr sz="2500"/>
          </a:p>
        </p:txBody>
      </p:sp>
      <p:sp>
        <p:nvSpPr>
          <p:cNvPr id="504" name="Google Shape;504;p56"/>
          <p:cNvSpPr txBox="1"/>
          <p:nvPr>
            <p:ph idx="12" type="sldNum"/>
          </p:nvPr>
        </p:nvSpPr>
        <p:spPr>
          <a:xfrm>
            <a:off x="11493100" y="6173667"/>
            <a:ext cx="698700" cy="684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grpSp>
        <p:nvGrpSpPr>
          <p:cNvPr id="505" name="Google Shape;505;p56"/>
          <p:cNvGrpSpPr/>
          <p:nvPr/>
        </p:nvGrpSpPr>
        <p:grpSpPr>
          <a:xfrm>
            <a:off x="804425" y="1254960"/>
            <a:ext cx="314736" cy="314753"/>
            <a:chOff x="893105" y="967789"/>
            <a:chExt cx="280839" cy="280854"/>
          </a:xfrm>
        </p:grpSpPr>
        <p:sp>
          <p:nvSpPr>
            <p:cNvPr id="506" name="Google Shape;506;p56"/>
            <p:cNvSpPr/>
            <p:nvPr/>
          </p:nvSpPr>
          <p:spPr>
            <a:xfrm>
              <a:off x="1077055" y="967789"/>
              <a:ext cx="96889" cy="96904"/>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07" name="Google Shape;507;p56"/>
            <p:cNvSpPr/>
            <p:nvPr/>
          </p:nvSpPr>
          <p:spPr>
            <a:xfrm>
              <a:off x="955088" y="1047409"/>
              <a:ext cx="168641" cy="168684"/>
            </a:xfrm>
            <a:custGeom>
              <a:rect b="b" l="l" r="r" t="t"/>
              <a:pathLst>
                <a:path extrusionOk="0" fill="none" h="10474" w="10473">
                  <a:moveTo>
                    <a:pt x="10473" y="1"/>
                  </a:moveTo>
                  <a:lnTo>
                    <a:pt x="0" y="10473"/>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08" name="Google Shape;508;p56"/>
            <p:cNvSpPr/>
            <p:nvPr/>
          </p:nvSpPr>
          <p:spPr>
            <a:xfrm>
              <a:off x="893105" y="998388"/>
              <a:ext cx="250233" cy="250256"/>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09" name="Google Shape;509;p56"/>
            <p:cNvSpPr/>
            <p:nvPr/>
          </p:nvSpPr>
          <p:spPr>
            <a:xfrm>
              <a:off x="925667" y="1017987"/>
              <a:ext cx="168641" cy="168684"/>
            </a:xfrm>
            <a:custGeom>
              <a:rect b="b" l="l" r="r" t="t"/>
              <a:pathLst>
                <a:path extrusionOk="0" fill="none" h="10474" w="10473">
                  <a:moveTo>
                    <a:pt x="0" y="10474"/>
                  </a:moveTo>
                  <a:lnTo>
                    <a:pt x="10473" y="1"/>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0" name="Google Shape;510;p56"/>
            <p:cNvSpPr/>
            <p:nvPr/>
          </p:nvSpPr>
          <p:spPr>
            <a:xfrm>
              <a:off x="900175" y="1212930"/>
              <a:ext cx="28646" cy="28651"/>
            </a:xfrm>
            <a:custGeom>
              <a:rect b="b" l="l" r="r" t="t"/>
              <a:pathLst>
                <a:path extrusionOk="0" fill="none" h="1779" w="1779">
                  <a:moveTo>
                    <a:pt x="1778" y="1778"/>
                  </a:moveTo>
                  <a:lnTo>
                    <a:pt x="0" y="0"/>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1" name="Google Shape;511;p56"/>
            <p:cNvSpPr/>
            <p:nvPr/>
          </p:nvSpPr>
          <p:spPr>
            <a:xfrm>
              <a:off x="906439" y="1169787"/>
              <a:ext cx="65521" cy="65515"/>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03">
                                            <p:txEl>
                                              <p:pRg end="0" st="0"/>
                                            </p:txEl>
                                          </p:spTgt>
                                        </p:tgtEl>
                                        <p:attrNameLst>
                                          <p:attrName>style.visibility</p:attrName>
                                        </p:attrNameLst>
                                      </p:cBhvr>
                                      <p:to>
                                        <p:strVal val="visible"/>
                                      </p:to>
                                    </p:set>
                                    <p:anim calcmode="lin" valueType="num">
                                      <p:cBhvr additive="base">
                                        <p:cTn dur="1000"/>
                                        <p:tgtEl>
                                          <p:spTgt spid="50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57"/>
          <p:cNvSpPr txBox="1"/>
          <p:nvPr>
            <p:ph type="title"/>
          </p:nvPr>
        </p:nvSpPr>
        <p:spPr>
          <a:xfrm>
            <a:off x="1392633" y="990100"/>
            <a:ext cx="9609900" cy="844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a:t>Target acquisition method 1</a:t>
            </a:r>
            <a:endParaRPr/>
          </a:p>
        </p:txBody>
      </p:sp>
      <p:sp>
        <p:nvSpPr>
          <p:cNvPr id="517" name="Google Shape;517;p57"/>
          <p:cNvSpPr txBox="1"/>
          <p:nvPr>
            <p:ph idx="1" type="body"/>
          </p:nvPr>
        </p:nvSpPr>
        <p:spPr>
          <a:xfrm>
            <a:off x="1119125" y="2033375"/>
            <a:ext cx="9883500" cy="3807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2200"/>
              <a:t>This Sněžka-M system has hydraulically protruded, 3 segmented arm, which carries a senzoric head accommodating target acquisition devices, contains:</a:t>
            </a:r>
            <a:endParaRPr sz="2200"/>
          </a:p>
          <a:p>
            <a:pPr indent="-495300" lvl="0" marL="609600" rtl="0" algn="l">
              <a:lnSpc>
                <a:spcPct val="100000"/>
              </a:lnSpc>
              <a:spcBef>
                <a:spcPts val="1100"/>
              </a:spcBef>
              <a:spcAft>
                <a:spcPts val="0"/>
              </a:spcAft>
              <a:buSzPts val="3000"/>
              <a:buChar char="●"/>
            </a:pPr>
            <a:r>
              <a:rPr lang="en-US" sz="2000"/>
              <a:t>Merlin 3 daytime &amp; night surveillance camera; </a:t>
            </a:r>
            <a:endParaRPr sz="3000"/>
          </a:p>
          <a:p>
            <a:pPr indent="-495300" lvl="0" marL="609600" rtl="0" algn="l">
              <a:lnSpc>
                <a:spcPct val="100000"/>
              </a:lnSpc>
              <a:spcBef>
                <a:spcPts val="1100"/>
              </a:spcBef>
              <a:spcAft>
                <a:spcPts val="0"/>
              </a:spcAft>
              <a:buSzPts val="3000"/>
              <a:buChar char="●"/>
            </a:pPr>
            <a:r>
              <a:rPr lang="en-US" sz="2000"/>
              <a:t>Falcon-200 digital camera; </a:t>
            </a:r>
            <a:endParaRPr sz="2000"/>
          </a:p>
          <a:p>
            <a:pPr indent="-495300" lvl="0" marL="609600" rtl="0" algn="l">
              <a:lnSpc>
                <a:spcPct val="100000"/>
              </a:lnSpc>
              <a:spcBef>
                <a:spcPts val="1100"/>
              </a:spcBef>
              <a:spcAft>
                <a:spcPts val="0"/>
              </a:spcAft>
              <a:buSzPts val="3000"/>
              <a:buChar char="●"/>
            </a:pPr>
            <a:r>
              <a:rPr lang="en-US" sz="2000"/>
              <a:t>THV-3000 thermal imaging camera;</a:t>
            </a:r>
            <a:endParaRPr sz="2000"/>
          </a:p>
          <a:p>
            <a:pPr indent="-495300" lvl="0" marL="609600" rtl="0" algn="l">
              <a:lnSpc>
                <a:spcPct val="100000"/>
              </a:lnSpc>
              <a:spcBef>
                <a:spcPts val="1100"/>
              </a:spcBef>
              <a:spcAft>
                <a:spcPts val="0"/>
              </a:spcAft>
              <a:buSzPts val="3000"/>
              <a:buChar char="●"/>
            </a:pPr>
            <a:r>
              <a:rPr lang="en-US" sz="2000"/>
              <a:t> Zeiss LDM 38 laser rangefinder; </a:t>
            </a:r>
            <a:endParaRPr sz="2000"/>
          </a:p>
          <a:p>
            <a:pPr indent="-495300" lvl="0" marL="609600" rtl="0" algn="l">
              <a:lnSpc>
                <a:spcPct val="100000"/>
              </a:lnSpc>
              <a:spcBef>
                <a:spcPts val="1100"/>
              </a:spcBef>
              <a:spcAft>
                <a:spcPts val="1100"/>
              </a:spcAft>
              <a:buSzPts val="3000"/>
              <a:buChar char="●"/>
            </a:pPr>
            <a:r>
              <a:rPr lang="en-US" sz="2000"/>
              <a:t>Thales Squire ground surveillance radar.</a:t>
            </a:r>
            <a:endParaRPr sz="3000"/>
          </a:p>
        </p:txBody>
      </p:sp>
      <p:sp>
        <p:nvSpPr>
          <p:cNvPr id="518" name="Google Shape;518;p57"/>
          <p:cNvSpPr txBox="1"/>
          <p:nvPr>
            <p:ph idx="12" type="sldNum"/>
          </p:nvPr>
        </p:nvSpPr>
        <p:spPr>
          <a:xfrm>
            <a:off x="11493100" y="6173667"/>
            <a:ext cx="698700" cy="684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grpSp>
        <p:nvGrpSpPr>
          <p:cNvPr id="519" name="Google Shape;519;p57"/>
          <p:cNvGrpSpPr/>
          <p:nvPr/>
        </p:nvGrpSpPr>
        <p:grpSpPr>
          <a:xfrm>
            <a:off x="804425" y="1254960"/>
            <a:ext cx="314736" cy="314753"/>
            <a:chOff x="893105" y="967789"/>
            <a:chExt cx="280839" cy="280854"/>
          </a:xfrm>
        </p:grpSpPr>
        <p:sp>
          <p:nvSpPr>
            <p:cNvPr id="520" name="Google Shape;520;p57"/>
            <p:cNvSpPr/>
            <p:nvPr/>
          </p:nvSpPr>
          <p:spPr>
            <a:xfrm>
              <a:off x="1077055" y="967789"/>
              <a:ext cx="96889" cy="96904"/>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1" name="Google Shape;521;p57"/>
            <p:cNvSpPr/>
            <p:nvPr/>
          </p:nvSpPr>
          <p:spPr>
            <a:xfrm>
              <a:off x="955088" y="1047409"/>
              <a:ext cx="168641" cy="168684"/>
            </a:xfrm>
            <a:custGeom>
              <a:rect b="b" l="l" r="r" t="t"/>
              <a:pathLst>
                <a:path extrusionOk="0" fill="none" h="10474" w="10473">
                  <a:moveTo>
                    <a:pt x="10473" y="1"/>
                  </a:moveTo>
                  <a:lnTo>
                    <a:pt x="0" y="10473"/>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2" name="Google Shape;522;p57"/>
            <p:cNvSpPr/>
            <p:nvPr/>
          </p:nvSpPr>
          <p:spPr>
            <a:xfrm>
              <a:off x="893105" y="998388"/>
              <a:ext cx="250233" cy="250256"/>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3" name="Google Shape;523;p57"/>
            <p:cNvSpPr/>
            <p:nvPr/>
          </p:nvSpPr>
          <p:spPr>
            <a:xfrm>
              <a:off x="925667" y="1017987"/>
              <a:ext cx="168641" cy="168684"/>
            </a:xfrm>
            <a:custGeom>
              <a:rect b="b" l="l" r="r" t="t"/>
              <a:pathLst>
                <a:path extrusionOk="0" fill="none" h="10474" w="10473">
                  <a:moveTo>
                    <a:pt x="0" y="10474"/>
                  </a:moveTo>
                  <a:lnTo>
                    <a:pt x="10473" y="1"/>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4" name="Google Shape;524;p57"/>
            <p:cNvSpPr/>
            <p:nvPr/>
          </p:nvSpPr>
          <p:spPr>
            <a:xfrm>
              <a:off x="900175" y="1212930"/>
              <a:ext cx="28646" cy="28651"/>
            </a:xfrm>
            <a:custGeom>
              <a:rect b="b" l="l" r="r" t="t"/>
              <a:pathLst>
                <a:path extrusionOk="0" fill="none" h="1779" w="1779">
                  <a:moveTo>
                    <a:pt x="1778" y="1778"/>
                  </a:moveTo>
                  <a:lnTo>
                    <a:pt x="0" y="0"/>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5" name="Google Shape;525;p57"/>
            <p:cNvSpPr/>
            <p:nvPr/>
          </p:nvSpPr>
          <p:spPr>
            <a:xfrm>
              <a:off x="906439" y="1169787"/>
              <a:ext cx="65521" cy="65515"/>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58"/>
          <p:cNvSpPr txBox="1"/>
          <p:nvPr>
            <p:ph type="title"/>
          </p:nvPr>
        </p:nvSpPr>
        <p:spPr>
          <a:xfrm>
            <a:off x="1392633" y="990100"/>
            <a:ext cx="9609900" cy="844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a:t>Target acquisition method 2</a:t>
            </a:r>
            <a:endParaRPr/>
          </a:p>
        </p:txBody>
      </p:sp>
      <p:sp>
        <p:nvSpPr>
          <p:cNvPr id="531" name="Google Shape;531;p58"/>
          <p:cNvSpPr txBox="1"/>
          <p:nvPr>
            <p:ph idx="1" type="body"/>
          </p:nvPr>
        </p:nvSpPr>
        <p:spPr>
          <a:xfrm>
            <a:off x="1119125" y="2033376"/>
            <a:ext cx="9883500" cy="384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2200"/>
              <a:t>The LOS-M uses a telescopic arm to extend the sensing head to a maximum height of 4,5 meters. Sensoric head of the LOS-M contains these devices:</a:t>
            </a:r>
            <a:endParaRPr sz="2200"/>
          </a:p>
          <a:p>
            <a:pPr indent="-495300" lvl="0" marL="609600" rtl="0" algn="l">
              <a:lnSpc>
                <a:spcPct val="100000"/>
              </a:lnSpc>
              <a:spcBef>
                <a:spcPts val="1100"/>
              </a:spcBef>
              <a:spcAft>
                <a:spcPts val="0"/>
              </a:spcAft>
              <a:buSzPts val="3000"/>
              <a:buChar char="●"/>
            </a:pPr>
            <a:r>
              <a:rPr lang="en-US" sz="2200"/>
              <a:t>Merlin 2 daytime surveillance camera</a:t>
            </a:r>
            <a:endParaRPr sz="2200"/>
          </a:p>
          <a:p>
            <a:pPr indent="-495300" lvl="0" marL="609600" rtl="0" algn="l">
              <a:lnSpc>
                <a:spcPct val="100000"/>
              </a:lnSpc>
              <a:spcBef>
                <a:spcPts val="1100"/>
              </a:spcBef>
              <a:spcAft>
                <a:spcPts val="0"/>
              </a:spcAft>
              <a:buSzPts val="3000"/>
              <a:buChar char="●"/>
            </a:pPr>
            <a:r>
              <a:rPr lang="en-US" sz="2200"/>
              <a:t> HK-170 CCD camera</a:t>
            </a:r>
            <a:endParaRPr sz="2200"/>
          </a:p>
          <a:p>
            <a:pPr indent="-495300" lvl="0" marL="609600" rtl="0" algn="l">
              <a:lnSpc>
                <a:spcPct val="100000"/>
              </a:lnSpc>
              <a:spcBef>
                <a:spcPts val="1100"/>
              </a:spcBef>
              <a:spcAft>
                <a:spcPts val="0"/>
              </a:spcAft>
              <a:buSzPts val="3000"/>
              <a:buChar char="●"/>
            </a:pPr>
            <a:r>
              <a:rPr lang="en-US" sz="2200"/>
              <a:t>LIRC 640 thermal imaging camera</a:t>
            </a:r>
            <a:endParaRPr sz="2200"/>
          </a:p>
          <a:p>
            <a:pPr indent="-495300" lvl="0" marL="609600" rtl="0" algn="l">
              <a:lnSpc>
                <a:spcPct val="100000"/>
              </a:lnSpc>
              <a:spcBef>
                <a:spcPts val="1100"/>
              </a:spcBef>
              <a:spcAft>
                <a:spcPts val="0"/>
              </a:spcAft>
              <a:buSzPts val="3000"/>
              <a:buChar char="●"/>
            </a:pPr>
            <a:r>
              <a:rPr lang="en-US" sz="2200"/>
              <a:t>Zeiss LDM 38 laser rangefinder</a:t>
            </a:r>
            <a:endParaRPr sz="2200"/>
          </a:p>
          <a:p>
            <a:pPr indent="-495300" lvl="0" marL="609600" rtl="0" algn="l">
              <a:lnSpc>
                <a:spcPct val="100000"/>
              </a:lnSpc>
              <a:spcBef>
                <a:spcPts val="1100"/>
              </a:spcBef>
              <a:spcAft>
                <a:spcPts val="0"/>
              </a:spcAft>
              <a:buSzPts val="3000"/>
              <a:buChar char="●"/>
            </a:pPr>
            <a:r>
              <a:rPr lang="en-US" sz="2200"/>
              <a:t>Infrared pointer.</a:t>
            </a:r>
            <a:endParaRPr sz="2200"/>
          </a:p>
          <a:p>
            <a:pPr indent="0" lvl="0" marL="0" rtl="0" algn="l">
              <a:spcBef>
                <a:spcPts val="1100"/>
              </a:spcBef>
              <a:spcAft>
                <a:spcPts val="1100"/>
              </a:spcAft>
              <a:buNone/>
            </a:pPr>
            <a:r>
              <a:t/>
            </a:r>
            <a:endParaRPr sz="2200"/>
          </a:p>
        </p:txBody>
      </p:sp>
      <p:sp>
        <p:nvSpPr>
          <p:cNvPr id="532" name="Google Shape;532;p58"/>
          <p:cNvSpPr txBox="1"/>
          <p:nvPr>
            <p:ph idx="12" type="sldNum"/>
          </p:nvPr>
        </p:nvSpPr>
        <p:spPr>
          <a:xfrm>
            <a:off x="11493100" y="6173667"/>
            <a:ext cx="698700" cy="684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grpSp>
        <p:nvGrpSpPr>
          <p:cNvPr id="533" name="Google Shape;533;p58"/>
          <p:cNvGrpSpPr/>
          <p:nvPr/>
        </p:nvGrpSpPr>
        <p:grpSpPr>
          <a:xfrm>
            <a:off x="804425" y="1254960"/>
            <a:ext cx="314736" cy="314753"/>
            <a:chOff x="893105" y="967789"/>
            <a:chExt cx="280839" cy="280854"/>
          </a:xfrm>
        </p:grpSpPr>
        <p:sp>
          <p:nvSpPr>
            <p:cNvPr id="534" name="Google Shape;534;p58"/>
            <p:cNvSpPr/>
            <p:nvPr/>
          </p:nvSpPr>
          <p:spPr>
            <a:xfrm>
              <a:off x="1077055" y="967789"/>
              <a:ext cx="96889" cy="96904"/>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5" name="Google Shape;535;p58"/>
            <p:cNvSpPr/>
            <p:nvPr/>
          </p:nvSpPr>
          <p:spPr>
            <a:xfrm>
              <a:off x="955088" y="1047409"/>
              <a:ext cx="168641" cy="168684"/>
            </a:xfrm>
            <a:custGeom>
              <a:rect b="b" l="l" r="r" t="t"/>
              <a:pathLst>
                <a:path extrusionOk="0" fill="none" h="10474" w="10473">
                  <a:moveTo>
                    <a:pt x="10473" y="1"/>
                  </a:moveTo>
                  <a:lnTo>
                    <a:pt x="0" y="10473"/>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6" name="Google Shape;536;p58"/>
            <p:cNvSpPr/>
            <p:nvPr/>
          </p:nvSpPr>
          <p:spPr>
            <a:xfrm>
              <a:off x="893105" y="998388"/>
              <a:ext cx="250233" cy="250256"/>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7" name="Google Shape;537;p58"/>
            <p:cNvSpPr/>
            <p:nvPr/>
          </p:nvSpPr>
          <p:spPr>
            <a:xfrm>
              <a:off x="925667" y="1017987"/>
              <a:ext cx="168641" cy="168684"/>
            </a:xfrm>
            <a:custGeom>
              <a:rect b="b" l="l" r="r" t="t"/>
              <a:pathLst>
                <a:path extrusionOk="0" fill="none" h="10474" w="10473">
                  <a:moveTo>
                    <a:pt x="0" y="10474"/>
                  </a:moveTo>
                  <a:lnTo>
                    <a:pt x="10473" y="1"/>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8" name="Google Shape;538;p58"/>
            <p:cNvSpPr/>
            <p:nvPr/>
          </p:nvSpPr>
          <p:spPr>
            <a:xfrm>
              <a:off x="900175" y="1212930"/>
              <a:ext cx="28646" cy="28651"/>
            </a:xfrm>
            <a:custGeom>
              <a:rect b="b" l="l" r="r" t="t"/>
              <a:pathLst>
                <a:path extrusionOk="0" fill="none" h="1779" w="1779">
                  <a:moveTo>
                    <a:pt x="1778" y="1778"/>
                  </a:moveTo>
                  <a:lnTo>
                    <a:pt x="0" y="0"/>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9" name="Google Shape;539;p58"/>
            <p:cNvSpPr/>
            <p:nvPr/>
          </p:nvSpPr>
          <p:spPr>
            <a:xfrm>
              <a:off x="906439" y="1169787"/>
              <a:ext cx="65521" cy="65515"/>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59"/>
          <p:cNvSpPr txBox="1"/>
          <p:nvPr>
            <p:ph type="title"/>
          </p:nvPr>
        </p:nvSpPr>
        <p:spPr>
          <a:xfrm>
            <a:off x="1392633" y="990100"/>
            <a:ext cx="9609900" cy="844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a:t>Target acquisition method 3</a:t>
            </a:r>
            <a:endParaRPr/>
          </a:p>
        </p:txBody>
      </p:sp>
      <p:sp>
        <p:nvSpPr>
          <p:cNvPr id="545" name="Google Shape;545;p59"/>
          <p:cNvSpPr txBox="1"/>
          <p:nvPr>
            <p:ph idx="1" type="body"/>
          </p:nvPr>
        </p:nvSpPr>
        <p:spPr>
          <a:xfrm>
            <a:off x="1119125" y="2033376"/>
            <a:ext cx="9883500" cy="384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2200"/>
              <a:t>This target acquisition set is based on the GonioLight digital magnetic compass (DMC) complemented by: </a:t>
            </a:r>
            <a:endParaRPr sz="2200"/>
          </a:p>
          <a:p>
            <a:pPr indent="-495300" lvl="0" marL="609600" rtl="0" algn="l">
              <a:spcBef>
                <a:spcPts val="1100"/>
              </a:spcBef>
              <a:spcAft>
                <a:spcPts val="0"/>
              </a:spcAft>
              <a:buSzPts val="3000"/>
              <a:buChar char="●"/>
            </a:pPr>
            <a:r>
              <a:rPr lang="en-US" sz="2200"/>
              <a:t>Vector 21 laser rangefinder (LRF),</a:t>
            </a:r>
            <a:endParaRPr sz="2200"/>
          </a:p>
          <a:p>
            <a:pPr indent="-495300" lvl="0" marL="609600" rtl="0" algn="l">
              <a:spcBef>
                <a:spcPts val="1100"/>
              </a:spcBef>
              <a:spcAft>
                <a:spcPts val="0"/>
              </a:spcAft>
              <a:buSzPts val="3000"/>
              <a:buChar char="●"/>
            </a:pPr>
            <a:r>
              <a:rPr lang="en-US" sz="2200"/>
              <a:t> AN/PSN-13A DAGR GPS receiver, </a:t>
            </a:r>
            <a:endParaRPr sz="2200"/>
          </a:p>
          <a:p>
            <a:pPr indent="-495300" lvl="0" marL="609600" rtl="0" algn="l">
              <a:spcBef>
                <a:spcPts val="1100"/>
              </a:spcBef>
              <a:spcAft>
                <a:spcPts val="0"/>
              </a:spcAft>
              <a:buSzPts val="3000"/>
              <a:buChar char="●"/>
            </a:pPr>
            <a:r>
              <a:rPr lang="en-US" sz="2200"/>
              <a:t>data terminal for processing and transferring of gained data </a:t>
            </a:r>
            <a:endParaRPr sz="2000"/>
          </a:p>
          <a:p>
            <a:pPr indent="0" lvl="0" marL="0" rtl="0" algn="l">
              <a:spcBef>
                <a:spcPts val="1100"/>
              </a:spcBef>
              <a:spcAft>
                <a:spcPts val="0"/>
              </a:spcAft>
              <a:buNone/>
            </a:pPr>
            <a:r>
              <a:rPr lang="en-US" sz="2200"/>
              <a:t>“Vector 21 Nite” is night vision capable so this device gives target acquisition units night time operations capability</a:t>
            </a:r>
            <a:endParaRPr sz="2200"/>
          </a:p>
          <a:p>
            <a:pPr indent="0" lvl="0" marL="0" rtl="0" algn="l">
              <a:spcBef>
                <a:spcPts val="1100"/>
              </a:spcBef>
              <a:spcAft>
                <a:spcPts val="1100"/>
              </a:spcAft>
              <a:buNone/>
            </a:pPr>
            <a:r>
              <a:t/>
            </a:r>
            <a:endParaRPr sz="2200"/>
          </a:p>
        </p:txBody>
      </p:sp>
      <p:sp>
        <p:nvSpPr>
          <p:cNvPr id="546" name="Google Shape;546;p59"/>
          <p:cNvSpPr txBox="1"/>
          <p:nvPr>
            <p:ph idx="12" type="sldNum"/>
          </p:nvPr>
        </p:nvSpPr>
        <p:spPr>
          <a:xfrm>
            <a:off x="11493100" y="6173667"/>
            <a:ext cx="698700" cy="684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grpSp>
        <p:nvGrpSpPr>
          <p:cNvPr id="547" name="Google Shape;547;p59"/>
          <p:cNvGrpSpPr/>
          <p:nvPr/>
        </p:nvGrpSpPr>
        <p:grpSpPr>
          <a:xfrm>
            <a:off x="804425" y="1254960"/>
            <a:ext cx="314736" cy="314753"/>
            <a:chOff x="893105" y="967789"/>
            <a:chExt cx="280839" cy="280854"/>
          </a:xfrm>
        </p:grpSpPr>
        <p:sp>
          <p:nvSpPr>
            <p:cNvPr id="548" name="Google Shape;548;p59"/>
            <p:cNvSpPr/>
            <p:nvPr/>
          </p:nvSpPr>
          <p:spPr>
            <a:xfrm>
              <a:off x="1077055" y="967789"/>
              <a:ext cx="96889" cy="96904"/>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9" name="Google Shape;549;p59"/>
            <p:cNvSpPr/>
            <p:nvPr/>
          </p:nvSpPr>
          <p:spPr>
            <a:xfrm>
              <a:off x="955088" y="1047409"/>
              <a:ext cx="168641" cy="168684"/>
            </a:xfrm>
            <a:custGeom>
              <a:rect b="b" l="l" r="r" t="t"/>
              <a:pathLst>
                <a:path extrusionOk="0" fill="none" h="10474" w="10473">
                  <a:moveTo>
                    <a:pt x="10473" y="1"/>
                  </a:moveTo>
                  <a:lnTo>
                    <a:pt x="0" y="10473"/>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0" name="Google Shape;550;p59"/>
            <p:cNvSpPr/>
            <p:nvPr/>
          </p:nvSpPr>
          <p:spPr>
            <a:xfrm>
              <a:off x="893105" y="998388"/>
              <a:ext cx="250233" cy="250256"/>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1" name="Google Shape;551;p59"/>
            <p:cNvSpPr/>
            <p:nvPr/>
          </p:nvSpPr>
          <p:spPr>
            <a:xfrm>
              <a:off x="925667" y="1017987"/>
              <a:ext cx="168641" cy="168684"/>
            </a:xfrm>
            <a:custGeom>
              <a:rect b="b" l="l" r="r" t="t"/>
              <a:pathLst>
                <a:path extrusionOk="0" fill="none" h="10474" w="10473">
                  <a:moveTo>
                    <a:pt x="0" y="10474"/>
                  </a:moveTo>
                  <a:lnTo>
                    <a:pt x="10473" y="1"/>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2" name="Google Shape;552;p59"/>
            <p:cNvSpPr/>
            <p:nvPr/>
          </p:nvSpPr>
          <p:spPr>
            <a:xfrm>
              <a:off x="900175" y="1212930"/>
              <a:ext cx="28646" cy="28651"/>
            </a:xfrm>
            <a:custGeom>
              <a:rect b="b" l="l" r="r" t="t"/>
              <a:pathLst>
                <a:path extrusionOk="0" fill="none" h="1779" w="1779">
                  <a:moveTo>
                    <a:pt x="1778" y="1778"/>
                  </a:moveTo>
                  <a:lnTo>
                    <a:pt x="0" y="0"/>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3" name="Google Shape;553;p59"/>
            <p:cNvSpPr/>
            <p:nvPr/>
          </p:nvSpPr>
          <p:spPr>
            <a:xfrm>
              <a:off x="906439" y="1169787"/>
              <a:ext cx="65521" cy="65515"/>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60"/>
          <p:cNvSpPr txBox="1"/>
          <p:nvPr>
            <p:ph type="title"/>
          </p:nvPr>
        </p:nvSpPr>
        <p:spPr>
          <a:xfrm>
            <a:off x="1392633" y="990100"/>
            <a:ext cx="9609900" cy="844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a:t>D</a:t>
            </a:r>
            <a:r>
              <a:rPr lang="en-US"/>
              <a:t>etermination of evaluation criteria</a:t>
            </a:r>
            <a:endParaRPr/>
          </a:p>
        </p:txBody>
      </p:sp>
      <p:sp>
        <p:nvSpPr>
          <p:cNvPr id="559" name="Google Shape;559;p60"/>
          <p:cNvSpPr txBox="1"/>
          <p:nvPr>
            <p:ph idx="1" type="body"/>
          </p:nvPr>
        </p:nvSpPr>
        <p:spPr>
          <a:xfrm>
            <a:off x="1119125" y="2033376"/>
            <a:ext cx="9883500" cy="3844800"/>
          </a:xfrm>
          <a:prstGeom prst="rect">
            <a:avLst/>
          </a:prstGeom>
        </p:spPr>
        <p:txBody>
          <a:bodyPr anchorCtr="0" anchor="t" bIns="0" lIns="0" spcFirstLastPara="1" rIns="0" wrap="square" tIns="0">
            <a:noAutofit/>
          </a:bodyPr>
          <a:lstStyle/>
          <a:p>
            <a:pPr indent="0" lvl="0" marL="0" rtl="0" algn="l">
              <a:spcBef>
                <a:spcPts val="0"/>
              </a:spcBef>
              <a:spcAft>
                <a:spcPts val="1100"/>
              </a:spcAft>
              <a:buNone/>
            </a:pPr>
            <a:r>
              <a:rPr lang="en-US" sz="2500"/>
              <a:t>Criteria When using multi-criteria decision-making methods, we distinguish two types of criteria, both quantitative and qualitative. </a:t>
            </a:r>
            <a:br>
              <a:rPr lang="en-US" sz="2500"/>
            </a:br>
            <a:br>
              <a:rPr lang="en-US" sz="2500"/>
            </a:br>
            <a:r>
              <a:rPr lang="en-US" sz="2500"/>
              <a:t>The quantitative criteria are expressed by a numerical value representing the the exact amount of specific value. </a:t>
            </a:r>
            <a:br>
              <a:rPr lang="en-US" sz="2500"/>
            </a:br>
            <a:br>
              <a:rPr lang="en-US" sz="2500"/>
            </a:br>
            <a:r>
              <a:rPr lang="en-US" sz="2500"/>
              <a:t>Qualitative criteria are expressed verbally, because numerical expression is complex or not possible at all.</a:t>
            </a:r>
            <a:endParaRPr sz="2500"/>
          </a:p>
        </p:txBody>
      </p:sp>
      <p:sp>
        <p:nvSpPr>
          <p:cNvPr id="560" name="Google Shape;560;p60"/>
          <p:cNvSpPr txBox="1"/>
          <p:nvPr>
            <p:ph idx="12" type="sldNum"/>
          </p:nvPr>
        </p:nvSpPr>
        <p:spPr>
          <a:xfrm>
            <a:off x="11493100" y="6173667"/>
            <a:ext cx="698700" cy="684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grpSp>
        <p:nvGrpSpPr>
          <p:cNvPr id="561" name="Google Shape;561;p60"/>
          <p:cNvGrpSpPr/>
          <p:nvPr/>
        </p:nvGrpSpPr>
        <p:grpSpPr>
          <a:xfrm>
            <a:off x="804425" y="1254960"/>
            <a:ext cx="314736" cy="314753"/>
            <a:chOff x="893105" y="967789"/>
            <a:chExt cx="280839" cy="280854"/>
          </a:xfrm>
        </p:grpSpPr>
        <p:sp>
          <p:nvSpPr>
            <p:cNvPr id="562" name="Google Shape;562;p60"/>
            <p:cNvSpPr/>
            <p:nvPr/>
          </p:nvSpPr>
          <p:spPr>
            <a:xfrm>
              <a:off x="1077055" y="967789"/>
              <a:ext cx="96889" cy="96904"/>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3" name="Google Shape;563;p60"/>
            <p:cNvSpPr/>
            <p:nvPr/>
          </p:nvSpPr>
          <p:spPr>
            <a:xfrm>
              <a:off x="955088" y="1047409"/>
              <a:ext cx="168641" cy="168684"/>
            </a:xfrm>
            <a:custGeom>
              <a:rect b="b" l="l" r="r" t="t"/>
              <a:pathLst>
                <a:path extrusionOk="0" fill="none" h="10474" w="10473">
                  <a:moveTo>
                    <a:pt x="10473" y="1"/>
                  </a:moveTo>
                  <a:lnTo>
                    <a:pt x="0" y="10473"/>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4" name="Google Shape;564;p60"/>
            <p:cNvSpPr/>
            <p:nvPr/>
          </p:nvSpPr>
          <p:spPr>
            <a:xfrm>
              <a:off x="893105" y="998388"/>
              <a:ext cx="250233" cy="250256"/>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5" name="Google Shape;565;p60"/>
            <p:cNvSpPr/>
            <p:nvPr/>
          </p:nvSpPr>
          <p:spPr>
            <a:xfrm>
              <a:off x="925667" y="1017987"/>
              <a:ext cx="168641" cy="168684"/>
            </a:xfrm>
            <a:custGeom>
              <a:rect b="b" l="l" r="r" t="t"/>
              <a:pathLst>
                <a:path extrusionOk="0" fill="none" h="10474" w="10473">
                  <a:moveTo>
                    <a:pt x="0" y="10474"/>
                  </a:moveTo>
                  <a:lnTo>
                    <a:pt x="10473" y="1"/>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6" name="Google Shape;566;p60"/>
            <p:cNvSpPr/>
            <p:nvPr/>
          </p:nvSpPr>
          <p:spPr>
            <a:xfrm>
              <a:off x="900175" y="1212930"/>
              <a:ext cx="28646" cy="28651"/>
            </a:xfrm>
            <a:custGeom>
              <a:rect b="b" l="l" r="r" t="t"/>
              <a:pathLst>
                <a:path extrusionOk="0" fill="none" h="1779" w="1779">
                  <a:moveTo>
                    <a:pt x="1778" y="1778"/>
                  </a:moveTo>
                  <a:lnTo>
                    <a:pt x="0" y="0"/>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7" name="Google Shape;567;p60"/>
            <p:cNvSpPr/>
            <p:nvPr/>
          </p:nvSpPr>
          <p:spPr>
            <a:xfrm>
              <a:off x="906439" y="1169787"/>
              <a:ext cx="65521" cy="65515"/>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9525">
              <a:solidFill>
                <a:schemeClr val="accent4"/>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59">
                                            <p:txEl>
                                              <p:pRg end="0" st="0"/>
                                            </p:txEl>
                                          </p:spTgt>
                                        </p:tgtEl>
                                        <p:attrNameLst>
                                          <p:attrName>style.visibility</p:attrName>
                                        </p:attrNameLst>
                                      </p:cBhvr>
                                      <p:to>
                                        <p:strVal val="visible"/>
                                      </p:to>
                                    </p:set>
                                    <p:anim calcmode="lin" valueType="num">
                                      <p:cBhvr additive="base">
                                        <p:cTn dur="1000"/>
                                        <p:tgtEl>
                                          <p:spTgt spid="55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imandra template">
  <a:themeElements>
    <a:clrScheme name="Custom 347">
      <a:dk1>
        <a:srgbClr val="24283B"/>
      </a:dk1>
      <a:lt1>
        <a:srgbClr val="FFFFFF"/>
      </a:lt1>
      <a:dk2>
        <a:srgbClr val="80828B"/>
      </a:dk2>
      <a:lt2>
        <a:srgbClr val="EAECF0"/>
      </a:lt2>
      <a:accent1>
        <a:srgbClr val="FFCE00"/>
      </a:accent1>
      <a:accent2>
        <a:srgbClr val="FFF14C"/>
      </a:accent2>
      <a:accent3>
        <a:srgbClr val="9FE2D0"/>
      </a:accent3>
      <a:accent4>
        <a:srgbClr val="1AB6D1"/>
      </a:accent4>
      <a:accent5>
        <a:srgbClr val="0784B1"/>
      </a:accent5>
      <a:accent6>
        <a:srgbClr val="EE7673"/>
      </a:accent6>
      <a:hlink>
        <a:srgbClr val="3180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Timandra template">
  <a:themeElements>
    <a:clrScheme name="Custom 347">
      <a:dk1>
        <a:srgbClr val="24283B"/>
      </a:dk1>
      <a:lt1>
        <a:srgbClr val="FFFFFF"/>
      </a:lt1>
      <a:dk2>
        <a:srgbClr val="80828B"/>
      </a:dk2>
      <a:lt2>
        <a:srgbClr val="EAECF0"/>
      </a:lt2>
      <a:accent1>
        <a:srgbClr val="FFCE00"/>
      </a:accent1>
      <a:accent2>
        <a:srgbClr val="FFF14C"/>
      </a:accent2>
      <a:accent3>
        <a:srgbClr val="9FE2D0"/>
      </a:accent3>
      <a:accent4>
        <a:srgbClr val="1AB6D1"/>
      </a:accent4>
      <a:accent5>
        <a:srgbClr val="0784B1"/>
      </a:accent5>
      <a:accent6>
        <a:srgbClr val="EE7673"/>
      </a:accent6>
      <a:hlink>
        <a:srgbClr val="3180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