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cbd871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cbd871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cbd871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cbd871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cbd871d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cbd871d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cbd871d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cbd871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cbd871d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cbd871d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cbd871d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cbd871d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cbd871d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cbd871d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cbd871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cbd871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cbd871d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cbd871d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cbd87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cbd87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cbd871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cbd871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cbd871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cbd871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cbd871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cbd871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cbd871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cbd871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cbd871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cbd871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cbd871d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cbd871d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fcbd871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fcbd871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IZrvAFRhQZc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ck11jOVYlI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627325"/>
            <a:ext cx="9144000" cy="11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Workflow For Shell Localization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43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360 - Group 09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32050" y="1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Angle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2863"/>
            <a:ext cx="9144001" cy="417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Angle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Angle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Distance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725"/>
            <a:ext cx="9144002" cy="41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GPS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975"/>
            <a:ext cx="9144002" cy="43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GPS More Accurately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9100"/>
            <a:ext cx="9144002" cy="42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224900" y="18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Desired Format</a:t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1449763" y="1745400"/>
            <a:ext cx="2034000" cy="165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GPS</a:t>
            </a:r>
            <a:endParaRPr b="1" sz="3000"/>
          </a:p>
        </p:txBody>
      </p:sp>
      <p:sp>
        <p:nvSpPr>
          <p:cNvPr id="147" name="Google Shape;147;p28"/>
          <p:cNvSpPr/>
          <p:nvPr/>
        </p:nvSpPr>
        <p:spPr>
          <a:xfrm>
            <a:off x="5660238" y="1745400"/>
            <a:ext cx="2034000" cy="165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Military</a:t>
            </a:r>
            <a:br>
              <a:rPr b="1" lang="en" sz="3000">
                <a:solidFill>
                  <a:schemeClr val="dk1"/>
                </a:solidFill>
              </a:rPr>
            </a:br>
            <a:r>
              <a:rPr b="1" lang="en" sz="3000">
                <a:solidFill>
                  <a:schemeClr val="dk1"/>
                </a:solidFill>
              </a:rPr>
              <a:t>Format</a:t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3950525" y="2473975"/>
            <a:ext cx="1257000" cy="381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The Data Now ?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there will be a pilot monitoring the drone so he can easily get the result of the system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 can also send the feedback to the firing </a:t>
            </a:r>
            <a:r>
              <a:rPr lang="en"/>
              <a:t>troop</a:t>
            </a:r>
            <a:r>
              <a:rPr lang="en"/>
              <a:t> via the media present now [radio]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13" y="0"/>
            <a:ext cx="77399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2050" y="1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Thermal Video Footage</a:t>
            </a:r>
            <a:endParaRPr/>
          </a:p>
        </p:txBody>
      </p:sp>
      <p:pic>
        <p:nvPicPr>
          <p:cNvPr descr="Northrop Grumman video showing how its distributed-aperture sensor (DAS) for the F-35 Joint Strike Fighter tracked SpaceX's Falcon 9 launch vehicle flight during a test flight of the sensor system on the company's BAC One-Eleven testbed. DAS rpoivies a 360-deg view round the F-35 for missile warning, traget tracking and navigation, The video has been magnified 10 times. DAS detects and tracks the rocket at horizon-break without the aid of external cues, then continuously tracks the rocket through first-stage burnout, second-stage ignition, across boundaries between DAS sensors, and through the rocket's second-stage burnout at a distance of more than 800 miles. The video also shows the DAS detecting and tracking the rocket's first-stage re-entry." id="61" name="Google Shape;61;p14" title="F-35   JSF infrared sensor tracks rocket launc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" y="854125"/>
            <a:ext cx="8679900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2050" y="1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Target Frame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775" y="873875"/>
            <a:ext cx="6056088" cy="40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22100" y="2497082"/>
            <a:ext cx="150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Using FFMPEG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AI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32050" y="1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- Detect Just The Blue Balls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375"/>
            <a:ext cx="8839202" cy="349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32050" y="1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The Target Frame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436"/>
            <a:ext cx="9144000" cy="422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32050" y="1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Altitude Of The Drone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728150" y="2233200"/>
            <a:ext cx="568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From the drone module we can easily get to know the altitude of the drone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Place The Drone ?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0300"/>
            <a:ext cx="9143999" cy="42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Place The Drone ?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2950"/>
            <a:ext cx="9143999" cy="43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32050" y="1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Angle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2603"/>
            <a:ext cx="9143999" cy="4010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