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94F32-2E84-4677-A91A-DD58ABA01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488" y="474294"/>
            <a:ext cx="8791575" cy="2387600"/>
          </a:xfrm>
        </p:spPr>
        <p:txBody>
          <a:bodyPr>
            <a:normAutofit/>
          </a:bodyPr>
          <a:lstStyle/>
          <a:p>
            <a:r>
              <a:rPr lang="ru-RU" sz="5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5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en-US" sz="5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5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Супермаркет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BD6D8-52A5-4B78-A76E-D3B05A45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393" y="3761836"/>
            <a:ext cx="8791575" cy="1655762"/>
          </a:xfrm>
        </p:spPr>
        <p:txBody>
          <a:bodyPr/>
          <a:lstStyle/>
          <a:p>
            <a:r>
              <a:rPr lang="ru-RU" dirty="0"/>
              <a:t>Выполнили студенты 14123 группы</a:t>
            </a:r>
          </a:p>
          <a:p>
            <a:r>
              <a:rPr lang="ru-RU" dirty="0"/>
              <a:t>Лагерев Вадим</a:t>
            </a:r>
          </a:p>
          <a:p>
            <a:r>
              <a:rPr lang="ru-RU" dirty="0"/>
              <a:t>Примак Артём</a:t>
            </a:r>
          </a:p>
        </p:txBody>
      </p:sp>
    </p:spTree>
    <p:extLst>
      <p:ext uri="{BB962C8B-B14F-4D97-AF65-F5344CB8AC3E}">
        <p14:creationId xmlns:p14="http://schemas.microsoft.com/office/powerpoint/2010/main" val="20107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160A0-766B-4AC8-A815-C292E0A9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2490"/>
            <a:ext cx="9905998" cy="1478570"/>
          </a:xfrm>
        </p:spPr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b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5AF0A-B69A-4C95-A29E-B751CB44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9140"/>
            <a:ext cx="9905999" cy="449602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ритейл требует эффективных инструментов для управления товарными запасами, анализа продаж и автоматизации рутинных операций. Малые и средние предприятия часто сталкиваются с проблемами ручного учета, что приводит к ошибкам, потере времени и неэффективному использованию ресурсов. Разработанная система автоматизации супермаркета направлена на решение этих задач, предоставляя удобный и доступный инструмент для полного цикла управления розничной торговлей.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реализует ключевые функции: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Учет товаров.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продаж с автоматическим расчетом скидок.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 сотрудников и покупательской активности.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отчетов в реальном времени.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создана с учетом потребностей малого бизнеса, предлагая альтернативу дорогостоящим и сложным решениям.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9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92939-E1CE-4205-8829-32F19029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 и решаемые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E7482-EB2F-4668-8FC0-FBBB9CAA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444"/>
            <a:ext cx="9905999" cy="43290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аудитория:</a:t>
            </a:r>
            <a:endParaRPr lang="ru-RU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Менеджеры по продажам и закупкам.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Администраторы и кассиры.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Покупатели</a:t>
            </a:r>
            <a:r>
              <a:rPr lang="ru-RU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задачи:</a:t>
            </a:r>
            <a:endParaRPr lang="ru-RU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Учет товаров и управление остатками.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продаж с автоматическим расчетом скидок.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 сотрудников.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покупательской активности.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18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8CBBB-C0D6-4C79-94BF-F8A2BBAB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72798"/>
            <a:ext cx="9905998" cy="1478570"/>
          </a:xfrm>
        </p:spPr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на рынке ПО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EA5D84-496D-49A7-830C-1A988D9B4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9" r="28432" b="3600"/>
          <a:stretch/>
        </p:blipFill>
        <p:spPr>
          <a:xfrm>
            <a:off x="1025142" y="2191219"/>
            <a:ext cx="6531429" cy="20556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AFE526-89F6-4014-A5AE-B298553F8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0" b="2120"/>
          <a:stretch/>
        </p:blipFill>
        <p:spPr>
          <a:xfrm>
            <a:off x="7556571" y="2191219"/>
            <a:ext cx="3734321" cy="20556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FC56DD-CCAF-44E2-BD44-7D82A9562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71" y="4652329"/>
            <a:ext cx="1393664" cy="161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DCE28C-81F2-4E80-932A-7678689C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19" y="4652329"/>
            <a:ext cx="1632873" cy="16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07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389-3E27-459B-9757-1376588D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Реализуемые процессы в нотациях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27EF17-A41F-42F9-B4E0-DBD98577F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25" y="3043397"/>
            <a:ext cx="11175149" cy="10210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EB548-330A-4646-86AD-5DFC48D40430}"/>
              </a:ext>
            </a:extLst>
          </p:cNvPr>
          <p:cNvSpPr txBox="1"/>
          <p:nvPr/>
        </p:nvSpPr>
        <p:spPr>
          <a:xfrm>
            <a:off x="849106" y="2339410"/>
            <a:ext cx="6595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продажи товара (</a:t>
            </a:r>
            <a:r>
              <a:rPr lang="en-US" sz="2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BPMN):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9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15A5-561D-48E2-B78F-88839CD9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78" y="-309680"/>
            <a:ext cx="9905998" cy="1478570"/>
          </a:xfrm>
        </p:spPr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AD098-4D9C-4959-B45D-4FF078AC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233BA-96D9-4446-8B25-3D5E1A71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55" y="920431"/>
            <a:ext cx="10128644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2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D32F2-7A85-40B8-9D42-20238FFE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58" y="0"/>
            <a:ext cx="9905998" cy="1478570"/>
          </a:xfrm>
        </p:spPr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интерфейса</a:t>
            </a:r>
            <a:b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ADCD99C-4BE9-4576-B5A1-F90E405BF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6" y="3820960"/>
            <a:ext cx="3294185" cy="2810482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8E0E0E-B449-493C-98C0-901019E8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6" y="966425"/>
            <a:ext cx="3975631" cy="28104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FE78A0-F9F6-4FB2-9766-F44B80D4C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693" y="884451"/>
            <a:ext cx="3400529" cy="33596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6A8ADC-79C4-4C0F-BE6E-95B06560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223" y="933157"/>
            <a:ext cx="3905795" cy="26292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8D13140-FC74-41E8-8703-9DEACC0D4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392" y="3687979"/>
            <a:ext cx="4460259" cy="31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9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C24A7-B371-4AF4-AAE1-E2ED9548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94488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SQL-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запросы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B007B-6365-46E7-871D-C1FD1CFE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865214"/>
            <a:ext cx="9905999" cy="58708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i="0" dirty="0">
              <a:solidFill>
                <a:srgbClr val="F8FAFF"/>
              </a:solidFill>
              <a:effectLst/>
              <a:latin typeface="DeepSeek-CJK-patch"/>
            </a:endParaRPr>
          </a:p>
          <a:p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Топ-5 продавцов:</a:t>
            </a:r>
          </a:p>
          <a:p>
            <a:endParaRPr lang="ru-RU" b="1" dirty="0">
              <a:solidFill>
                <a:srgbClr val="F8FAFF"/>
              </a:solidFill>
              <a:latin typeface="DeepSeek-CJK-patch"/>
            </a:endParaRPr>
          </a:p>
          <a:p>
            <a:endParaRPr lang="ru-RU" b="1" dirty="0">
              <a:solidFill>
                <a:srgbClr val="F8FAFF"/>
              </a:solidFill>
              <a:latin typeface="DeepSeek-CJK-patch"/>
            </a:endParaRPr>
          </a:p>
          <a:p>
            <a:endParaRPr lang="ru-RU" b="1" i="0" dirty="0">
              <a:solidFill>
                <a:srgbClr val="F8FAFF"/>
              </a:solidFill>
              <a:effectLst/>
              <a:latin typeface="DeepSeek-CJK-patch"/>
            </a:endParaRPr>
          </a:p>
          <a:p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Детализация продаж за месяц:</a:t>
            </a:r>
          </a:p>
          <a:p>
            <a:endParaRPr lang="ru-RU" b="1" dirty="0">
              <a:solidFill>
                <a:srgbClr val="F8FAFF"/>
              </a:solidFill>
              <a:latin typeface="DeepSeek-CJK-patch"/>
            </a:endParaRPr>
          </a:p>
          <a:p>
            <a:pPr marL="0" indent="0">
              <a:buNone/>
            </a:pPr>
            <a:endParaRPr lang="ru-RU" b="1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lang="ru-RU" b="1" i="0" dirty="0">
              <a:solidFill>
                <a:srgbClr val="F8FAFF"/>
              </a:solidFill>
              <a:effectLst/>
              <a:latin typeface="DeepSeek-CJK-patch"/>
            </a:endParaRPr>
          </a:p>
          <a:p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Общая выручка: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089B82-471C-4CB8-90C7-604A22C5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63" y="1173480"/>
            <a:ext cx="3962953" cy="15623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EA6350-7BDA-4C3D-956C-2D15647B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43" y="2762445"/>
            <a:ext cx="3962953" cy="27195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1E0276-9159-4407-82A1-408CAD42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447" y="5954402"/>
            <a:ext cx="3962953" cy="4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6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8A259-3CA4-4E13-A04D-0F33E72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546" y="2689715"/>
            <a:ext cx="5228907" cy="147857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1291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32</TotalTime>
  <Words>200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DeepSeek-CJK-patch</vt:lpstr>
      <vt:lpstr>Times New Roman</vt:lpstr>
      <vt:lpstr>Tw Cen MT</vt:lpstr>
      <vt:lpstr>Контур</vt:lpstr>
      <vt:lpstr>Проект бд: Супермаркет</vt:lpstr>
      <vt:lpstr>Введение </vt:lpstr>
      <vt:lpstr>Целевая аудитория и решаемые задачи</vt:lpstr>
      <vt:lpstr>Аналоги на рынке ПО</vt:lpstr>
      <vt:lpstr>Реализуемые процессы в нотациях</vt:lpstr>
      <vt:lpstr>Схема данных</vt:lpstr>
      <vt:lpstr>Скриншоты интерфейса </vt:lpstr>
      <vt:lpstr>SQL-запросы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бд: Супермаркет</dc:title>
  <dc:creator>lagvadim@outlook.com</dc:creator>
  <cp:lastModifiedBy>lagvadim@outlook.com</cp:lastModifiedBy>
  <cp:revision>4</cp:revision>
  <dcterms:created xsi:type="dcterms:W3CDTF">2025-05-14T16:43:41Z</dcterms:created>
  <dcterms:modified xsi:type="dcterms:W3CDTF">2025-05-14T17:16:13Z</dcterms:modified>
</cp:coreProperties>
</file>