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4" r:id="rId4"/>
  </p:sldMasterIdLst>
  <p:notesMasterIdLst>
    <p:notesMasterId r:id="rId30"/>
  </p:notesMasterIdLst>
  <p:sldIdLst>
    <p:sldId id="256" r:id="rId5"/>
    <p:sldId id="270" r:id="rId6"/>
    <p:sldId id="257" r:id="rId7"/>
    <p:sldId id="266" r:id="rId8"/>
    <p:sldId id="267" r:id="rId9"/>
    <p:sldId id="265" r:id="rId10"/>
    <p:sldId id="264" r:id="rId11"/>
    <p:sldId id="263" r:id="rId12"/>
    <p:sldId id="268" r:id="rId13"/>
    <p:sldId id="269"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5"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extLst>
      <p:ext uri="{19B8F6BF-5375-455C-9EA6-DF929625EA0E}">
        <p15:presenceInfo xmlns:p15="http://schemas.microsoft.com/office/powerpoint/2012/main" userId="96c09a07257fb8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EF4ADD-0153-80EC-6AF6-5AD0EB8C8182}" v="64" dt="2020-12-13T15:52:56.7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8"/>
  </p:normalViewPr>
  <p:slideViewPr>
    <p:cSldViewPr snapToGrid="0" snapToObjects="1">
      <p:cViewPr varScale="1">
        <p:scale>
          <a:sx n="98" d="100"/>
          <a:sy n="98" d="100"/>
        </p:scale>
        <p:origin x="11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6D43BC-CF63-D64E-B1DE-EDB9E3F77B91}" type="datetimeFigureOut">
              <a:rPr lang="en-US" smtClean="0"/>
              <a:t>12/13/2023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9BCB9-4D5E-8849-ACC0-5BC86FA4582D}" type="slidenum">
              <a:rPr lang="en-US" smtClean="0"/>
              <a:t>‹#›</a:t>
            </a:fld>
            <a:endParaRPr lang="en-US"/>
          </a:p>
        </p:txBody>
      </p:sp>
    </p:spTree>
    <p:extLst>
      <p:ext uri="{BB962C8B-B14F-4D97-AF65-F5344CB8AC3E}">
        <p14:creationId xmlns:p14="http://schemas.microsoft.com/office/powerpoint/2010/main" val="3078801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B9BCB9-4D5E-8849-ACC0-5BC86FA4582D}" type="slidenum">
              <a:rPr lang="en-US" smtClean="0"/>
              <a:t>16</a:t>
            </a:fld>
            <a:endParaRPr lang="en-US"/>
          </a:p>
        </p:txBody>
      </p:sp>
    </p:spTree>
    <p:extLst>
      <p:ext uri="{BB962C8B-B14F-4D97-AF65-F5344CB8AC3E}">
        <p14:creationId xmlns:p14="http://schemas.microsoft.com/office/powerpoint/2010/main" val="3072804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8D451C-2FDB-9C4D-8505-A2AA0AA6F7C5}" type="datetime1">
              <a:rPr lang="en-IN" smtClean="0"/>
              <a:t>13-12-2023</a:t>
            </a:fld>
            <a:endParaRPr lang="en-US"/>
          </a:p>
        </p:txBody>
      </p:sp>
      <p:sp>
        <p:nvSpPr>
          <p:cNvPr id="5" name="Footer Placeholder 4"/>
          <p:cNvSpPr>
            <a:spLocks noGrp="1"/>
          </p:cNvSpPr>
          <p:nvPr>
            <p:ph type="ftr" sz="quarter" idx="11"/>
          </p:nvPr>
        </p:nvSpPr>
        <p:spPr/>
        <p:txBody>
          <a:bodyPr/>
          <a:lstStyle/>
          <a:p>
            <a:r>
              <a:rPr lang="en-US"/>
              <a:t>Topic of Survey</a:t>
            </a: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549EE9C-34BB-BE4B-A0BC-813241929543}" type="slidenum">
              <a:rPr lang="en-US" smtClean="0"/>
              <a:t>‹#›</a:t>
            </a:fld>
            <a:endParaRPr lang="en-US"/>
          </a:p>
        </p:txBody>
      </p:sp>
    </p:spTree>
    <p:extLst>
      <p:ext uri="{BB962C8B-B14F-4D97-AF65-F5344CB8AC3E}">
        <p14:creationId xmlns:p14="http://schemas.microsoft.com/office/powerpoint/2010/main" val="2379396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8F0589-BD45-3E42-80E9-04C9E4E48607}" type="datetime1">
              <a:rPr lang="en-IN" smtClean="0"/>
              <a:t>13-12-2023</a:t>
            </a:fld>
            <a:endParaRPr lang="en-US"/>
          </a:p>
        </p:txBody>
      </p:sp>
      <p:sp>
        <p:nvSpPr>
          <p:cNvPr id="5" name="Footer Placeholder 4"/>
          <p:cNvSpPr>
            <a:spLocks noGrp="1"/>
          </p:cNvSpPr>
          <p:nvPr>
            <p:ph type="ftr" sz="quarter" idx="11"/>
          </p:nvPr>
        </p:nvSpPr>
        <p:spPr/>
        <p:txBody>
          <a:bodyPr/>
          <a:lstStyle/>
          <a:p>
            <a:r>
              <a:rPr lang="en-US"/>
              <a:t>Topic of Survey</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549EE9C-34BB-BE4B-A0BC-813241929543}" type="slidenum">
              <a:rPr lang="en-US" smtClean="0"/>
              <a:t>‹#›</a:t>
            </a:fld>
            <a:endParaRPr lang="en-US"/>
          </a:p>
        </p:txBody>
      </p:sp>
    </p:spTree>
    <p:extLst>
      <p:ext uri="{BB962C8B-B14F-4D97-AF65-F5344CB8AC3E}">
        <p14:creationId xmlns:p14="http://schemas.microsoft.com/office/powerpoint/2010/main" val="2135764276"/>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8F0589-BD45-3E42-80E9-04C9E4E48607}" type="datetime1">
              <a:rPr lang="en-IN" smtClean="0"/>
              <a:t>13-12-2023</a:t>
            </a:fld>
            <a:endParaRPr lang="en-US"/>
          </a:p>
        </p:txBody>
      </p:sp>
      <p:sp>
        <p:nvSpPr>
          <p:cNvPr id="5" name="Footer Placeholder 4"/>
          <p:cNvSpPr>
            <a:spLocks noGrp="1"/>
          </p:cNvSpPr>
          <p:nvPr>
            <p:ph type="ftr" sz="quarter" idx="11"/>
          </p:nvPr>
        </p:nvSpPr>
        <p:spPr/>
        <p:txBody>
          <a:bodyPr/>
          <a:lstStyle/>
          <a:p>
            <a:r>
              <a:rPr lang="en-US"/>
              <a:t>Topic of Survey</a:t>
            </a: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549EE9C-34BB-BE4B-A0BC-81324192954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29305862"/>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5F8F0589-BD45-3E42-80E9-04C9E4E48607}" type="datetime1">
              <a:rPr lang="en-IN" smtClean="0"/>
              <a:t>13-12-2023</a:t>
            </a:fld>
            <a:endParaRPr lang="en-US"/>
          </a:p>
        </p:txBody>
      </p:sp>
      <p:sp>
        <p:nvSpPr>
          <p:cNvPr id="6" name="Footer Placeholder 5"/>
          <p:cNvSpPr>
            <a:spLocks noGrp="1"/>
          </p:cNvSpPr>
          <p:nvPr>
            <p:ph type="ftr" sz="quarter" idx="11"/>
          </p:nvPr>
        </p:nvSpPr>
        <p:spPr/>
        <p:txBody>
          <a:bodyPr/>
          <a:lstStyle/>
          <a:p>
            <a:r>
              <a:rPr lang="en-US"/>
              <a:t>Topic of Survey</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549EE9C-34BB-BE4B-A0BC-813241929543}" type="slidenum">
              <a:rPr lang="en-US" smtClean="0"/>
              <a:t>‹#›</a:t>
            </a:fld>
            <a:endParaRPr lang="en-US"/>
          </a:p>
        </p:txBody>
      </p:sp>
    </p:spTree>
    <p:extLst>
      <p:ext uri="{BB962C8B-B14F-4D97-AF65-F5344CB8AC3E}">
        <p14:creationId xmlns:p14="http://schemas.microsoft.com/office/powerpoint/2010/main" val="2536299525"/>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5F8F0589-BD45-3E42-80E9-04C9E4E48607}" type="datetime1">
              <a:rPr lang="en-IN" smtClean="0"/>
              <a:t>13-12-2023</a:t>
            </a:fld>
            <a:endParaRPr lang="en-US"/>
          </a:p>
        </p:txBody>
      </p:sp>
      <p:sp>
        <p:nvSpPr>
          <p:cNvPr id="6" name="Footer Placeholder 5"/>
          <p:cNvSpPr>
            <a:spLocks noGrp="1"/>
          </p:cNvSpPr>
          <p:nvPr>
            <p:ph type="ftr" sz="quarter" idx="11"/>
          </p:nvPr>
        </p:nvSpPr>
        <p:spPr/>
        <p:txBody>
          <a:bodyPr/>
          <a:lstStyle/>
          <a:p>
            <a:r>
              <a:rPr lang="en-US"/>
              <a:t>Topic of Survey</a:t>
            </a: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549EE9C-34BB-BE4B-A0BC-81324192954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78619022"/>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5F8F0589-BD45-3E42-80E9-04C9E4E48607}" type="datetime1">
              <a:rPr lang="en-IN" smtClean="0"/>
              <a:t>13-12-2023</a:t>
            </a:fld>
            <a:endParaRPr lang="en-US"/>
          </a:p>
        </p:txBody>
      </p:sp>
      <p:sp>
        <p:nvSpPr>
          <p:cNvPr id="6" name="Footer Placeholder 5"/>
          <p:cNvSpPr>
            <a:spLocks noGrp="1"/>
          </p:cNvSpPr>
          <p:nvPr>
            <p:ph type="ftr" sz="quarter" idx="11"/>
          </p:nvPr>
        </p:nvSpPr>
        <p:spPr/>
        <p:txBody>
          <a:bodyPr/>
          <a:lstStyle/>
          <a:p>
            <a:r>
              <a:rPr lang="en-US"/>
              <a:t>Topic of Survey</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549EE9C-34BB-BE4B-A0BC-813241929543}" type="slidenum">
              <a:rPr lang="en-US" smtClean="0"/>
              <a:t>‹#›</a:t>
            </a:fld>
            <a:endParaRPr lang="en-US"/>
          </a:p>
        </p:txBody>
      </p:sp>
    </p:spTree>
    <p:extLst>
      <p:ext uri="{BB962C8B-B14F-4D97-AF65-F5344CB8AC3E}">
        <p14:creationId xmlns:p14="http://schemas.microsoft.com/office/powerpoint/2010/main" val="2879954160"/>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D10B60-53F8-0842-B103-E5B6F85601E1}" type="datetime1">
              <a:rPr lang="en-IN" smtClean="0"/>
              <a:t>13-12-2023</a:t>
            </a:fld>
            <a:endParaRPr lang="en-US"/>
          </a:p>
        </p:txBody>
      </p:sp>
      <p:sp>
        <p:nvSpPr>
          <p:cNvPr id="5" name="Footer Placeholder 4"/>
          <p:cNvSpPr>
            <a:spLocks noGrp="1"/>
          </p:cNvSpPr>
          <p:nvPr>
            <p:ph type="ftr" sz="quarter" idx="11"/>
          </p:nvPr>
        </p:nvSpPr>
        <p:spPr/>
        <p:txBody>
          <a:bodyPr/>
          <a:lstStyle/>
          <a:p>
            <a:r>
              <a:rPr lang="en-US"/>
              <a:t>Topic of Survey</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549EE9C-34BB-BE4B-A0BC-813241929543}" type="slidenum">
              <a:rPr lang="en-US" smtClean="0"/>
              <a:t>‹#›</a:t>
            </a:fld>
            <a:endParaRPr lang="en-US"/>
          </a:p>
        </p:txBody>
      </p:sp>
    </p:spTree>
    <p:extLst>
      <p:ext uri="{BB962C8B-B14F-4D97-AF65-F5344CB8AC3E}">
        <p14:creationId xmlns:p14="http://schemas.microsoft.com/office/powerpoint/2010/main" val="35216890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73EB20-2225-7E48-8B7D-E4959A714D38}" type="datetime1">
              <a:rPr lang="en-IN" smtClean="0"/>
              <a:t>13-12-2023</a:t>
            </a:fld>
            <a:endParaRPr lang="en-US"/>
          </a:p>
        </p:txBody>
      </p:sp>
      <p:sp>
        <p:nvSpPr>
          <p:cNvPr id="5" name="Footer Placeholder 4"/>
          <p:cNvSpPr>
            <a:spLocks noGrp="1"/>
          </p:cNvSpPr>
          <p:nvPr>
            <p:ph type="ftr" sz="quarter" idx="11"/>
          </p:nvPr>
        </p:nvSpPr>
        <p:spPr/>
        <p:txBody>
          <a:bodyPr/>
          <a:lstStyle/>
          <a:p>
            <a:r>
              <a:rPr lang="en-US"/>
              <a:t>Topic of Survey</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549EE9C-34BB-BE4B-A0BC-813241929543}" type="slidenum">
              <a:rPr lang="en-US" smtClean="0"/>
              <a:t>‹#›</a:t>
            </a:fld>
            <a:endParaRPr lang="en-US"/>
          </a:p>
        </p:txBody>
      </p:sp>
    </p:spTree>
    <p:extLst>
      <p:ext uri="{BB962C8B-B14F-4D97-AF65-F5344CB8AC3E}">
        <p14:creationId xmlns:p14="http://schemas.microsoft.com/office/powerpoint/2010/main" val="125543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A076D1-6380-9443-90F6-DF98C9D5EB6C}" type="datetime1">
              <a:rPr lang="en-IN" smtClean="0"/>
              <a:t>13-12-2023</a:t>
            </a:fld>
            <a:endParaRPr lang="en-US"/>
          </a:p>
        </p:txBody>
      </p:sp>
      <p:sp>
        <p:nvSpPr>
          <p:cNvPr id="5" name="Footer Placeholder 4"/>
          <p:cNvSpPr>
            <a:spLocks noGrp="1"/>
          </p:cNvSpPr>
          <p:nvPr>
            <p:ph type="ftr" sz="quarter" idx="11"/>
          </p:nvPr>
        </p:nvSpPr>
        <p:spPr/>
        <p:txBody>
          <a:bodyPr/>
          <a:lstStyle/>
          <a:p>
            <a:r>
              <a:rPr lang="en-US"/>
              <a:t>Topic of Survey</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549EE9C-34BB-BE4B-A0BC-813241929543}" type="slidenum">
              <a:rPr lang="en-US" smtClean="0"/>
              <a:t>‹#›</a:t>
            </a:fld>
            <a:endParaRPr lang="en-US"/>
          </a:p>
        </p:txBody>
      </p:sp>
    </p:spTree>
    <p:extLst>
      <p:ext uri="{BB962C8B-B14F-4D97-AF65-F5344CB8AC3E}">
        <p14:creationId xmlns:p14="http://schemas.microsoft.com/office/powerpoint/2010/main" val="3305072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96BA90B-5CEF-DF4F-B3F2-3A27B193BDEB}" type="datetime1">
              <a:rPr lang="en-IN" smtClean="0"/>
              <a:t>13-12-2023</a:t>
            </a:fld>
            <a:endParaRPr lang="en-US"/>
          </a:p>
        </p:txBody>
      </p:sp>
      <p:sp>
        <p:nvSpPr>
          <p:cNvPr id="5" name="Footer Placeholder 4"/>
          <p:cNvSpPr>
            <a:spLocks noGrp="1"/>
          </p:cNvSpPr>
          <p:nvPr>
            <p:ph type="ftr" sz="quarter" idx="11"/>
          </p:nvPr>
        </p:nvSpPr>
        <p:spPr/>
        <p:txBody>
          <a:bodyPr/>
          <a:lstStyle/>
          <a:p>
            <a:r>
              <a:rPr lang="en-US"/>
              <a:t>Topic of Survey</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549EE9C-34BB-BE4B-A0BC-813241929543}" type="slidenum">
              <a:rPr lang="en-US" smtClean="0"/>
              <a:t>‹#›</a:t>
            </a:fld>
            <a:endParaRPr lang="en-US"/>
          </a:p>
        </p:txBody>
      </p:sp>
    </p:spTree>
    <p:extLst>
      <p:ext uri="{BB962C8B-B14F-4D97-AF65-F5344CB8AC3E}">
        <p14:creationId xmlns:p14="http://schemas.microsoft.com/office/powerpoint/2010/main" val="1656612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937B93-C1BE-BF45-BB7D-EB71B3B3B9BB}" type="datetime1">
              <a:rPr lang="en-IN" smtClean="0"/>
              <a:t>13-12-2023</a:t>
            </a:fld>
            <a:endParaRPr lang="en-US"/>
          </a:p>
        </p:txBody>
      </p:sp>
      <p:sp>
        <p:nvSpPr>
          <p:cNvPr id="6" name="Footer Placeholder 5"/>
          <p:cNvSpPr>
            <a:spLocks noGrp="1"/>
          </p:cNvSpPr>
          <p:nvPr>
            <p:ph type="ftr" sz="quarter" idx="11"/>
          </p:nvPr>
        </p:nvSpPr>
        <p:spPr/>
        <p:txBody>
          <a:bodyPr/>
          <a:lstStyle/>
          <a:p>
            <a:r>
              <a:rPr lang="en-US"/>
              <a:t>Topic of Survey</a:t>
            </a: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549EE9C-34BB-BE4B-A0BC-813241929543}" type="slidenum">
              <a:rPr lang="en-US" smtClean="0"/>
              <a:t>‹#›</a:t>
            </a:fld>
            <a:endParaRPr lang="en-US"/>
          </a:p>
        </p:txBody>
      </p:sp>
    </p:spTree>
    <p:extLst>
      <p:ext uri="{BB962C8B-B14F-4D97-AF65-F5344CB8AC3E}">
        <p14:creationId xmlns:p14="http://schemas.microsoft.com/office/powerpoint/2010/main" val="3294313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CDB8CF-5328-CD4C-8011-0AB5F7D30926}" type="datetime1">
              <a:rPr lang="en-IN" smtClean="0"/>
              <a:t>13-12-2023</a:t>
            </a:fld>
            <a:endParaRPr lang="en-US"/>
          </a:p>
        </p:txBody>
      </p:sp>
      <p:sp>
        <p:nvSpPr>
          <p:cNvPr id="8" name="Footer Placeholder 7"/>
          <p:cNvSpPr>
            <a:spLocks noGrp="1"/>
          </p:cNvSpPr>
          <p:nvPr>
            <p:ph type="ftr" sz="quarter" idx="11"/>
          </p:nvPr>
        </p:nvSpPr>
        <p:spPr/>
        <p:txBody>
          <a:bodyPr/>
          <a:lstStyle/>
          <a:p>
            <a:r>
              <a:rPr lang="en-US"/>
              <a:t>Topic of Survey</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549EE9C-34BB-BE4B-A0BC-813241929543}" type="slidenum">
              <a:rPr lang="en-US" smtClean="0"/>
              <a:t>‹#›</a:t>
            </a:fld>
            <a:endParaRPr lang="en-US"/>
          </a:p>
        </p:txBody>
      </p:sp>
    </p:spTree>
    <p:extLst>
      <p:ext uri="{BB962C8B-B14F-4D97-AF65-F5344CB8AC3E}">
        <p14:creationId xmlns:p14="http://schemas.microsoft.com/office/powerpoint/2010/main" val="2249663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A3A77E-AF30-094B-A047-B74F00A667A0}" type="datetime1">
              <a:rPr lang="en-IN" smtClean="0"/>
              <a:t>13-12-2023</a:t>
            </a:fld>
            <a:endParaRPr lang="en-US"/>
          </a:p>
        </p:txBody>
      </p:sp>
      <p:sp>
        <p:nvSpPr>
          <p:cNvPr id="4" name="Footer Placeholder 3"/>
          <p:cNvSpPr>
            <a:spLocks noGrp="1"/>
          </p:cNvSpPr>
          <p:nvPr>
            <p:ph type="ftr" sz="quarter" idx="11"/>
          </p:nvPr>
        </p:nvSpPr>
        <p:spPr/>
        <p:txBody>
          <a:bodyPr/>
          <a:lstStyle/>
          <a:p>
            <a:r>
              <a:rPr lang="en-US"/>
              <a:t>Topic of Survey</a:t>
            </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549EE9C-34BB-BE4B-A0BC-813241929543}" type="slidenum">
              <a:rPr lang="en-US" smtClean="0"/>
              <a:t>‹#›</a:t>
            </a:fld>
            <a:endParaRPr lang="en-US"/>
          </a:p>
        </p:txBody>
      </p:sp>
    </p:spTree>
    <p:extLst>
      <p:ext uri="{BB962C8B-B14F-4D97-AF65-F5344CB8AC3E}">
        <p14:creationId xmlns:p14="http://schemas.microsoft.com/office/powerpoint/2010/main" val="425450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AD9BF7-2A1E-AF46-9742-A683B570A50A}" type="datetime1">
              <a:rPr lang="en-IN" smtClean="0"/>
              <a:t>13-12-2023</a:t>
            </a:fld>
            <a:endParaRPr lang="en-US"/>
          </a:p>
        </p:txBody>
      </p:sp>
      <p:sp>
        <p:nvSpPr>
          <p:cNvPr id="3" name="Footer Placeholder 2"/>
          <p:cNvSpPr>
            <a:spLocks noGrp="1"/>
          </p:cNvSpPr>
          <p:nvPr>
            <p:ph type="ftr" sz="quarter" idx="11"/>
          </p:nvPr>
        </p:nvSpPr>
        <p:spPr/>
        <p:txBody>
          <a:bodyPr/>
          <a:lstStyle/>
          <a:p>
            <a:r>
              <a:rPr lang="en-US"/>
              <a:t>Topic of Survey</a:t>
            </a: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549EE9C-34BB-BE4B-A0BC-813241929543}" type="slidenum">
              <a:rPr lang="en-US" smtClean="0"/>
              <a:t>‹#›</a:t>
            </a:fld>
            <a:endParaRPr lang="en-US"/>
          </a:p>
        </p:txBody>
      </p:sp>
    </p:spTree>
    <p:extLst>
      <p:ext uri="{BB962C8B-B14F-4D97-AF65-F5344CB8AC3E}">
        <p14:creationId xmlns:p14="http://schemas.microsoft.com/office/powerpoint/2010/main" val="301251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864773A-FF78-7F4E-9ADB-D15651920757}" type="datetime1">
              <a:rPr lang="en-IN" smtClean="0"/>
              <a:t>13-12-2023</a:t>
            </a:fld>
            <a:endParaRPr lang="en-US"/>
          </a:p>
        </p:txBody>
      </p:sp>
      <p:sp>
        <p:nvSpPr>
          <p:cNvPr id="6" name="Footer Placeholder 5"/>
          <p:cNvSpPr>
            <a:spLocks noGrp="1"/>
          </p:cNvSpPr>
          <p:nvPr>
            <p:ph type="ftr" sz="quarter" idx="11"/>
          </p:nvPr>
        </p:nvSpPr>
        <p:spPr/>
        <p:txBody>
          <a:bodyPr/>
          <a:lstStyle/>
          <a:p>
            <a:r>
              <a:rPr lang="en-US"/>
              <a:t>Topic of Survey</a:t>
            </a: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549EE9C-34BB-BE4B-A0BC-813241929543}" type="slidenum">
              <a:rPr lang="en-US" smtClean="0"/>
              <a:t>‹#›</a:t>
            </a:fld>
            <a:endParaRPr lang="en-US"/>
          </a:p>
        </p:txBody>
      </p:sp>
    </p:spTree>
    <p:extLst>
      <p:ext uri="{BB962C8B-B14F-4D97-AF65-F5344CB8AC3E}">
        <p14:creationId xmlns:p14="http://schemas.microsoft.com/office/powerpoint/2010/main" val="1710432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5B63EFA-B045-CC46-8CF2-834F34A76162}" type="datetime1">
              <a:rPr lang="en-IN" smtClean="0"/>
              <a:t>13-12-2023</a:t>
            </a:fld>
            <a:endParaRPr lang="en-US"/>
          </a:p>
        </p:txBody>
      </p:sp>
      <p:sp>
        <p:nvSpPr>
          <p:cNvPr id="6" name="Footer Placeholder 5"/>
          <p:cNvSpPr>
            <a:spLocks noGrp="1"/>
          </p:cNvSpPr>
          <p:nvPr>
            <p:ph type="ftr" sz="quarter" idx="11"/>
          </p:nvPr>
        </p:nvSpPr>
        <p:spPr/>
        <p:txBody>
          <a:bodyPr/>
          <a:lstStyle/>
          <a:p>
            <a:r>
              <a:rPr lang="en-US"/>
              <a:t>Topic of Survey</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549EE9C-34BB-BE4B-A0BC-813241929543}" type="slidenum">
              <a:rPr lang="en-US" smtClean="0"/>
              <a:t>‹#›</a:t>
            </a:fld>
            <a:endParaRPr lang="en-US"/>
          </a:p>
        </p:txBody>
      </p:sp>
    </p:spTree>
    <p:extLst>
      <p:ext uri="{BB962C8B-B14F-4D97-AF65-F5344CB8AC3E}">
        <p14:creationId xmlns:p14="http://schemas.microsoft.com/office/powerpoint/2010/main" val="1116153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F8F0589-BD45-3E42-80E9-04C9E4E48607}" type="datetime1">
              <a:rPr lang="en-IN" smtClean="0"/>
              <a:t>13-12-2023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Topic of Survey</a:t>
            </a: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549EE9C-34BB-BE4B-A0BC-813241929543}" type="slidenum">
              <a:rPr lang="en-US" smtClean="0"/>
              <a:t>‹#›</a:t>
            </a:fld>
            <a:endParaRPr lang="en-US"/>
          </a:p>
        </p:txBody>
      </p:sp>
    </p:spTree>
    <p:extLst>
      <p:ext uri="{BB962C8B-B14F-4D97-AF65-F5344CB8AC3E}">
        <p14:creationId xmlns:p14="http://schemas.microsoft.com/office/powerpoint/2010/main" val="2255270181"/>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Lst>
  <p:hf hd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console.aws.amazon.com/ec2/"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console.aws.amazon.com/ec2/"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console.aws.amazon.com/ec2/"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console.aws.amazon.com/ec2/v2/hom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2BAD5-1F0F-6949-960D-F0F201E4396A}"/>
              </a:ext>
            </a:extLst>
          </p:cNvPr>
          <p:cNvSpPr>
            <a:spLocks noGrp="1"/>
          </p:cNvSpPr>
          <p:nvPr>
            <p:ph type="ctrTitle"/>
          </p:nvPr>
        </p:nvSpPr>
        <p:spPr>
          <a:xfrm>
            <a:off x="1535010" y="2522776"/>
            <a:ext cx="9144000" cy="705803"/>
          </a:xfrm>
        </p:spPr>
        <p:txBody>
          <a:bodyPr>
            <a:normAutofit/>
          </a:bodyPr>
          <a:lstStyle/>
          <a:p>
            <a:pPr algn="ctr"/>
            <a:r>
              <a:rPr lang="en-US" sz="3200" b="1" dirty="0">
                <a:solidFill>
                  <a:schemeClr val="tx1"/>
                </a:solidFill>
                <a:effectLst>
                  <a:outerShdw blurRad="38100" dist="38100" dir="2700000" algn="tl">
                    <a:srgbClr val="000000">
                      <a:alpha val="43137"/>
                    </a:srgbClr>
                  </a:outerShdw>
                </a:effectLst>
                <a:latin typeface="Times" pitchFamily="2" charset="0"/>
              </a:rPr>
              <a:t>Summer Internship Training</a:t>
            </a:r>
          </a:p>
        </p:txBody>
      </p:sp>
      <p:sp>
        <p:nvSpPr>
          <p:cNvPr id="3" name="Subtitle 2">
            <a:extLst>
              <a:ext uri="{FF2B5EF4-FFF2-40B4-BE49-F238E27FC236}">
                <a16:creationId xmlns:a16="http://schemas.microsoft.com/office/drawing/2014/main" id="{CFFBE4F3-9C2D-5748-A7B8-FA66D558D5DA}"/>
              </a:ext>
            </a:extLst>
          </p:cNvPr>
          <p:cNvSpPr>
            <a:spLocks noGrp="1"/>
          </p:cNvSpPr>
          <p:nvPr>
            <p:ph type="subTitle" idx="1"/>
          </p:nvPr>
        </p:nvSpPr>
        <p:spPr>
          <a:xfrm>
            <a:off x="1518311" y="3462264"/>
            <a:ext cx="9144000" cy="2420810"/>
          </a:xfrm>
        </p:spPr>
        <p:txBody>
          <a:bodyPr>
            <a:noAutofit/>
          </a:bodyPr>
          <a:lstStyle/>
          <a:p>
            <a:pPr algn="ctr"/>
            <a:r>
              <a:rPr lang="en-US" b="1" dirty="0">
                <a:solidFill>
                  <a:schemeClr val="tx1"/>
                </a:solidFill>
                <a:effectLst>
                  <a:outerShdw blurRad="38100" dist="38100" dir="2700000" algn="tl">
                    <a:srgbClr val="000000">
                      <a:alpha val="43137"/>
                    </a:srgbClr>
                  </a:outerShdw>
                </a:effectLst>
                <a:latin typeface="Times" pitchFamily="2" charset="0"/>
              </a:rPr>
              <a:t>on</a:t>
            </a:r>
          </a:p>
          <a:p>
            <a:pPr algn="ctr"/>
            <a:r>
              <a:rPr lang="en-US" sz="2400" b="1" dirty="0">
                <a:solidFill>
                  <a:schemeClr val="tx1"/>
                </a:solidFill>
                <a:effectLst>
                  <a:outerShdw blurRad="38100" dist="38100" dir="2700000" algn="tl">
                    <a:srgbClr val="000000">
                      <a:alpha val="43137"/>
                    </a:srgbClr>
                  </a:outerShdw>
                </a:effectLst>
                <a:latin typeface="Times" pitchFamily="2" charset="0"/>
              </a:rPr>
              <a:t>Cloud Services</a:t>
            </a:r>
          </a:p>
          <a:p>
            <a:pPr algn="just"/>
            <a:r>
              <a:rPr lang="en-US" sz="2400" dirty="0">
                <a:solidFill>
                  <a:schemeClr val="tx1"/>
                </a:solidFill>
                <a:effectLst>
                  <a:outerShdw blurRad="38100" dist="38100" dir="2700000" algn="tl">
                    <a:srgbClr val="000000">
                      <a:alpha val="43137"/>
                    </a:srgbClr>
                  </a:outerShdw>
                </a:effectLst>
                <a:latin typeface="Times" pitchFamily="2" charset="0"/>
              </a:rPr>
              <a:t>        Name: Arti Mule</a:t>
            </a:r>
          </a:p>
          <a:p>
            <a:pPr algn="just"/>
            <a:r>
              <a:rPr lang="en-US" sz="2400" dirty="0">
                <a:solidFill>
                  <a:schemeClr val="tx1"/>
                </a:solidFill>
                <a:effectLst>
                  <a:outerShdw blurRad="38100" dist="38100" dir="2700000" algn="tl">
                    <a:srgbClr val="000000">
                      <a:alpha val="43137"/>
                    </a:srgbClr>
                  </a:outerShdw>
                </a:effectLst>
                <a:latin typeface="Times" pitchFamily="2" charset="0"/>
              </a:rPr>
              <a:t>        Roll No: 36036</a:t>
            </a:r>
            <a:endParaRPr lang="en-US" sz="2400" dirty="0">
              <a:solidFill>
                <a:schemeClr val="tx1"/>
              </a:solidFill>
              <a:latin typeface="Times" pitchFamily="2" charset="0"/>
            </a:endParaRPr>
          </a:p>
        </p:txBody>
      </p:sp>
      <p:sp>
        <p:nvSpPr>
          <p:cNvPr id="53" name="Subtitle 2">
            <a:extLst>
              <a:ext uri="{FF2B5EF4-FFF2-40B4-BE49-F238E27FC236}">
                <a16:creationId xmlns:a16="http://schemas.microsoft.com/office/drawing/2014/main" id="{11825EAA-D0AA-424E-B92D-DC7876A06A1E}"/>
              </a:ext>
            </a:extLst>
          </p:cNvPr>
          <p:cNvSpPr txBox="1">
            <a:spLocks/>
          </p:cNvSpPr>
          <p:nvPr/>
        </p:nvSpPr>
        <p:spPr>
          <a:xfrm>
            <a:off x="1432560" y="4954598"/>
            <a:ext cx="9144000" cy="7424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Times" pitchFamily="2" charset="0"/>
            </a:endParaRPr>
          </a:p>
        </p:txBody>
      </p:sp>
      <p:pic>
        <p:nvPicPr>
          <p:cNvPr id="57" name="Picture 56" descr="A picture containing icon&#10;&#10;Description automatically generated">
            <a:extLst>
              <a:ext uri="{FF2B5EF4-FFF2-40B4-BE49-F238E27FC236}">
                <a16:creationId xmlns:a16="http://schemas.microsoft.com/office/drawing/2014/main" id="{B531DBC0-8C78-B647-BD59-961C50E44F4D}"/>
              </a:ext>
            </a:extLst>
          </p:cNvPr>
          <p:cNvPicPr>
            <a:picLocks noChangeAspect="1"/>
          </p:cNvPicPr>
          <p:nvPr/>
        </p:nvPicPr>
        <p:blipFill>
          <a:blip r:embed="rId2"/>
          <a:stretch>
            <a:fillRect/>
          </a:stretch>
        </p:blipFill>
        <p:spPr>
          <a:xfrm>
            <a:off x="5103476" y="354145"/>
            <a:ext cx="1699106" cy="754623"/>
          </a:xfrm>
          <a:prstGeom prst="rect">
            <a:avLst/>
          </a:prstGeom>
        </p:spPr>
      </p:pic>
      <p:sp>
        <p:nvSpPr>
          <p:cNvPr id="58" name="Title 1">
            <a:extLst>
              <a:ext uri="{FF2B5EF4-FFF2-40B4-BE49-F238E27FC236}">
                <a16:creationId xmlns:a16="http://schemas.microsoft.com/office/drawing/2014/main" id="{394ACE8F-28C8-D14E-8A88-894208222FAB}"/>
              </a:ext>
            </a:extLst>
          </p:cNvPr>
          <p:cNvSpPr txBox="1">
            <a:spLocks/>
          </p:cNvSpPr>
          <p:nvPr/>
        </p:nvSpPr>
        <p:spPr>
          <a:xfrm>
            <a:off x="1535010" y="1202904"/>
            <a:ext cx="9144000" cy="102970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b="1" dirty="0" err="1">
                <a:solidFill>
                  <a:srgbClr val="C00000"/>
                </a:solidFill>
                <a:latin typeface="Times" pitchFamily="2" charset="0"/>
              </a:rPr>
              <a:t>Deogiri</a:t>
            </a:r>
            <a:r>
              <a:rPr lang="en-US" sz="2000" b="1" dirty="0">
                <a:solidFill>
                  <a:srgbClr val="C00000"/>
                </a:solidFill>
                <a:latin typeface="Times" pitchFamily="2" charset="0"/>
              </a:rPr>
              <a:t> Institute of Engineering and Management Studies, Aurangabad</a:t>
            </a:r>
          </a:p>
          <a:p>
            <a:r>
              <a:rPr lang="en-US" sz="2000" b="1" dirty="0">
                <a:solidFill>
                  <a:srgbClr val="C00000"/>
                </a:solidFill>
                <a:latin typeface="Times" pitchFamily="2" charset="0"/>
              </a:rPr>
              <a:t>Department of Computer Science and Engineering </a:t>
            </a:r>
          </a:p>
        </p:txBody>
      </p:sp>
      <p:sp>
        <p:nvSpPr>
          <p:cNvPr id="59" name="TextBox 58">
            <a:extLst>
              <a:ext uri="{FF2B5EF4-FFF2-40B4-BE49-F238E27FC236}">
                <a16:creationId xmlns:a16="http://schemas.microsoft.com/office/drawing/2014/main" id="{DD72FC46-2011-8B49-858C-D2E08A29349B}"/>
              </a:ext>
            </a:extLst>
          </p:cNvPr>
          <p:cNvSpPr txBox="1"/>
          <p:nvPr/>
        </p:nvSpPr>
        <p:spPr>
          <a:xfrm>
            <a:off x="5441521" y="1270035"/>
            <a:ext cx="901016" cy="523220"/>
          </a:xfrm>
          <a:prstGeom prst="rect">
            <a:avLst/>
          </a:prstGeom>
          <a:noFill/>
        </p:spPr>
        <p:txBody>
          <a:bodyPr wrap="none" rtlCol="0">
            <a:spAutoFit/>
          </a:bodyPr>
          <a:lstStyle/>
          <a:p>
            <a:r>
              <a:rPr lang="en-US" sz="1400" b="1" dirty="0">
                <a:solidFill>
                  <a:srgbClr val="C00000"/>
                </a:solidFill>
                <a:latin typeface="Times" pitchFamily="2" charset="0"/>
              </a:rPr>
              <a:t>MSPM’s </a:t>
            </a:r>
          </a:p>
          <a:p>
            <a:endParaRPr lang="en-US" sz="1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6800" y="4599709"/>
            <a:ext cx="3505200" cy="2086707"/>
          </a:xfrm>
          <a:prstGeom prst="rect">
            <a:avLst/>
          </a:prstGeom>
        </p:spPr>
      </p:pic>
      <p:sp>
        <p:nvSpPr>
          <p:cNvPr id="5" name="TextBox 4"/>
          <p:cNvSpPr txBox="1"/>
          <p:nvPr/>
        </p:nvSpPr>
        <p:spPr>
          <a:xfrm>
            <a:off x="845127" y="4447309"/>
            <a:ext cx="415637" cy="369332"/>
          </a:xfrm>
          <a:prstGeom prst="rect">
            <a:avLst/>
          </a:prstGeom>
          <a:noFill/>
        </p:spPr>
        <p:txBody>
          <a:bodyPr wrap="square" rtlCol="0">
            <a:spAutoFit/>
          </a:bodyPr>
          <a:lstStyle/>
          <a:p>
            <a:r>
              <a:rPr lang="en-US" dirty="0">
                <a:solidFill>
                  <a:schemeClr val="bg1"/>
                </a:solidFill>
              </a:rPr>
              <a:t>1</a:t>
            </a:r>
          </a:p>
        </p:txBody>
      </p:sp>
      <p:sp>
        <p:nvSpPr>
          <p:cNvPr id="6" name="TextBox 5"/>
          <p:cNvSpPr txBox="1"/>
          <p:nvPr/>
        </p:nvSpPr>
        <p:spPr>
          <a:xfrm>
            <a:off x="1676400" y="6137564"/>
            <a:ext cx="3427076" cy="369332"/>
          </a:xfrm>
          <a:prstGeom prst="rect">
            <a:avLst/>
          </a:prstGeom>
          <a:noFill/>
        </p:spPr>
        <p:txBody>
          <a:bodyPr wrap="square" rtlCol="0">
            <a:spAutoFit/>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19/1/2021</a:t>
            </a:r>
          </a:p>
        </p:txBody>
      </p:sp>
    </p:spTree>
    <p:extLst>
      <p:ext uri="{BB962C8B-B14F-4D97-AF65-F5344CB8AC3E}">
        <p14:creationId xmlns:p14="http://schemas.microsoft.com/office/powerpoint/2010/main" val="3712538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71103" y="2895600"/>
            <a:ext cx="8915400" cy="3777622"/>
          </a:xfrm>
        </p:spPr>
        <p:txBody>
          <a:bodyPr>
            <a:normAutofit/>
          </a:bodyPr>
          <a:lstStyle/>
          <a:p>
            <a:r>
              <a:rPr lang="en-US" sz="6600" i="1" dirty="0">
                <a:effectLst>
                  <a:outerShdw blurRad="38100" dist="38100" dir="2700000" algn="tl">
                    <a:srgbClr val="000000">
                      <a:alpha val="43137"/>
                    </a:srgbClr>
                  </a:outerShdw>
                </a:effectLst>
              </a:rPr>
              <a:t>WEEK 2:</a:t>
            </a:r>
          </a:p>
        </p:txBody>
      </p:sp>
      <p:sp>
        <p:nvSpPr>
          <p:cNvPr id="4" name="Date Placeholder 3"/>
          <p:cNvSpPr>
            <a:spLocks noGrp="1"/>
          </p:cNvSpPr>
          <p:nvPr>
            <p:ph type="dt" sz="half" idx="10"/>
          </p:nvPr>
        </p:nvSpPr>
        <p:spPr/>
        <p:txBody>
          <a:bodyPr/>
          <a:lstStyle/>
          <a:p>
            <a:endParaRPr lang="en-US" dirty="0"/>
          </a:p>
        </p:txBody>
      </p:sp>
      <p:sp>
        <p:nvSpPr>
          <p:cNvPr id="6" name="Slide Number Placeholder 5"/>
          <p:cNvSpPr>
            <a:spLocks noGrp="1"/>
          </p:cNvSpPr>
          <p:nvPr>
            <p:ph type="sldNum" sz="quarter" idx="12"/>
          </p:nvPr>
        </p:nvSpPr>
        <p:spPr/>
        <p:txBody>
          <a:bodyPr/>
          <a:lstStyle/>
          <a:p>
            <a:fld id="{2549EE9C-34BB-BE4B-A0BC-813241929543}" type="slidenum">
              <a:rPr lang="en-US" smtClean="0"/>
              <a:t>10</a:t>
            </a:fld>
            <a:endParaRPr lang="en-US"/>
          </a:p>
        </p:txBody>
      </p:sp>
    </p:spTree>
    <p:extLst>
      <p:ext uri="{BB962C8B-B14F-4D97-AF65-F5344CB8AC3E}">
        <p14:creationId xmlns:p14="http://schemas.microsoft.com/office/powerpoint/2010/main" val="1346385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Create a network interface</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pPr lvl="0"/>
            <a:r>
              <a:rPr lang="en-US" dirty="0"/>
              <a:t>Open the Amazon EC2 console at </a:t>
            </a:r>
            <a:r>
              <a:rPr lang="en-US" u="sng" dirty="0">
                <a:hlinkClick r:id="rId2"/>
              </a:rPr>
              <a:t>https://console.aws.amazon.com/ec2/</a:t>
            </a:r>
            <a:r>
              <a:rPr lang="en-US" dirty="0"/>
              <a:t>.</a:t>
            </a:r>
          </a:p>
          <a:p>
            <a:pPr lvl="0"/>
            <a:r>
              <a:rPr lang="en-US" dirty="0"/>
              <a:t>In the navigation pane, choose </a:t>
            </a:r>
            <a:r>
              <a:rPr lang="en-US" b="1" dirty="0"/>
              <a:t>Network Interfaces</a:t>
            </a:r>
            <a:r>
              <a:rPr lang="en-US" dirty="0"/>
              <a:t>.</a:t>
            </a:r>
          </a:p>
          <a:p>
            <a:pPr lvl="0"/>
            <a:r>
              <a:rPr lang="en-US" dirty="0"/>
              <a:t>Choose </a:t>
            </a:r>
            <a:r>
              <a:rPr lang="en-US" b="1" dirty="0"/>
              <a:t>Create Network Interface</a:t>
            </a:r>
            <a:r>
              <a:rPr lang="en-US" dirty="0"/>
              <a:t>.</a:t>
            </a:r>
          </a:p>
          <a:p>
            <a:pPr lvl="0"/>
            <a:r>
              <a:rPr lang="en-US" dirty="0"/>
              <a:t>For </a:t>
            </a:r>
            <a:r>
              <a:rPr lang="en-US" b="1" dirty="0"/>
              <a:t>Description</a:t>
            </a:r>
            <a:r>
              <a:rPr lang="en-US" dirty="0"/>
              <a:t>, enter a descriptive name.</a:t>
            </a:r>
          </a:p>
          <a:p>
            <a:pPr lvl="0"/>
            <a:r>
              <a:rPr lang="en-US" dirty="0"/>
              <a:t>For </a:t>
            </a:r>
            <a:r>
              <a:rPr lang="en-US" b="1" dirty="0"/>
              <a:t>Subnet</a:t>
            </a:r>
            <a:r>
              <a:rPr lang="en-US" dirty="0"/>
              <a:t>, select the subnet.</a:t>
            </a:r>
          </a:p>
          <a:p>
            <a:pPr lvl="0"/>
            <a:r>
              <a:rPr lang="en-US" dirty="0"/>
              <a:t>For </a:t>
            </a:r>
            <a:r>
              <a:rPr lang="en-US" b="1" dirty="0"/>
              <a:t>Private IP</a:t>
            </a:r>
            <a:r>
              <a:rPr lang="en-US" dirty="0"/>
              <a:t> (or </a:t>
            </a:r>
            <a:r>
              <a:rPr lang="en-US" b="1" dirty="0"/>
              <a:t>IPv4 Private IP</a:t>
            </a:r>
            <a:r>
              <a:rPr lang="en-US" dirty="0"/>
              <a:t>), enter the primary private IPv4 address. If you don't specify an IPv4 address, we select an available private IPv4 address from within the selected subnet.</a:t>
            </a:r>
          </a:p>
          <a:p>
            <a:pPr lvl="0"/>
            <a:r>
              <a:rPr lang="en-US" dirty="0"/>
              <a:t>(IPv6 only) If you selected a subnet that has an associated IPv6 CIDR block, you can optionally specify an IPv6 address in the </a:t>
            </a:r>
            <a:r>
              <a:rPr lang="en-US" b="1" dirty="0"/>
              <a:t>IPv6 IP</a:t>
            </a:r>
            <a:r>
              <a:rPr lang="en-US" dirty="0"/>
              <a:t> field.</a:t>
            </a:r>
          </a:p>
          <a:p>
            <a:pPr lvl="0"/>
            <a:r>
              <a:rPr lang="en-US" dirty="0"/>
              <a:t>To create an Elastic Fabric Adapter, select </a:t>
            </a:r>
            <a:r>
              <a:rPr lang="en-US" b="1" dirty="0"/>
              <a:t>Elastic Fabric Adapter</a:t>
            </a:r>
            <a:r>
              <a:rPr lang="en-US" dirty="0"/>
              <a:t>.</a:t>
            </a:r>
          </a:p>
          <a:p>
            <a:pPr lvl="0"/>
            <a:r>
              <a:rPr lang="en-US" dirty="0"/>
              <a:t>For </a:t>
            </a:r>
            <a:r>
              <a:rPr lang="en-US" b="1" dirty="0"/>
              <a:t>Security groups</a:t>
            </a:r>
            <a:r>
              <a:rPr lang="en-US" dirty="0"/>
              <a:t>, select one or more security groups.</a:t>
            </a:r>
          </a:p>
          <a:p>
            <a:pPr lvl="0"/>
            <a:r>
              <a:rPr lang="en-US" dirty="0"/>
              <a:t>(Optional) Choose </a:t>
            </a:r>
            <a:r>
              <a:rPr lang="en-US" b="1" dirty="0"/>
              <a:t>Add Tag</a:t>
            </a:r>
            <a:r>
              <a:rPr lang="en-US" dirty="0"/>
              <a:t> and enter a tag key and a tag value.</a:t>
            </a:r>
          </a:p>
          <a:p>
            <a:pPr lvl="0"/>
            <a:r>
              <a:rPr lang="en-US" dirty="0"/>
              <a:t>Choose </a:t>
            </a:r>
            <a:r>
              <a:rPr lang="en-US" b="1" dirty="0"/>
              <a:t>Yes, Create</a:t>
            </a:r>
            <a:r>
              <a:rPr lang="en-US" dirty="0"/>
              <a:t>.</a:t>
            </a:r>
          </a:p>
          <a:p>
            <a:endParaRPr lang="en-US" dirty="0"/>
          </a:p>
        </p:txBody>
      </p:sp>
      <p:sp>
        <p:nvSpPr>
          <p:cNvPr id="7" name="TextBox 6"/>
          <p:cNvSpPr txBox="1"/>
          <p:nvPr/>
        </p:nvSpPr>
        <p:spPr>
          <a:xfrm>
            <a:off x="928255" y="762000"/>
            <a:ext cx="554181" cy="369332"/>
          </a:xfrm>
          <a:prstGeom prst="rect">
            <a:avLst/>
          </a:prstGeom>
          <a:noFill/>
        </p:spPr>
        <p:txBody>
          <a:bodyPr wrap="square" rtlCol="0">
            <a:spAutoFit/>
          </a:bodyPr>
          <a:lstStyle/>
          <a:p>
            <a:r>
              <a:rPr lang="en-US" dirty="0">
                <a:solidFill>
                  <a:schemeClr val="bg1"/>
                </a:solidFill>
              </a:rPr>
              <a:t>11</a:t>
            </a:r>
          </a:p>
        </p:txBody>
      </p:sp>
    </p:spTree>
    <p:extLst>
      <p:ext uri="{BB962C8B-B14F-4D97-AF65-F5344CB8AC3E}">
        <p14:creationId xmlns:p14="http://schemas.microsoft.com/office/powerpoint/2010/main" val="1948828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Manage IP addresses</a:t>
            </a:r>
            <a:br>
              <a:rPr lang="en-US" b="1" dirty="0"/>
            </a:br>
            <a:endParaRPr lang="en-US" dirty="0"/>
          </a:p>
        </p:txBody>
      </p:sp>
      <p:sp>
        <p:nvSpPr>
          <p:cNvPr id="3" name="Content Placeholder 2"/>
          <p:cNvSpPr>
            <a:spLocks noGrp="1"/>
          </p:cNvSpPr>
          <p:nvPr>
            <p:ph idx="1"/>
          </p:nvPr>
        </p:nvSpPr>
        <p:spPr/>
        <p:txBody>
          <a:bodyPr/>
          <a:lstStyle/>
          <a:p>
            <a:pPr lvl="0"/>
            <a:r>
              <a:rPr lang="en-US" sz="2000" dirty="0"/>
              <a:t>Elastic IP addresses (one per private IPv4 address)</a:t>
            </a:r>
          </a:p>
          <a:p>
            <a:pPr lvl="0"/>
            <a:r>
              <a:rPr lang="en-US" sz="2000" dirty="0"/>
              <a:t>IPv4 addresses</a:t>
            </a:r>
          </a:p>
          <a:p>
            <a:pPr lvl="0"/>
            <a:r>
              <a:rPr lang="en-US" sz="2000" dirty="0"/>
              <a:t>IPv6 addresses</a:t>
            </a:r>
          </a:p>
          <a:p>
            <a:endParaRPr lang="en-US" dirty="0"/>
          </a:p>
        </p:txBody>
      </p:sp>
      <p:sp>
        <p:nvSpPr>
          <p:cNvPr id="4" name="Date Placeholder 3"/>
          <p:cNvSpPr>
            <a:spLocks noGrp="1"/>
          </p:cNvSpPr>
          <p:nvPr>
            <p:ph type="dt" sz="half" idx="10"/>
          </p:nvPr>
        </p:nvSpPr>
        <p:spPr/>
        <p:txBody>
          <a:bodyPr/>
          <a:lstStyle/>
          <a:p>
            <a:fld id="{B4A076D1-6380-9443-90F6-DF98C9D5EB6C}" type="datetime1">
              <a:rPr lang="en-IN" smtClean="0"/>
              <a:t>13-12-2023</a:t>
            </a:fld>
            <a:endParaRPr lang="en-US"/>
          </a:p>
        </p:txBody>
      </p:sp>
      <p:sp>
        <p:nvSpPr>
          <p:cNvPr id="5" name="Footer Placeholder 4"/>
          <p:cNvSpPr>
            <a:spLocks noGrp="1"/>
          </p:cNvSpPr>
          <p:nvPr>
            <p:ph type="ftr" sz="quarter" idx="11"/>
          </p:nvPr>
        </p:nvSpPr>
        <p:spPr/>
        <p:txBody>
          <a:bodyPr/>
          <a:lstStyle/>
          <a:p>
            <a:r>
              <a:rPr lang="en-US"/>
              <a:t>Topic of Survey</a:t>
            </a:r>
          </a:p>
        </p:txBody>
      </p:sp>
      <p:sp>
        <p:nvSpPr>
          <p:cNvPr id="7" name="TextBox 6"/>
          <p:cNvSpPr txBox="1"/>
          <p:nvPr/>
        </p:nvSpPr>
        <p:spPr>
          <a:xfrm>
            <a:off x="983673" y="775855"/>
            <a:ext cx="554182" cy="369332"/>
          </a:xfrm>
          <a:prstGeom prst="rect">
            <a:avLst/>
          </a:prstGeom>
          <a:noFill/>
        </p:spPr>
        <p:txBody>
          <a:bodyPr wrap="square" rtlCol="0">
            <a:spAutoFit/>
          </a:bodyPr>
          <a:lstStyle/>
          <a:p>
            <a:r>
              <a:rPr lang="en-US" dirty="0">
                <a:solidFill>
                  <a:schemeClr val="bg1"/>
                </a:solidFill>
              </a:rPr>
              <a:t>12</a:t>
            </a:r>
          </a:p>
        </p:txBody>
      </p:sp>
    </p:spTree>
    <p:extLst>
      <p:ext uri="{BB962C8B-B14F-4D97-AF65-F5344CB8AC3E}">
        <p14:creationId xmlns:p14="http://schemas.microsoft.com/office/powerpoint/2010/main" val="3978022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b="1" dirty="0"/>
              <a:t>To manage the Elastic IP addresses of a network interface using the console:</a:t>
            </a:r>
            <a:br>
              <a:rPr lang="en-US" dirty="0"/>
            </a:br>
            <a:endParaRPr lang="en-US" dirty="0"/>
          </a:p>
        </p:txBody>
      </p:sp>
      <p:sp>
        <p:nvSpPr>
          <p:cNvPr id="3" name="Content Placeholder 2"/>
          <p:cNvSpPr>
            <a:spLocks noGrp="1"/>
          </p:cNvSpPr>
          <p:nvPr>
            <p:ph idx="1"/>
          </p:nvPr>
        </p:nvSpPr>
        <p:spPr/>
        <p:txBody>
          <a:bodyPr>
            <a:normAutofit lnSpcReduction="10000"/>
          </a:bodyPr>
          <a:lstStyle/>
          <a:p>
            <a:pPr lvl="0"/>
            <a:r>
              <a:rPr lang="en-US" dirty="0"/>
              <a:t>Open the Amazon EC2 console at </a:t>
            </a:r>
            <a:r>
              <a:rPr lang="en-US" u="sng" dirty="0">
                <a:hlinkClick r:id="rId2"/>
              </a:rPr>
              <a:t>https://console.aws.amazon.com/ec2/</a:t>
            </a:r>
            <a:r>
              <a:rPr lang="en-US" dirty="0"/>
              <a:t>.</a:t>
            </a:r>
          </a:p>
          <a:p>
            <a:pPr lvl="0"/>
            <a:r>
              <a:rPr lang="en-US" dirty="0"/>
              <a:t>In the navigation pane, choose </a:t>
            </a:r>
            <a:r>
              <a:rPr lang="en-US" b="1" dirty="0"/>
              <a:t>Network Interfaces</a:t>
            </a:r>
            <a:r>
              <a:rPr lang="en-US" dirty="0"/>
              <a:t>.</a:t>
            </a:r>
          </a:p>
          <a:p>
            <a:pPr lvl="0"/>
            <a:r>
              <a:rPr lang="en-US" dirty="0"/>
              <a:t>Select the network interface.</a:t>
            </a:r>
          </a:p>
          <a:p>
            <a:pPr lvl="0"/>
            <a:r>
              <a:rPr lang="en-US" dirty="0"/>
              <a:t>To associate an Elastic IP address, do the following:</a:t>
            </a:r>
          </a:p>
          <a:p>
            <a:pPr lvl="1"/>
            <a:r>
              <a:rPr lang="en-US" dirty="0"/>
              <a:t>Choose </a:t>
            </a:r>
            <a:r>
              <a:rPr lang="en-US" b="1" dirty="0"/>
              <a:t>Actions</a:t>
            </a:r>
            <a:r>
              <a:rPr lang="en-US" dirty="0"/>
              <a:t>, </a:t>
            </a:r>
            <a:r>
              <a:rPr lang="en-US" b="1" dirty="0"/>
              <a:t>Associate Address</a:t>
            </a:r>
            <a:r>
              <a:rPr lang="en-US" dirty="0"/>
              <a:t>.</a:t>
            </a:r>
          </a:p>
          <a:p>
            <a:pPr lvl="1"/>
            <a:r>
              <a:rPr lang="en-US" dirty="0"/>
              <a:t>For </a:t>
            </a:r>
            <a:r>
              <a:rPr lang="en-US" b="1" dirty="0"/>
              <a:t>Address</a:t>
            </a:r>
            <a:r>
              <a:rPr lang="en-US" dirty="0"/>
              <a:t>, select the Elastic IP address.</a:t>
            </a:r>
          </a:p>
          <a:p>
            <a:pPr lvl="1"/>
            <a:r>
              <a:rPr lang="en-US" dirty="0"/>
              <a:t>For </a:t>
            </a:r>
            <a:r>
              <a:rPr lang="en-US" b="1" dirty="0"/>
              <a:t>Associate to private IP address</a:t>
            </a:r>
            <a:r>
              <a:rPr lang="en-US" dirty="0"/>
              <a:t>, select the private IPv4 address to associate with the Elastic IP address.</a:t>
            </a:r>
          </a:p>
          <a:p>
            <a:pPr lvl="1"/>
            <a:r>
              <a:rPr lang="en-US" dirty="0"/>
              <a:t>Choose </a:t>
            </a:r>
            <a:r>
              <a:rPr lang="en-US" b="1" dirty="0"/>
              <a:t>Allow </a:t>
            </a:r>
            <a:r>
              <a:rPr lang="en-US" b="1" dirty="0" err="1"/>
              <a:t>reassociation</a:t>
            </a:r>
            <a:r>
              <a:rPr lang="en-US" dirty="0"/>
              <a:t> to allow the Elastic IP address to be associated with the specified network interface if it's currently associated with another instance or network interface, and then choose </a:t>
            </a:r>
            <a:r>
              <a:rPr lang="en-US" b="1" dirty="0"/>
              <a:t>Associate Address</a:t>
            </a:r>
            <a:r>
              <a:rPr lang="en-US" dirty="0"/>
              <a:t>.</a:t>
            </a:r>
          </a:p>
          <a:p>
            <a:endParaRPr lang="en-US" dirty="0"/>
          </a:p>
        </p:txBody>
      </p:sp>
      <p:sp>
        <p:nvSpPr>
          <p:cNvPr id="4" name="Date Placeholder 3"/>
          <p:cNvSpPr>
            <a:spLocks noGrp="1"/>
          </p:cNvSpPr>
          <p:nvPr>
            <p:ph type="dt" sz="half" idx="10"/>
          </p:nvPr>
        </p:nvSpPr>
        <p:spPr/>
        <p:txBody>
          <a:bodyPr/>
          <a:lstStyle/>
          <a:p>
            <a:fld id="{B4A076D1-6380-9443-90F6-DF98C9D5EB6C}" type="datetime1">
              <a:rPr lang="en-IN" smtClean="0"/>
              <a:t>13-12-2023</a:t>
            </a:fld>
            <a:endParaRPr lang="en-US"/>
          </a:p>
        </p:txBody>
      </p:sp>
      <p:sp>
        <p:nvSpPr>
          <p:cNvPr id="5" name="Footer Placeholder 4"/>
          <p:cNvSpPr>
            <a:spLocks noGrp="1"/>
          </p:cNvSpPr>
          <p:nvPr>
            <p:ph type="ftr" sz="quarter" idx="11"/>
          </p:nvPr>
        </p:nvSpPr>
        <p:spPr/>
        <p:txBody>
          <a:bodyPr/>
          <a:lstStyle/>
          <a:p>
            <a:r>
              <a:rPr lang="en-US"/>
              <a:t>Topic of Survey</a:t>
            </a:r>
          </a:p>
        </p:txBody>
      </p:sp>
      <p:sp>
        <p:nvSpPr>
          <p:cNvPr id="7" name="TextBox 6"/>
          <p:cNvSpPr txBox="1"/>
          <p:nvPr/>
        </p:nvSpPr>
        <p:spPr>
          <a:xfrm>
            <a:off x="858982" y="803564"/>
            <a:ext cx="540327" cy="369332"/>
          </a:xfrm>
          <a:prstGeom prst="rect">
            <a:avLst/>
          </a:prstGeom>
          <a:noFill/>
        </p:spPr>
        <p:txBody>
          <a:bodyPr wrap="square" rtlCol="0">
            <a:spAutoFit/>
          </a:bodyPr>
          <a:lstStyle/>
          <a:p>
            <a:r>
              <a:rPr lang="en-US" dirty="0">
                <a:solidFill>
                  <a:schemeClr val="bg1"/>
                </a:solidFill>
              </a:rPr>
              <a:t>13</a:t>
            </a:r>
          </a:p>
        </p:txBody>
      </p:sp>
    </p:spTree>
    <p:extLst>
      <p:ext uri="{BB962C8B-B14F-4D97-AF65-F5344CB8AC3E}">
        <p14:creationId xmlns:p14="http://schemas.microsoft.com/office/powerpoint/2010/main" val="3577063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b="1" dirty="0"/>
              <a:t>To manage the IPv4 and IPv6 addresses of a network interface using the console:</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a:t>Open the Amazon EC2 console at </a:t>
            </a:r>
            <a:r>
              <a:rPr lang="en-US" u="sng" dirty="0">
                <a:hlinkClick r:id="rId2"/>
              </a:rPr>
              <a:t>https://console.aws.amazon.com/ec2/</a:t>
            </a:r>
            <a:r>
              <a:rPr lang="en-US" dirty="0"/>
              <a:t>.</a:t>
            </a:r>
          </a:p>
          <a:p>
            <a:pPr lvl="0"/>
            <a:r>
              <a:rPr lang="en-US" dirty="0"/>
              <a:t>In the navigation pane, choose </a:t>
            </a:r>
            <a:r>
              <a:rPr lang="en-US" b="1" dirty="0"/>
              <a:t>Network Interfaces</a:t>
            </a:r>
            <a:r>
              <a:rPr lang="en-US" dirty="0"/>
              <a:t>.</a:t>
            </a:r>
          </a:p>
          <a:p>
            <a:pPr lvl="0"/>
            <a:r>
              <a:rPr lang="en-US" dirty="0"/>
              <a:t>Select the network interface.</a:t>
            </a:r>
          </a:p>
          <a:p>
            <a:pPr lvl="0"/>
            <a:r>
              <a:rPr lang="en-US" dirty="0"/>
              <a:t>Choose </a:t>
            </a:r>
            <a:r>
              <a:rPr lang="en-US" b="1" dirty="0"/>
              <a:t>Actions</a:t>
            </a:r>
            <a:r>
              <a:rPr lang="en-US" dirty="0"/>
              <a:t>, </a:t>
            </a:r>
            <a:r>
              <a:rPr lang="en-US" b="1" dirty="0"/>
              <a:t>Manage IP Addresses</a:t>
            </a:r>
            <a:r>
              <a:rPr lang="en-US" dirty="0"/>
              <a:t>.</a:t>
            </a:r>
          </a:p>
          <a:p>
            <a:pPr lvl="0"/>
            <a:r>
              <a:rPr lang="en-US" dirty="0"/>
              <a:t>For </a:t>
            </a:r>
            <a:r>
              <a:rPr lang="en-US" b="1" dirty="0"/>
              <a:t>IPv4 Addresses</a:t>
            </a:r>
            <a:r>
              <a:rPr lang="en-US" dirty="0"/>
              <a:t>, modify the IP addresses as needed. To assign an IPv4 address, choose </a:t>
            </a:r>
            <a:r>
              <a:rPr lang="en-US" b="1" dirty="0"/>
              <a:t>Assign new IP</a:t>
            </a:r>
            <a:r>
              <a:rPr lang="en-US" dirty="0"/>
              <a:t> and then specify an IPv4 address from the subnet range or let AWS choose one for you. To unassign an IPv4 address, choose </a:t>
            </a:r>
            <a:r>
              <a:rPr lang="en-US" b="1" dirty="0"/>
              <a:t>Unassign</a:t>
            </a:r>
            <a:r>
              <a:rPr lang="en-US" dirty="0"/>
              <a:t> next to the address.</a:t>
            </a:r>
          </a:p>
          <a:p>
            <a:pPr lvl="0"/>
            <a:r>
              <a:rPr lang="en-US" dirty="0"/>
              <a:t>For </a:t>
            </a:r>
            <a:r>
              <a:rPr lang="en-US" b="1" dirty="0"/>
              <a:t>IPv6 Addresses</a:t>
            </a:r>
            <a:r>
              <a:rPr lang="en-US" dirty="0"/>
              <a:t>, modify the IP addresses as needed. To assign an IPv6 address, choose </a:t>
            </a:r>
            <a:r>
              <a:rPr lang="en-US" b="1" dirty="0"/>
              <a:t>Assign new IP</a:t>
            </a:r>
            <a:r>
              <a:rPr lang="en-US" dirty="0"/>
              <a:t> and then specify an IPv6 address from the subnet range or let AWS choose one for you. To unassign an IPv6 address, choose </a:t>
            </a:r>
            <a:r>
              <a:rPr lang="en-US" b="1" dirty="0"/>
              <a:t>Unassign</a:t>
            </a:r>
            <a:r>
              <a:rPr lang="en-US" dirty="0"/>
              <a:t> next to the address.</a:t>
            </a:r>
          </a:p>
          <a:p>
            <a:pPr lvl="0"/>
            <a:r>
              <a:rPr lang="en-US" dirty="0"/>
              <a:t>Choose </a:t>
            </a:r>
            <a:r>
              <a:rPr lang="en-US" b="1" dirty="0"/>
              <a:t>Yes, Update</a:t>
            </a:r>
            <a:r>
              <a:rPr lang="en-US" dirty="0"/>
              <a:t>.</a:t>
            </a:r>
          </a:p>
          <a:p>
            <a:endParaRPr lang="en-US" dirty="0"/>
          </a:p>
        </p:txBody>
      </p:sp>
      <p:sp>
        <p:nvSpPr>
          <p:cNvPr id="7" name="TextBox 6"/>
          <p:cNvSpPr txBox="1"/>
          <p:nvPr/>
        </p:nvSpPr>
        <p:spPr>
          <a:xfrm>
            <a:off x="969818" y="803564"/>
            <a:ext cx="581891" cy="374072"/>
          </a:xfrm>
          <a:prstGeom prst="rect">
            <a:avLst/>
          </a:prstGeom>
          <a:noFill/>
        </p:spPr>
        <p:txBody>
          <a:bodyPr wrap="square" rtlCol="0">
            <a:spAutoFit/>
          </a:bodyPr>
          <a:lstStyle/>
          <a:p>
            <a:r>
              <a:rPr lang="en-US" dirty="0">
                <a:solidFill>
                  <a:schemeClr val="bg1"/>
                </a:solidFill>
              </a:rPr>
              <a:t>14</a:t>
            </a:r>
          </a:p>
        </p:txBody>
      </p:sp>
    </p:spTree>
    <p:extLst>
      <p:ext uri="{BB962C8B-B14F-4D97-AF65-F5344CB8AC3E}">
        <p14:creationId xmlns:p14="http://schemas.microsoft.com/office/powerpoint/2010/main" val="1872884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46958" y="2643761"/>
            <a:ext cx="6748751" cy="2510130"/>
          </a:xfrm>
        </p:spPr>
        <p:txBody>
          <a:bodyPr>
            <a:normAutofit/>
          </a:bodyPr>
          <a:lstStyle/>
          <a:p>
            <a:r>
              <a:rPr lang="en-US" sz="5400" i="1" dirty="0">
                <a:effectLst>
                  <a:outerShdw blurRad="38100" dist="38100" dir="2700000" algn="tl">
                    <a:srgbClr val="000000">
                      <a:alpha val="43137"/>
                    </a:srgbClr>
                  </a:outerShdw>
                </a:effectLst>
              </a:rPr>
              <a:t>WEEK 3:</a:t>
            </a:r>
          </a:p>
        </p:txBody>
      </p:sp>
      <p:sp>
        <p:nvSpPr>
          <p:cNvPr id="6" name="Slide Number Placeholder 5"/>
          <p:cNvSpPr>
            <a:spLocks noGrp="1"/>
          </p:cNvSpPr>
          <p:nvPr>
            <p:ph type="sldNum" sz="quarter" idx="12"/>
          </p:nvPr>
        </p:nvSpPr>
        <p:spPr/>
        <p:txBody>
          <a:bodyPr/>
          <a:lstStyle/>
          <a:p>
            <a:fld id="{2549EE9C-34BB-BE4B-A0BC-813241929543}" type="slidenum">
              <a:rPr lang="en-US" smtClean="0"/>
              <a:t>15</a:t>
            </a:fld>
            <a:endParaRPr lang="en-US"/>
          </a:p>
        </p:txBody>
      </p:sp>
    </p:spTree>
    <p:extLst>
      <p:ext uri="{BB962C8B-B14F-4D97-AF65-F5344CB8AC3E}">
        <p14:creationId xmlns:p14="http://schemas.microsoft.com/office/powerpoint/2010/main" val="2494895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a:t>How to Launch one T2 micro type windows server instance on AWS. Configure an IIS server with default web page:</a:t>
            </a:r>
          </a:p>
        </p:txBody>
      </p:sp>
      <p:sp>
        <p:nvSpPr>
          <p:cNvPr id="3" name="Content Placeholder 2"/>
          <p:cNvSpPr>
            <a:spLocks noGrp="1"/>
          </p:cNvSpPr>
          <p:nvPr>
            <p:ph idx="1"/>
          </p:nvPr>
        </p:nvSpPr>
        <p:spPr/>
        <p:txBody>
          <a:bodyPr/>
          <a:lstStyle/>
          <a:p>
            <a:r>
              <a:rPr lang="en-US" dirty="0"/>
              <a:t> </a:t>
            </a:r>
          </a:p>
          <a:p>
            <a:pPr lvl="0" fontAlgn="base"/>
            <a:r>
              <a:rPr lang="en-US" dirty="0"/>
              <a:t>Open the</a:t>
            </a:r>
            <a:r>
              <a:rPr lang="en-US" dirty="0">
                <a:hlinkClick r:id="rId3"/>
              </a:rPr>
              <a:t> AWS EC2 Management Console </a:t>
            </a:r>
            <a:endParaRPr lang="en-US" dirty="0"/>
          </a:p>
          <a:p>
            <a:pPr lvl="0" fontAlgn="base"/>
            <a:r>
              <a:rPr lang="en-US" dirty="0"/>
              <a:t>Click </a:t>
            </a:r>
            <a:r>
              <a:rPr lang="en-US" b="1" dirty="0"/>
              <a:t>Launch Instance</a:t>
            </a:r>
            <a:r>
              <a:rPr lang="en-US" dirty="0"/>
              <a:t> </a:t>
            </a:r>
          </a:p>
          <a:p>
            <a:pPr lvl="0"/>
            <a:r>
              <a:rPr lang="en-US" dirty="0"/>
              <a:t>Choose an instance type (t2 micro-free-tire eligible) </a:t>
            </a:r>
          </a:p>
          <a:p>
            <a:r>
              <a:rPr lang="en-US" dirty="0"/>
              <a:t>Select an Configure Instance Details you may be keep default or change it yours choice and click on </a:t>
            </a:r>
            <a:r>
              <a:rPr lang="en-US" b="1" dirty="0"/>
              <a:t>Next: Add Storage</a:t>
            </a:r>
          </a:p>
          <a:p>
            <a:r>
              <a:rPr lang="en-US" dirty="0"/>
              <a:t>Keep the default Storage and click on Next: </a:t>
            </a:r>
            <a:r>
              <a:rPr lang="en-US" b="1" dirty="0"/>
              <a:t>Add tags.</a:t>
            </a:r>
            <a:r>
              <a:rPr lang="en-US" dirty="0"/>
              <a:t> </a:t>
            </a:r>
          </a:p>
          <a:p>
            <a:r>
              <a:rPr lang="en-US" dirty="0"/>
              <a:t>Keep default Security Group and click on </a:t>
            </a:r>
            <a:r>
              <a:rPr lang="en-US" b="1" dirty="0"/>
              <a:t>Review and Launch. </a:t>
            </a:r>
            <a:endParaRPr lang="en-US" dirty="0"/>
          </a:p>
          <a:p>
            <a:r>
              <a:rPr lang="en-US" dirty="0"/>
              <a:t>Then Launch Instance by clicking Launch. </a:t>
            </a:r>
          </a:p>
          <a:p>
            <a:endParaRPr lang="en-US" dirty="0"/>
          </a:p>
          <a:p>
            <a:endParaRPr lang="en-US" dirty="0"/>
          </a:p>
        </p:txBody>
      </p:sp>
      <p:sp>
        <p:nvSpPr>
          <p:cNvPr id="6" name="Slide Number Placeholder 5"/>
          <p:cNvSpPr>
            <a:spLocks noGrp="1"/>
          </p:cNvSpPr>
          <p:nvPr>
            <p:ph type="sldNum" sz="quarter" idx="12"/>
          </p:nvPr>
        </p:nvSpPr>
        <p:spPr/>
        <p:txBody>
          <a:bodyPr/>
          <a:lstStyle/>
          <a:p>
            <a:fld id="{2549EE9C-34BB-BE4B-A0BC-813241929543}" type="slidenum">
              <a:rPr lang="en-US" smtClean="0"/>
              <a:t>16</a:t>
            </a:fld>
            <a:endParaRPr lang="en-US"/>
          </a:p>
        </p:txBody>
      </p:sp>
    </p:spTree>
    <p:extLst>
      <p:ext uri="{BB962C8B-B14F-4D97-AF65-F5344CB8AC3E}">
        <p14:creationId xmlns:p14="http://schemas.microsoft.com/office/powerpoint/2010/main" val="4164882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623455"/>
            <a:ext cx="8915400" cy="5287767"/>
          </a:xfrm>
        </p:spPr>
        <p:txBody>
          <a:bodyPr/>
          <a:lstStyle/>
          <a:p>
            <a:r>
              <a:rPr lang="en-US" dirty="0"/>
              <a:t>Then we will see this window, now open the Remote Desktop with the IPV4 Public IP of Instance then enter Username and Password. (We will get this Username and Password by Clicking </a:t>
            </a:r>
            <a:r>
              <a:rPr lang="en-US" b="1" dirty="0"/>
              <a:t>Connect</a:t>
            </a:r>
            <a:r>
              <a:rPr lang="en-US" dirty="0"/>
              <a:t>). </a:t>
            </a:r>
          </a:p>
          <a:p>
            <a:pPr marL="0" indent="0">
              <a:buNone/>
            </a:pPr>
            <a:endParaRPr lang="en-US" dirty="0"/>
          </a:p>
          <a:p>
            <a:endParaRPr lang="en-US" dirty="0"/>
          </a:p>
        </p:txBody>
      </p:sp>
      <p:sp>
        <p:nvSpPr>
          <p:cNvPr id="6" name="Slide Number Placeholder 5"/>
          <p:cNvSpPr>
            <a:spLocks noGrp="1"/>
          </p:cNvSpPr>
          <p:nvPr>
            <p:ph type="sldNum" sz="quarter" idx="12"/>
          </p:nvPr>
        </p:nvSpPr>
        <p:spPr/>
        <p:txBody>
          <a:bodyPr/>
          <a:lstStyle/>
          <a:p>
            <a:fld id="{2549EE9C-34BB-BE4B-A0BC-813241929543}" type="slidenum">
              <a:rPr lang="en-US" smtClean="0"/>
              <a:t>17</a:t>
            </a:fld>
            <a:endParaRPr lang="en-US"/>
          </a:p>
        </p:txBody>
      </p:sp>
      <p:pic>
        <p:nvPicPr>
          <p:cNvPr id="8" name="Picture 7"/>
          <p:cNvPicPr/>
          <p:nvPr/>
        </p:nvPicPr>
        <p:blipFill>
          <a:blip r:embed="rId2"/>
          <a:stretch>
            <a:fillRect/>
          </a:stretch>
        </p:blipFill>
        <p:spPr>
          <a:xfrm>
            <a:off x="2589211" y="2068194"/>
            <a:ext cx="8369733" cy="3843027"/>
          </a:xfrm>
          <a:prstGeom prst="rect">
            <a:avLst/>
          </a:prstGeom>
        </p:spPr>
      </p:pic>
    </p:spTree>
    <p:extLst>
      <p:ext uri="{BB962C8B-B14F-4D97-AF65-F5344CB8AC3E}">
        <p14:creationId xmlns:p14="http://schemas.microsoft.com/office/powerpoint/2010/main" val="653094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387927"/>
            <a:ext cx="8915400" cy="5523295"/>
          </a:xfrm>
        </p:spPr>
        <p:txBody>
          <a:bodyPr/>
          <a:lstStyle/>
          <a:p>
            <a:r>
              <a:rPr lang="en-US" dirty="0"/>
              <a:t>Once we have entered the username and password our remote desktop will start and the below screen will be appear. </a:t>
            </a:r>
          </a:p>
          <a:p>
            <a:endParaRPr lang="en-US" dirty="0"/>
          </a:p>
        </p:txBody>
      </p:sp>
      <p:sp>
        <p:nvSpPr>
          <p:cNvPr id="6" name="Slide Number Placeholder 5"/>
          <p:cNvSpPr>
            <a:spLocks noGrp="1"/>
          </p:cNvSpPr>
          <p:nvPr>
            <p:ph type="sldNum" sz="quarter" idx="12"/>
          </p:nvPr>
        </p:nvSpPr>
        <p:spPr/>
        <p:txBody>
          <a:bodyPr/>
          <a:lstStyle/>
          <a:p>
            <a:fld id="{2549EE9C-34BB-BE4B-A0BC-813241929543}" type="slidenum">
              <a:rPr lang="en-US" smtClean="0"/>
              <a:t>18</a:t>
            </a:fld>
            <a:endParaRPr lang="en-US"/>
          </a:p>
        </p:txBody>
      </p:sp>
      <p:pic>
        <p:nvPicPr>
          <p:cNvPr id="7" name="Picture 6"/>
          <p:cNvPicPr/>
          <p:nvPr/>
        </p:nvPicPr>
        <p:blipFill>
          <a:blip r:embed="rId2"/>
          <a:stretch>
            <a:fillRect/>
          </a:stretch>
        </p:blipFill>
        <p:spPr>
          <a:xfrm>
            <a:off x="2589211" y="1399308"/>
            <a:ext cx="8397443" cy="4793673"/>
          </a:xfrm>
          <a:prstGeom prst="rect">
            <a:avLst/>
          </a:prstGeom>
        </p:spPr>
      </p:pic>
    </p:spTree>
    <p:extLst>
      <p:ext uri="{BB962C8B-B14F-4D97-AF65-F5344CB8AC3E}">
        <p14:creationId xmlns:p14="http://schemas.microsoft.com/office/powerpoint/2010/main" val="4037523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526473"/>
            <a:ext cx="8915400" cy="5384749"/>
          </a:xfrm>
        </p:spPr>
        <p:txBody>
          <a:bodyPr/>
          <a:lstStyle/>
          <a:p>
            <a:r>
              <a:rPr lang="en-US" dirty="0"/>
              <a:t>Now go to Sever Manager and Click Add role and Features then create web page and Save it at location c:/inetpub/wwwroot as index.html. </a:t>
            </a:r>
          </a:p>
          <a:p>
            <a:endParaRPr lang="en-US" dirty="0"/>
          </a:p>
        </p:txBody>
      </p:sp>
      <p:sp>
        <p:nvSpPr>
          <p:cNvPr id="6" name="Slide Number Placeholder 5"/>
          <p:cNvSpPr>
            <a:spLocks noGrp="1"/>
          </p:cNvSpPr>
          <p:nvPr>
            <p:ph type="sldNum" sz="quarter" idx="12"/>
          </p:nvPr>
        </p:nvSpPr>
        <p:spPr/>
        <p:txBody>
          <a:bodyPr/>
          <a:lstStyle/>
          <a:p>
            <a:fld id="{2549EE9C-34BB-BE4B-A0BC-813241929543}" type="slidenum">
              <a:rPr lang="en-US" smtClean="0"/>
              <a:t>19</a:t>
            </a:fld>
            <a:endParaRPr lang="en-US"/>
          </a:p>
        </p:txBody>
      </p:sp>
      <p:pic>
        <p:nvPicPr>
          <p:cNvPr id="7" name="Picture 6"/>
          <p:cNvPicPr/>
          <p:nvPr/>
        </p:nvPicPr>
        <p:blipFill>
          <a:blip r:embed="rId2"/>
          <a:stretch>
            <a:fillRect/>
          </a:stretch>
        </p:blipFill>
        <p:spPr>
          <a:xfrm>
            <a:off x="3101831" y="1784176"/>
            <a:ext cx="7205952" cy="3452841"/>
          </a:xfrm>
          <a:prstGeom prst="rect">
            <a:avLst/>
          </a:prstGeom>
        </p:spPr>
      </p:pic>
    </p:spTree>
    <p:extLst>
      <p:ext uri="{BB962C8B-B14F-4D97-AF65-F5344CB8AC3E}">
        <p14:creationId xmlns:p14="http://schemas.microsoft.com/office/powerpoint/2010/main" val="503915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25285" y="2778729"/>
            <a:ext cx="8915400" cy="3777622"/>
          </a:xfrm>
        </p:spPr>
        <p:txBody>
          <a:bodyPr>
            <a:normAutofit/>
          </a:bodyPr>
          <a:lstStyle/>
          <a:p>
            <a:r>
              <a:rPr lang="en-US" sz="6600" i="1" dirty="0">
                <a:effectLst>
                  <a:outerShdw blurRad="38100" dist="38100" dir="2700000" algn="tl">
                    <a:srgbClr val="000000">
                      <a:alpha val="43137"/>
                    </a:srgbClr>
                  </a:outerShdw>
                </a:effectLst>
              </a:rPr>
              <a:t>WEEK 1:</a:t>
            </a:r>
          </a:p>
        </p:txBody>
      </p:sp>
      <p:sp>
        <p:nvSpPr>
          <p:cNvPr id="7" name="TextBox 6"/>
          <p:cNvSpPr txBox="1"/>
          <p:nvPr/>
        </p:nvSpPr>
        <p:spPr>
          <a:xfrm>
            <a:off x="997527" y="688170"/>
            <a:ext cx="651164" cy="369332"/>
          </a:xfrm>
          <a:prstGeom prst="rect">
            <a:avLst/>
          </a:prstGeom>
          <a:noFill/>
        </p:spPr>
        <p:txBody>
          <a:bodyPr wrap="square" rtlCol="0">
            <a:spAutoFit/>
          </a:bodyPr>
          <a:lstStyle/>
          <a:p>
            <a:r>
              <a:rPr lang="en-US" dirty="0">
                <a:solidFill>
                  <a:schemeClr val="bg1"/>
                </a:solidFill>
              </a:rPr>
              <a:t>2</a:t>
            </a:r>
          </a:p>
        </p:txBody>
      </p:sp>
    </p:spTree>
    <p:extLst>
      <p:ext uri="{BB962C8B-B14F-4D97-AF65-F5344CB8AC3E}">
        <p14:creationId xmlns:p14="http://schemas.microsoft.com/office/powerpoint/2010/main" val="2834059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9975" y="2801249"/>
            <a:ext cx="8915400" cy="3777622"/>
          </a:xfrm>
        </p:spPr>
        <p:txBody>
          <a:bodyPr>
            <a:normAutofit/>
          </a:bodyPr>
          <a:lstStyle/>
          <a:p>
            <a:r>
              <a:rPr lang="en-US" sz="4800" i="1" dirty="0">
                <a:effectLst>
                  <a:outerShdw blurRad="38100" dist="38100" dir="2700000" algn="tl">
                    <a:srgbClr val="000000">
                      <a:alpha val="43137"/>
                    </a:srgbClr>
                  </a:outerShdw>
                </a:effectLst>
              </a:rPr>
              <a:t>WEEK 4:</a:t>
            </a:r>
          </a:p>
        </p:txBody>
      </p:sp>
      <p:sp>
        <p:nvSpPr>
          <p:cNvPr id="6" name="Slide Number Placeholder 5"/>
          <p:cNvSpPr>
            <a:spLocks noGrp="1"/>
          </p:cNvSpPr>
          <p:nvPr>
            <p:ph type="sldNum" sz="quarter" idx="12"/>
          </p:nvPr>
        </p:nvSpPr>
        <p:spPr/>
        <p:txBody>
          <a:bodyPr/>
          <a:lstStyle/>
          <a:p>
            <a:fld id="{2549EE9C-34BB-BE4B-A0BC-813241929543}" type="slidenum">
              <a:rPr lang="en-US" smtClean="0"/>
              <a:t>20</a:t>
            </a:fld>
            <a:endParaRPr lang="en-US"/>
          </a:p>
        </p:txBody>
      </p:sp>
    </p:spTree>
    <p:extLst>
      <p:ext uri="{BB962C8B-B14F-4D97-AF65-F5344CB8AC3E}">
        <p14:creationId xmlns:p14="http://schemas.microsoft.com/office/powerpoint/2010/main" val="156332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t>
            </a:r>
            <a:br>
              <a:rPr lang="en-US" dirty="0"/>
            </a:br>
            <a:r>
              <a:rPr lang="en-US" b="1" dirty="0"/>
              <a:t>Google Cloud Platform:</a:t>
            </a:r>
            <a:br>
              <a:rPr lang="en-US" dirty="0"/>
            </a:br>
            <a:endParaRPr lang="en-US" dirty="0"/>
          </a:p>
        </p:txBody>
      </p:sp>
      <p:sp>
        <p:nvSpPr>
          <p:cNvPr id="3" name="Content Placeholder 2"/>
          <p:cNvSpPr>
            <a:spLocks noGrp="1"/>
          </p:cNvSpPr>
          <p:nvPr>
            <p:ph idx="1"/>
          </p:nvPr>
        </p:nvSpPr>
        <p:spPr/>
        <p:txBody>
          <a:bodyPr/>
          <a:lstStyle/>
          <a:p>
            <a:r>
              <a:rPr lang="en-US" dirty="0"/>
              <a:t>Google Cloud Platform (GCP), offered by Google, is a suite of cloud computing services that runs on the same infrastructure that Google uses internally for its end-user products, such as Google Search, Gmail and YouTube. Alongside a set of management tools, it provides a series of modular cloud services including computing, data storage data analytics and machine learning. </a:t>
            </a:r>
          </a:p>
          <a:p>
            <a:endParaRPr lang="en-US" dirty="0"/>
          </a:p>
        </p:txBody>
      </p:sp>
      <p:sp>
        <p:nvSpPr>
          <p:cNvPr id="4" name="Date Placeholder 3"/>
          <p:cNvSpPr>
            <a:spLocks noGrp="1"/>
          </p:cNvSpPr>
          <p:nvPr>
            <p:ph type="dt" sz="half" idx="10"/>
          </p:nvPr>
        </p:nvSpPr>
        <p:spPr/>
        <p:txBody>
          <a:bodyPr/>
          <a:lstStyle/>
          <a:p>
            <a:fld id="{B4A076D1-6380-9443-90F6-DF98C9D5EB6C}" type="datetime1">
              <a:rPr lang="en-IN" smtClean="0"/>
              <a:t>13-12-2023</a:t>
            </a:fld>
            <a:endParaRPr lang="en-US"/>
          </a:p>
        </p:txBody>
      </p:sp>
      <p:sp>
        <p:nvSpPr>
          <p:cNvPr id="5" name="Footer Placeholder 4"/>
          <p:cNvSpPr>
            <a:spLocks noGrp="1"/>
          </p:cNvSpPr>
          <p:nvPr>
            <p:ph type="ftr" sz="quarter" idx="11"/>
          </p:nvPr>
        </p:nvSpPr>
        <p:spPr/>
        <p:txBody>
          <a:bodyPr/>
          <a:lstStyle/>
          <a:p>
            <a:r>
              <a:rPr lang="en-US"/>
              <a:t>Topic of Survey</a:t>
            </a:r>
          </a:p>
        </p:txBody>
      </p:sp>
      <p:sp>
        <p:nvSpPr>
          <p:cNvPr id="6" name="Slide Number Placeholder 5"/>
          <p:cNvSpPr>
            <a:spLocks noGrp="1"/>
          </p:cNvSpPr>
          <p:nvPr>
            <p:ph type="sldNum" sz="quarter" idx="12"/>
          </p:nvPr>
        </p:nvSpPr>
        <p:spPr/>
        <p:txBody>
          <a:bodyPr/>
          <a:lstStyle/>
          <a:p>
            <a:fld id="{2549EE9C-34BB-BE4B-A0BC-813241929543}" type="slidenum">
              <a:rPr lang="en-US" smtClean="0"/>
              <a:t>21</a:t>
            </a:fld>
            <a:endParaRPr lang="en-US"/>
          </a:p>
        </p:txBody>
      </p:sp>
    </p:spTree>
    <p:extLst>
      <p:ext uri="{BB962C8B-B14F-4D97-AF65-F5344CB8AC3E}">
        <p14:creationId xmlns:p14="http://schemas.microsoft.com/office/powerpoint/2010/main" val="972717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64521" y="787782"/>
            <a:ext cx="8915400" cy="5571454"/>
          </a:xfrm>
        </p:spPr>
        <p:txBody>
          <a:bodyPr>
            <a:normAutofit lnSpcReduction="10000"/>
          </a:bodyPr>
          <a:lstStyle/>
          <a:p>
            <a:pPr marL="0" indent="0">
              <a:buNone/>
            </a:pPr>
            <a:r>
              <a:rPr lang="en-US" b="1" dirty="0"/>
              <a:t> Compute: </a:t>
            </a:r>
            <a:endParaRPr lang="en-US" dirty="0"/>
          </a:p>
          <a:p>
            <a:pPr lvl="0" fontAlgn="base"/>
            <a:r>
              <a:rPr lang="en-US" sz="1600" dirty="0"/>
              <a:t>App Engine </a:t>
            </a:r>
          </a:p>
          <a:p>
            <a:pPr lvl="0" fontAlgn="base"/>
            <a:r>
              <a:rPr lang="en-US" sz="1600" dirty="0"/>
              <a:t>Compute Engine</a:t>
            </a:r>
          </a:p>
          <a:p>
            <a:pPr lvl="0" fontAlgn="base"/>
            <a:r>
              <a:rPr lang="en-US" sz="1600" dirty="0"/>
              <a:t>Kubernetes Engine </a:t>
            </a:r>
          </a:p>
          <a:p>
            <a:pPr lvl="0" fontAlgn="base"/>
            <a:r>
              <a:rPr lang="en-US" sz="1600" dirty="0"/>
              <a:t>Cloud Functions </a:t>
            </a:r>
          </a:p>
          <a:p>
            <a:pPr lvl="0" fontAlgn="base"/>
            <a:r>
              <a:rPr lang="en-US" sz="1600" dirty="0"/>
              <a:t>Cloud Storage  </a:t>
            </a:r>
          </a:p>
          <a:p>
            <a:pPr lvl="0" fontAlgn="base"/>
            <a:r>
              <a:rPr lang="en-US" sz="1600" dirty="0"/>
              <a:t>Cloud SQL </a:t>
            </a:r>
          </a:p>
          <a:p>
            <a:pPr lvl="0" fontAlgn="base"/>
            <a:r>
              <a:rPr lang="en-US" sz="1600" dirty="0"/>
              <a:t>Cloud Big table</a:t>
            </a:r>
          </a:p>
          <a:p>
            <a:pPr marL="0" lvl="0" indent="0" fontAlgn="base">
              <a:buNone/>
            </a:pPr>
            <a:endParaRPr lang="en-US" dirty="0"/>
          </a:p>
          <a:p>
            <a:pPr marL="0" indent="0">
              <a:buNone/>
            </a:pPr>
            <a:r>
              <a:rPr lang="en-US" b="1" dirty="0"/>
              <a:t>Machine learning: </a:t>
            </a:r>
          </a:p>
          <a:p>
            <a:r>
              <a:rPr lang="en-US" sz="1600" dirty="0"/>
              <a:t>Cloud </a:t>
            </a:r>
            <a:r>
              <a:rPr lang="en-US" sz="1600" dirty="0" err="1"/>
              <a:t>AutoML</a:t>
            </a:r>
            <a:r>
              <a:rPr lang="en-US" sz="1600" dirty="0"/>
              <a:t> </a:t>
            </a:r>
          </a:p>
          <a:p>
            <a:r>
              <a:rPr lang="en-US" sz="1600" dirty="0"/>
              <a:t>Cloud Machine Learning Engine </a:t>
            </a:r>
          </a:p>
          <a:p>
            <a:r>
              <a:rPr lang="en-US" sz="1600" dirty="0"/>
              <a:t>Cloud Translation API </a:t>
            </a:r>
          </a:p>
          <a:p>
            <a:r>
              <a:rPr lang="en-US" sz="1600" dirty="0"/>
              <a:t>Cloud Vision API </a:t>
            </a:r>
          </a:p>
          <a:p>
            <a:pPr lvl="0" fontAlgn="base"/>
            <a:r>
              <a:rPr lang="en-US" sz="1600" dirty="0"/>
              <a:t>Cloud Video Intelligence </a:t>
            </a:r>
          </a:p>
        </p:txBody>
      </p:sp>
      <p:sp>
        <p:nvSpPr>
          <p:cNvPr id="6" name="Slide Number Placeholder 5"/>
          <p:cNvSpPr>
            <a:spLocks noGrp="1"/>
          </p:cNvSpPr>
          <p:nvPr>
            <p:ph type="sldNum" sz="quarter" idx="12"/>
          </p:nvPr>
        </p:nvSpPr>
        <p:spPr/>
        <p:txBody>
          <a:bodyPr/>
          <a:lstStyle/>
          <a:p>
            <a:fld id="{2549EE9C-34BB-BE4B-A0BC-813241929543}" type="slidenum">
              <a:rPr lang="en-US" smtClean="0"/>
              <a:t>22</a:t>
            </a:fld>
            <a:endParaRPr lang="en-US"/>
          </a:p>
        </p:txBody>
      </p:sp>
    </p:spTree>
    <p:extLst>
      <p:ext uri="{BB962C8B-B14F-4D97-AF65-F5344CB8AC3E}">
        <p14:creationId xmlns:p14="http://schemas.microsoft.com/office/powerpoint/2010/main" val="598521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28797"/>
          </a:xfrm>
        </p:spPr>
        <p:txBody>
          <a:bodyPr>
            <a:normAutofit fontScale="90000"/>
          </a:bodyPr>
          <a:lstStyle/>
          <a:p>
            <a:r>
              <a:rPr lang="en-US" sz="3100" b="1" dirty="0"/>
              <a:t>Storage</a:t>
            </a:r>
            <a:r>
              <a:rPr lang="en-US" b="1" dirty="0"/>
              <a:t>: </a:t>
            </a:r>
            <a:br>
              <a:rPr lang="en-US" dirty="0"/>
            </a:br>
            <a:endParaRPr lang="en-US" dirty="0"/>
          </a:p>
        </p:txBody>
      </p:sp>
      <p:sp>
        <p:nvSpPr>
          <p:cNvPr id="3" name="Content Placeholder 2"/>
          <p:cNvSpPr>
            <a:spLocks noGrp="1"/>
          </p:cNvSpPr>
          <p:nvPr>
            <p:ph idx="1"/>
          </p:nvPr>
        </p:nvSpPr>
        <p:spPr>
          <a:xfrm>
            <a:off x="2422957" y="888508"/>
            <a:ext cx="8915400" cy="4758315"/>
          </a:xfrm>
        </p:spPr>
        <p:txBody>
          <a:bodyPr>
            <a:normAutofit/>
          </a:bodyPr>
          <a:lstStyle/>
          <a:p>
            <a:pPr marL="0" indent="0">
              <a:buNone/>
            </a:pPr>
            <a:endParaRPr lang="en-US" dirty="0"/>
          </a:p>
          <a:p>
            <a:pPr lvl="0" fontAlgn="base"/>
            <a:r>
              <a:rPr lang="en-US" dirty="0"/>
              <a:t>Cloud Storage</a:t>
            </a:r>
          </a:p>
          <a:p>
            <a:pPr lvl="0" fontAlgn="base"/>
            <a:r>
              <a:rPr lang="en-US" dirty="0"/>
              <a:t>Cloud SQL </a:t>
            </a:r>
          </a:p>
          <a:p>
            <a:pPr lvl="0" fontAlgn="base"/>
            <a:r>
              <a:rPr lang="en-US" dirty="0"/>
              <a:t>Cloud </a:t>
            </a:r>
            <a:r>
              <a:rPr lang="en-US" dirty="0" err="1"/>
              <a:t>Bigtable</a:t>
            </a:r>
            <a:endParaRPr lang="en-US" dirty="0"/>
          </a:p>
          <a:p>
            <a:pPr lvl="0" fontAlgn="base"/>
            <a:r>
              <a:rPr lang="en-US" dirty="0"/>
              <a:t>Cloud Spanner  </a:t>
            </a:r>
          </a:p>
          <a:p>
            <a:pPr lvl="0" fontAlgn="base"/>
            <a:r>
              <a:rPr lang="en-US" dirty="0"/>
              <a:t>Cloud </a:t>
            </a:r>
            <a:r>
              <a:rPr lang="en-US" dirty="0" err="1"/>
              <a:t>Datastore</a:t>
            </a:r>
            <a:endParaRPr lang="en-US" dirty="0"/>
          </a:p>
          <a:p>
            <a:pPr lvl="0" fontAlgn="base"/>
            <a:r>
              <a:rPr lang="en-US" dirty="0"/>
              <a:t>Persistent Disk </a:t>
            </a:r>
          </a:p>
          <a:p>
            <a:pPr lvl="0" fontAlgn="base"/>
            <a:r>
              <a:rPr lang="en-US" dirty="0"/>
              <a:t>Cloud </a:t>
            </a:r>
            <a:r>
              <a:rPr lang="en-US" dirty="0" err="1"/>
              <a:t>MemoryStore</a:t>
            </a:r>
            <a:r>
              <a:rPr lang="en-US" dirty="0"/>
              <a:t> </a:t>
            </a:r>
          </a:p>
          <a:p>
            <a:pPr lvl="0" fontAlgn="base"/>
            <a:r>
              <a:rPr lang="en-US" dirty="0"/>
              <a:t>Local SSD</a:t>
            </a:r>
          </a:p>
          <a:p>
            <a:pPr lvl="0" fontAlgn="base"/>
            <a:r>
              <a:rPr lang="en-US" dirty="0" err="1"/>
              <a:t>Filestore</a:t>
            </a:r>
            <a:endParaRPr lang="en-US" dirty="0"/>
          </a:p>
        </p:txBody>
      </p:sp>
      <p:sp>
        <p:nvSpPr>
          <p:cNvPr id="6" name="Slide Number Placeholder 5"/>
          <p:cNvSpPr>
            <a:spLocks noGrp="1"/>
          </p:cNvSpPr>
          <p:nvPr>
            <p:ph type="sldNum" sz="quarter" idx="12"/>
          </p:nvPr>
        </p:nvSpPr>
        <p:spPr/>
        <p:txBody>
          <a:bodyPr/>
          <a:lstStyle/>
          <a:p>
            <a:fld id="{2549EE9C-34BB-BE4B-A0BC-813241929543}" type="slidenum">
              <a:rPr lang="en-US" smtClean="0"/>
              <a:t>23</a:t>
            </a:fld>
            <a:endParaRPr lang="en-US"/>
          </a:p>
        </p:txBody>
      </p:sp>
    </p:spTree>
    <p:extLst>
      <p:ext uri="{BB962C8B-B14F-4D97-AF65-F5344CB8AC3E}">
        <p14:creationId xmlns:p14="http://schemas.microsoft.com/office/powerpoint/2010/main" val="3678737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549EE9C-34BB-BE4B-A0BC-813241929543}" type="slidenum">
              <a:rPr lang="en-US" smtClean="0"/>
              <a:t>24</a:t>
            </a:fld>
            <a:endParaRPr lang="en-US"/>
          </a:p>
        </p:txBody>
      </p:sp>
      <p:pic>
        <p:nvPicPr>
          <p:cNvPr id="5" name="Content Placeholder 4">
            <a:extLst>
              <a:ext uri="{FF2B5EF4-FFF2-40B4-BE49-F238E27FC236}">
                <a16:creationId xmlns:a16="http://schemas.microsoft.com/office/drawing/2014/main" id="{D7C24200-B44E-F170-C1A4-88CF6747110B}"/>
              </a:ext>
            </a:extLst>
          </p:cNvPr>
          <p:cNvPicPr>
            <a:picLocks noGrp="1" noChangeAspect="1"/>
          </p:cNvPicPr>
          <p:nvPr>
            <p:ph idx="1"/>
          </p:nvPr>
        </p:nvPicPr>
        <p:blipFill>
          <a:blip r:embed="rId2"/>
          <a:stretch>
            <a:fillRect/>
          </a:stretch>
        </p:blipFill>
        <p:spPr>
          <a:xfrm>
            <a:off x="1953846" y="453292"/>
            <a:ext cx="9433169" cy="5845908"/>
          </a:xfrm>
        </p:spPr>
      </p:pic>
    </p:spTree>
    <p:extLst>
      <p:ext uri="{BB962C8B-B14F-4D97-AF65-F5344CB8AC3E}">
        <p14:creationId xmlns:p14="http://schemas.microsoft.com/office/powerpoint/2010/main" val="36960755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909454"/>
            <a:ext cx="8915400" cy="3001767"/>
          </a:xfrm>
        </p:spPr>
        <p:txBody>
          <a:bodyPr>
            <a:normAutofit/>
          </a:bodyPr>
          <a:lstStyle/>
          <a:p>
            <a:pPr marL="0" indent="0" algn="ctr">
              <a:buNone/>
            </a:pPr>
            <a:r>
              <a:rPr lang="en-US" sz="6600" i="1" dirty="0">
                <a:solidFill>
                  <a:schemeClr val="bg2">
                    <a:lumMod val="50000"/>
                  </a:schemeClr>
                </a:solidFill>
                <a:effectLst>
                  <a:outerShdw blurRad="50800" dist="38100" algn="l" rotWithShape="0">
                    <a:prstClr val="black">
                      <a:alpha val="40000"/>
                    </a:prstClr>
                  </a:outerShdw>
                </a:effectLst>
              </a:rPr>
              <a:t>Thank you!!!</a:t>
            </a:r>
          </a:p>
        </p:txBody>
      </p:sp>
      <p:sp>
        <p:nvSpPr>
          <p:cNvPr id="6" name="Slide Number Placeholder 5"/>
          <p:cNvSpPr>
            <a:spLocks noGrp="1"/>
          </p:cNvSpPr>
          <p:nvPr>
            <p:ph type="sldNum" sz="quarter" idx="12"/>
          </p:nvPr>
        </p:nvSpPr>
        <p:spPr/>
        <p:txBody>
          <a:bodyPr/>
          <a:lstStyle/>
          <a:p>
            <a:fld id="{2549EE9C-34BB-BE4B-A0BC-813241929543}" type="slidenum">
              <a:rPr lang="en-US" smtClean="0"/>
              <a:t>25</a:t>
            </a:fld>
            <a:endParaRPr lang="en-US"/>
          </a:p>
        </p:txBody>
      </p:sp>
    </p:spTree>
    <p:extLst>
      <p:ext uri="{BB962C8B-B14F-4D97-AF65-F5344CB8AC3E}">
        <p14:creationId xmlns:p14="http://schemas.microsoft.com/office/powerpoint/2010/main" val="1454250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3FBCD-EC3E-CF41-9D81-3B8D96448CB8}"/>
              </a:ext>
            </a:extLst>
          </p:cNvPr>
          <p:cNvSpPr>
            <a:spLocks noGrp="1"/>
          </p:cNvSpPr>
          <p:nvPr>
            <p:ph type="title"/>
          </p:nvPr>
        </p:nvSpPr>
        <p:spPr>
          <a:xfrm>
            <a:off x="1676400" y="695744"/>
            <a:ext cx="10515600" cy="1325563"/>
          </a:xfrm>
        </p:spPr>
        <p:txBody>
          <a:bodyPr/>
          <a:lstStyle/>
          <a:p>
            <a:pPr marL="514350" indent="-514350">
              <a:buAutoNum type="arabicPeriod"/>
            </a:pPr>
            <a:r>
              <a:rPr lang="en-US" b="1" dirty="0">
                <a:latin typeface="+mn-lt"/>
                <a:cs typeface="Times"/>
              </a:rPr>
              <a:t>Introduction</a:t>
            </a:r>
          </a:p>
        </p:txBody>
      </p:sp>
      <p:sp>
        <p:nvSpPr>
          <p:cNvPr id="3" name="Content Placeholder 2">
            <a:extLst>
              <a:ext uri="{FF2B5EF4-FFF2-40B4-BE49-F238E27FC236}">
                <a16:creationId xmlns:a16="http://schemas.microsoft.com/office/drawing/2014/main" id="{CB68C48E-255E-D846-A4BD-F2CB6DB5AD0B}"/>
              </a:ext>
            </a:extLst>
          </p:cNvPr>
          <p:cNvSpPr>
            <a:spLocks noGrp="1"/>
          </p:cNvSpPr>
          <p:nvPr>
            <p:ph idx="1"/>
          </p:nvPr>
        </p:nvSpPr>
        <p:spPr>
          <a:xfrm>
            <a:off x="1995056" y="2133600"/>
            <a:ext cx="4640910" cy="3777622"/>
          </a:xfrm>
        </p:spPr>
        <p:txBody>
          <a:bodyPr vert="horz" lIns="91440" tIns="45720" rIns="91440" bIns="45720" rtlCol="0" anchor="t">
            <a:normAutofit/>
          </a:bodyPr>
          <a:lstStyle/>
          <a:p>
            <a:pPr marL="0" indent="0">
              <a:buNone/>
            </a:pPr>
            <a:r>
              <a:rPr lang="en-US" b="1" dirty="0"/>
              <a:t>Cloud </a:t>
            </a:r>
            <a:r>
              <a:rPr lang="en-US" b="1" dirty="0">
                <a:cs typeface="Times New Roman" panose="02020603050405020304" pitchFamily="18" charset="0"/>
              </a:rPr>
              <a:t>Computing:</a:t>
            </a:r>
          </a:p>
          <a:p>
            <a:pPr marL="0" indent="0" algn="just">
              <a:buNone/>
            </a:pPr>
            <a:r>
              <a:rPr lang="en-US" dirty="0">
                <a:cs typeface="Times New Roman" panose="02020603050405020304" pitchFamily="18" charset="0"/>
              </a:rPr>
              <a:t>Cloud computing is the on-demand delivery of IT resources over the internet with pay-as-you go pricing. Instead of buying , owning, and maintaining physical data centers and servers, you can access technology services, such as computing power, storage, and database, on an as needed basis from a cloud provider like Amazon Web Services(AWS) </a:t>
            </a:r>
          </a:p>
          <a:p>
            <a:pPr marL="0" indent="0">
              <a:buNone/>
            </a:pPr>
            <a:endParaRPr lang="en-US" b="1" dirty="0">
              <a:latin typeface="Times" pitchFamily="2" charset="0"/>
            </a:endParaRPr>
          </a:p>
        </p:txBody>
      </p:sp>
      <p:pic>
        <p:nvPicPr>
          <p:cNvPr id="7" name="Picture 6" descr="A picture containing icon&#10;&#10;Description automatically generated">
            <a:extLst>
              <a:ext uri="{FF2B5EF4-FFF2-40B4-BE49-F238E27FC236}">
                <a16:creationId xmlns:a16="http://schemas.microsoft.com/office/drawing/2014/main" id="{16B3907C-9FDE-FC49-AB3F-C171BEE82806}"/>
              </a:ext>
            </a:extLst>
          </p:cNvPr>
          <p:cNvPicPr>
            <a:picLocks noChangeAspect="1"/>
          </p:cNvPicPr>
          <p:nvPr/>
        </p:nvPicPr>
        <p:blipFill>
          <a:blip r:embed="rId2"/>
          <a:stretch>
            <a:fillRect/>
          </a:stretch>
        </p:blipFill>
        <p:spPr>
          <a:xfrm>
            <a:off x="0" y="25401"/>
            <a:ext cx="1320029" cy="54451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200" y="2021307"/>
            <a:ext cx="4871929" cy="3255059"/>
          </a:xfrm>
          <a:prstGeom prst="rect">
            <a:avLst/>
          </a:prstGeom>
        </p:spPr>
      </p:pic>
      <p:sp>
        <p:nvSpPr>
          <p:cNvPr id="10" name="TextBox 9"/>
          <p:cNvSpPr txBox="1"/>
          <p:nvPr/>
        </p:nvSpPr>
        <p:spPr>
          <a:xfrm>
            <a:off x="969818" y="817418"/>
            <a:ext cx="471055" cy="369332"/>
          </a:xfrm>
          <a:prstGeom prst="rect">
            <a:avLst/>
          </a:prstGeom>
          <a:noFill/>
        </p:spPr>
        <p:txBody>
          <a:bodyPr wrap="square" rtlCol="0">
            <a:spAutoFit/>
          </a:bodyPr>
          <a:lstStyle/>
          <a:p>
            <a:r>
              <a:rPr lang="en-US" dirty="0">
                <a:solidFill>
                  <a:schemeClr val="bg1"/>
                </a:solidFill>
              </a:rPr>
              <a:t>3</a:t>
            </a:r>
          </a:p>
        </p:txBody>
      </p:sp>
    </p:spTree>
    <p:extLst>
      <p:ext uri="{BB962C8B-B14F-4D97-AF65-F5344CB8AC3E}">
        <p14:creationId xmlns:p14="http://schemas.microsoft.com/office/powerpoint/2010/main" val="1082336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8581" y="221673"/>
            <a:ext cx="9670473" cy="6179128"/>
          </a:xfrm>
        </p:spPr>
      </p:pic>
      <p:sp>
        <p:nvSpPr>
          <p:cNvPr id="8" name="TextBox 7"/>
          <p:cNvSpPr txBox="1"/>
          <p:nvPr/>
        </p:nvSpPr>
        <p:spPr>
          <a:xfrm>
            <a:off x="942109" y="845127"/>
            <a:ext cx="526472" cy="369332"/>
          </a:xfrm>
          <a:prstGeom prst="rect">
            <a:avLst/>
          </a:prstGeom>
          <a:noFill/>
        </p:spPr>
        <p:txBody>
          <a:bodyPr wrap="square" rtlCol="0">
            <a:spAutoFit/>
          </a:bodyPr>
          <a:lstStyle/>
          <a:p>
            <a:r>
              <a:rPr lang="en-US" dirty="0">
                <a:solidFill>
                  <a:schemeClr val="bg1"/>
                </a:solidFill>
              </a:rPr>
              <a:t>4</a:t>
            </a:r>
          </a:p>
        </p:txBody>
      </p:sp>
    </p:spTree>
    <p:extLst>
      <p:ext uri="{BB962C8B-B14F-4D97-AF65-F5344CB8AC3E}">
        <p14:creationId xmlns:p14="http://schemas.microsoft.com/office/powerpoint/2010/main" val="3140357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Cloud computing</a:t>
            </a:r>
          </a:p>
        </p:txBody>
      </p:sp>
      <p:sp>
        <p:nvSpPr>
          <p:cNvPr id="3" name="Content Placeholder 2"/>
          <p:cNvSpPr>
            <a:spLocks noGrp="1"/>
          </p:cNvSpPr>
          <p:nvPr>
            <p:ph idx="1"/>
          </p:nvPr>
        </p:nvSpPr>
        <p:spPr/>
        <p:txBody>
          <a:bodyPr>
            <a:normAutofit/>
          </a:bodyPr>
          <a:lstStyle/>
          <a:p>
            <a:pPr>
              <a:buFont typeface="+mj-lt"/>
              <a:buAutoNum type="arabicPeriod"/>
            </a:pPr>
            <a:r>
              <a:rPr lang="en-US" sz="2000" dirty="0"/>
              <a:t>Hosted and maintained by the provider. </a:t>
            </a:r>
          </a:p>
          <a:p>
            <a:pPr>
              <a:buFont typeface="+mj-lt"/>
              <a:buAutoNum type="arabicPeriod"/>
            </a:pPr>
            <a:r>
              <a:rPr lang="en-US" sz="2000" dirty="0"/>
              <a:t>Self-service through a web interface. </a:t>
            </a:r>
          </a:p>
          <a:p>
            <a:pPr>
              <a:buFont typeface="+mj-lt"/>
              <a:buAutoNum type="arabicPeriod"/>
            </a:pPr>
            <a:r>
              <a:rPr lang="en-US" sz="2000" dirty="0"/>
              <a:t>Pay for use. </a:t>
            </a:r>
          </a:p>
          <a:p>
            <a:pPr>
              <a:buFont typeface="+mj-lt"/>
              <a:buAutoNum type="arabicPeriod"/>
            </a:pPr>
            <a:r>
              <a:rPr lang="en-US" sz="2000" dirty="0"/>
              <a:t>Near-limitless scalability</a:t>
            </a:r>
          </a:p>
        </p:txBody>
      </p:sp>
      <p:sp>
        <p:nvSpPr>
          <p:cNvPr id="4" name="Date Placeholder 3"/>
          <p:cNvSpPr>
            <a:spLocks noGrp="1"/>
          </p:cNvSpPr>
          <p:nvPr>
            <p:ph type="dt" sz="half" idx="10"/>
          </p:nvPr>
        </p:nvSpPr>
        <p:spPr/>
        <p:txBody>
          <a:bodyPr/>
          <a:lstStyle/>
          <a:p>
            <a:fld id="{B4A076D1-6380-9443-90F6-DF98C9D5EB6C}" type="datetime1">
              <a:rPr lang="en-IN" smtClean="0"/>
              <a:t>13-12-2023</a:t>
            </a:fld>
            <a:endParaRPr lang="en-US"/>
          </a:p>
        </p:txBody>
      </p:sp>
      <p:sp>
        <p:nvSpPr>
          <p:cNvPr id="7" name="TextBox 6"/>
          <p:cNvSpPr txBox="1"/>
          <p:nvPr/>
        </p:nvSpPr>
        <p:spPr>
          <a:xfrm>
            <a:off x="969818" y="748146"/>
            <a:ext cx="720437" cy="369332"/>
          </a:xfrm>
          <a:prstGeom prst="rect">
            <a:avLst/>
          </a:prstGeom>
          <a:noFill/>
        </p:spPr>
        <p:txBody>
          <a:bodyPr wrap="square" rtlCol="0">
            <a:spAutoFit/>
          </a:bodyPr>
          <a:lstStyle/>
          <a:p>
            <a:r>
              <a:rPr lang="en-US" dirty="0">
                <a:ln w="0"/>
                <a:solidFill>
                  <a:schemeClr val="bg1"/>
                </a:solidFill>
                <a:effectLst>
                  <a:outerShdw blurRad="38100" dist="19050" dir="2700000" algn="tl" rotWithShape="0">
                    <a:schemeClr val="dk1">
                      <a:alpha val="40000"/>
                    </a:schemeClr>
                  </a:outerShdw>
                </a:effectLst>
              </a:rPr>
              <a:t>5</a:t>
            </a:r>
          </a:p>
        </p:txBody>
      </p:sp>
    </p:spTree>
    <p:extLst>
      <p:ext uri="{BB962C8B-B14F-4D97-AF65-F5344CB8AC3E}">
        <p14:creationId xmlns:p14="http://schemas.microsoft.com/office/powerpoint/2010/main" val="341331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Cloud Computing Services:</a:t>
            </a:r>
          </a:p>
        </p:txBody>
      </p:sp>
      <p:sp>
        <p:nvSpPr>
          <p:cNvPr id="3" name="Content Placeholder 2"/>
          <p:cNvSpPr>
            <a:spLocks noGrp="1"/>
          </p:cNvSpPr>
          <p:nvPr>
            <p:ph idx="1"/>
          </p:nvPr>
        </p:nvSpPr>
        <p:spPr/>
        <p:txBody>
          <a:bodyPr/>
          <a:lstStyle/>
          <a:p>
            <a:pPr>
              <a:buFont typeface="+mj-lt"/>
              <a:buAutoNum type="arabicPeriod"/>
            </a:pPr>
            <a:r>
              <a:rPr lang="en-US" sz="2400" dirty="0"/>
              <a:t>Infrastructure as a Service (IaaS)</a:t>
            </a:r>
          </a:p>
          <a:p>
            <a:pPr>
              <a:buFont typeface="+mj-lt"/>
              <a:buAutoNum type="arabicPeriod"/>
            </a:pPr>
            <a:r>
              <a:rPr lang="en-US" sz="2400" dirty="0"/>
              <a:t>Platform as a Service (PaaS)</a:t>
            </a:r>
          </a:p>
          <a:p>
            <a:pPr>
              <a:buFont typeface="+mj-lt"/>
              <a:buAutoNum type="arabicPeriod"/>
            </a:pPr>
            <a:r>
              <a:rPr lang="en-US" sz="2400" dirty="0"/>
              <a:t>Software as a Service (SaaS). </a:t>
            </a:r>
          </a:p>
          <a:p>
            <a:pPr marL="0" indent="0">
              <a:buNone/>
            </a:pPr>
            <a:endParaRPr lang="en-US" dirty="0"/>
          </a:p>
        </p:txBody>
      </p:sp>
      <p:sp>
        <p:nvSpPr>
          <p:cNvPr id="6" name="Slide Number Placeholder 5"/>
          <p:cNvSpPr>
            <a:spLocks noGrp="1"/>
          </p:cNvSpPr>
          <p:nvPr>
            <p:ph type="sldNum" sz="quarter" idx="12"/>
          </p:nvPr>
        </p:nvSpPr>
        <p:spPr/>
        <p:txBody>
          <a:bodyPr/>
          <a:lstStyle/>
          <a:p>
            <a:fld id="{2549EE9C-34BB-BE4B-A0BC-813241929543}" type="slidenum">
              <a:rPr lang="en-US" smtClean="0"/>
              <a:t>6</a:t>
            </a:fld>
            <a:endParaRPr lang="en-US"/>
          </a:p>
        </p:txBody>
      </p:sp>
    </p:spTree>
    <p:extLst>
      <p:ext uri="{BB962C8B-B14F-4D97-AF65-F5344CB8AC3E}">
        <p14:creationId xmlns:p14="http://schemas.microsoft.com/office/powerpoint/2010/main" val="3075371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Infrastructure as a Service (IaaS)</a:t>
            </a:r>
            <a:br>
              <a:rPr lang="en-US" dirty="0"/>
            </a:br>
            <a:endParaRPr lang="en-US" dirty="0"/>
          </a:p>
        </p:txBody>
      </p:sp>
      <p:sp>
        <p:nvSpPr>
          <p:cNvPr id="3" name="Content Placeholder 2"/>
          <p:cNvSpPr>
            <a:spLocks noGrp="1"/>
          </p:cNvSpPr>
          <p:nvPr>
            <p:ph idx="1"/>
          </p:nvPr>
        </p:nvSpPr>
        <p:spPr/>
        <p:txBody>
          <a:bodyPr/>
          <a:lstStyle/>
          <a:p>
            <a:r>
              <a:rPr lang="en-US" dirty="0"/>
              <a:t>IaaS contains the basic building blocks for cloud IT. It typically provides access to networking features, computers (virtual or on dedicated hardware), and data storage space. IaaS gives you the highest level of flexibility and management control over your IT resources. It is most similar to the existing IT resources with which many IT departments and developers are familiar.</a:t>
            </a:r>
          </a:p>
        </p:txBody>
      </p:sp>
      <p:sp>
        <p:nvSpPr>
          <p:cNvPr id="6" name="Slide Number Placeholder 5"/>
          <p:cNvSpPr>
            <a:spLocks noGrp="1"/>
          </p:cNvSpPr>
          <p:nvPr>
            <p:ph type="sldNum" sz="quarter" idx="12"/>
          </p:nvPr>
        </p:nvSpPr>
        <p:spPr/>
        <p:txBody>
          <a:bodyPr/>
          <a:lstStyle/>
          <a:p>
            <a:fld id="{2549EE9C-34BB-BE4B-A0BC-813241929543}" type="slidenum">
              <a:rPr lang="en-US" smtClean="0"/>
              <a:t>7</a:t>
            </a:fld>
            <a:endParaRPr lang="en-US"/>
          </a:p>
        </p:txBody>
      </p:sp>
    </p:spTree>
    <p:extLst>
      <p:ext uri="{BB962C8B-B14F-4D97-AF65-F5344CB8AC3E}">
        <p14:creationId xmlns:p14="http://schemas.microsoft.com/office/powerpoint/2010/main" val="730255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 as a Service (PaaS)</a:t>
            </a:r>
            <a:br>
              <a:rPr lang="en-US" dirty="0"/>
            </a:br>
            <a:endParaRPr lang="en-US" dirty="0"/>
          </a:p>
        </p:txBody>
      </p:sp>
      <p:sp>
        <p:nvSpPr>
          <p:cNvPr id="3" name="Content Placeholder 2"/>
          <p:cNvSpPr>
            <a:spLocks noGrp="1"/>
          </p:cNvSpPr>
          <p:nvPr>
            <p:ph idx="1"/>
          </p:nvPr>
        </p:nvSpPr>
        <p:spPr>
          <a:xfrm>
            <a:off x="2592925" y="2466806"/>
            <a:ext cx="8915400" cy="3777622"/>
          </a:xfrm>
        </p:spPr>
        <p:txBody>
          <a:bodyPr/>
          <a:lstStyle/>
          <a:p>
            <a:r>
              <a:rPr lang="en-US" dirty="0"/>
              <a:t>PaaS removes the need for you to manage underlying infrastructure (usually hardware and operating systems), and allows you to focus on the deployment and management of your applications. This helps you be more efficient as you don’t need to worry about resource procurement, capacity planning, software maintenance, patching, or any of the other undifferentiated heavy lifting involved in running your application.</a:t>
            </a:r>
          </a:p>
        </p:txBody>
      </p:sp>
      <p:sp>
        <p:nvSpPr>
          <p:cNvPr id="6" name="Slide Number Placeholder 5"/>
          <p:cNvSpPr>
            <a:spLocks noGrp="1"/>
          </p:cNvSpPr>
          <p:nvPr>
            <p:ph type="sldNum" sz="quarter" idx="12"/>
          </p:nvPr>
        </p:nvSpPr>
        <p:spPr/>
        <p:txBody>
          <a:bodyPr/>
          <a:lstStyle/>
          <a:p>
            <a:fld id="{2549EE9C-34BB-BE4B-A0BC-813241929543}" type="slidenum">
              <a:rPr lang="en-US" smtClean="0"/>
              <a:t>8</a:t>
            </a:fld>
            <a:endParaRPr lang="en-US"/>
          </a:p>
        </p:txBody>
      </p:sp>
    </p:spTree>
    <p:extLst>
      <p:ext uri="{BB962C8B-B14F-4D97-AF65-F5344CB8AC3E}">
        <p14:creationId xmlns:p14="http://schemas.microsoft.com/office/powerpoint/2010/main" val="3723124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as a Service (SaaS)</a:t>
            </a:r>
            <a:br>
              <a:rPr lang="en-US" dirty="0"/>
            </a:br>
            <a:endParaRPr lang="en-US" dirty="0"/>
          </a:p>
        </p:txBody>
      </p:sp>
      <p:sp>
        <p:nvSpPr>
          <p:cNvPr id="3" name="Content Placeholder 2"/>
          <p:cNvSpPr>
            <a:spLocks noGrp="1"/>
          </p:cNvSpPr>
          <p:nvPr>
            <p:ph idx="1"/>
          </p:nvPr>
        </p:nvSpPr>
        <p:spPr/>
        <p:txBody>
          <a:bodyPr/>
          <a:lstStyle/>
          <a:p>
            <a:pPr lvl="0"/>
            <a:r>
              <a:rPr lang="en-US" dirty="0"/>
              <a:t>SaaS provides you with a complete product that is run and managed by the service provider. In most cases, people referring to SaaS are referring to end-user applications (such as web-based email). With a SaaS offering, you don’t have to think about how the service is maintained or how the underlying infrastructure is managed. You only need to think about how you will use that particular software. </a:t>
            </a:r>
          </a:p>
          <a:p>
            <a:pPr marL="0" indent="0">
              <a:buNone/>
            </a:pPr>
            <a:endParaRPr lang="en-US" dirty="0"/>
          </a:p>
        </p:txBody>
      </p:sp>
      <p:sp>
        <p:nvSpPr>
          <p:cNvPr id="6" name="Slide Number Placeholder 5"/>
          <p:cNvSpPr>
            <a:spLocks noGrp="1"/>
          </p:cNvSpPr>
          <p:nvPr>
            <p:ph type="sldNum" sz="quarter" idx="12"/>
          </p:nvPr>
        </p:nvSpPr>
        <p:spPr/>
        <p:txBody>
          <a:bodyPr/>
          <a:lstStyle/>
          <a:p>
            <a:fld id="{2549EE9C-34BB-BE4B-A0BC-813241929543}" type="slidenum">
              <a:rPr lang="en-US" smtClean="0"/>
              <a:t>9</a:t>
            </a:fld>
            <a:endParaRPr lang="en-US"/>
          </a:p>
        </p:txBody>
      </p:sp>
    </p:spTree>
    <p:extLst>
      <p:ext uri="{BB962C8B-B14F-4D97-AF65-F5344CB8AC3E}">
        <p14:creationId xmlns:p14="http://schemas.microsoft.com/office/powerpoint/2010/main" val="152593338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CDCFE1A34A4C46AA725AD29012679A" ma:contentTypeVersion="10" ma:contentTypeDescription="Create a new document." ma:contentTypeScope="" ma:versionID="28b24b09251335ab96030602545e7c59">
  <xsd:schema xmlns:xsd="http://www.w3.org/2001/XMLSchema" xmlns:xs="http://www.w3.org/2001/XMLSchema" xmlns:p="http://schemas.microsoft.com/office/2006/metadata/properties" xmlns:ns2="15058bdd-04a4-4ed7-a9f3-8c0104bf72f9" targetNamespace="http://schemas.microsoft.com/office/2006/metadata/properties" ma:root="true" ma:fieldsID="2527819a7e3b6042ccb8c3c3d7e0d4a3" ns2:_="">
    <xsd:import namespace="15058bdd-04a4-4ed7-a9f3-8c0104bf72f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058bdd-04a4-4ed7-a9f3-8c0104bf72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49B59FB-3DFB-41EE-8468-69BDDAF16E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058bdd-04a4-4ed7-a9f3-8c0104bf72f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8C38DF-B7A9-47C1-A7BA-7A819F4F182B}">
  <ds:schemaRefs>
    <ds:schemaRef ds:uri="http://schemas.microsoft.com/office/2006/metadata/properties"/>
    <ds:schemaRef ds:uri="http://schemas.microsoft.com/office/2006/documentManagement/types"/>
    <ds:schemaRef ds:uri="http://purl.org/dc/elements/1.1/"/>
    <ds:schemaRef ds:uri="http://schemas.microsoft.com/office/infopath/2007/PartnerControls"/>
    <ds:schemaRef ds:uri="http://purl.org/dc/dcmitype/"/>
    <ds:schemaRef ds:uri="http://purl.org/dc/terms/"/>
    <ds:schemaRef ds:uri="http://schemas.openxmlformats.org/package/2006/metadata/core-properties"/>
    <ds:schemaRef ds:uri="15058bdd-04a4-4ed7-a9f3-8c0104bf72f9"/>
    <ds:schemaRef ds:uri="http://www.w3.org/XML/1998/namespace"/>
  </ds:schemaRefs>
</ds:datastoreItem>
</file>

<file path=customXml/itemProps3.xml><?xml version="1.0" encoding="utf-8"?>
<ds:datastoreItem xmlns:ds="http://schemas.openxmlformats.org/officeDocument/2006/customXml" ds:itemID="{7E125FC5-885A-41E8-B9F2-9F5C1FFCBF4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573</TotalTime>
  <Words>1220</Words>
  <Application>Microsoft Office PowerPoint</Application>
  <PresentationFormat>Widescreen</PresentationFormat>
  <Paragraphs>138</Paragraphs>
  <Slides>25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Century Gothic</vt:lpstr>
      <vt:lpstr>Times</vt:lpstr>
      <vt:lpstr>Times New Roman</vt:lpstr>
      <vt:lpstr>Wingdings 3</vt:lpstr>
      <vt:lpstr>Wisp</vt:lpstr>
      <vt:lpstr>Summer Internship Training</vt:lpstr>
      <vt:lpstr>PowerPoint Presentation</vt:lpstr>
      <vt:lpstr>Introduction</vt:lpstr>
      <vt:lpstr>PowerPoint Presentation</vt:lpstr>
      <vt:lpstr>Benefits of Cloud computing</vt:lpstr>
      <vt:lpstr>Types of Cloud Computing Services:</vt:lpstr>
      <vt:lpstr>Infrastructure as a Service (IaaS) </vt:lpstr>
      <vt:lpstr>Platform as a Service (PaaS) </vt:lpstr>
      <vt:lpstr>Software as a Service (SaaS) </vt:lpstr>
      <vt:lpstr>PowerPoint Presentation</vt:lpstr>
      <vt:lpstr>Create a network interface </vt:lpstr>
      <vt:lpstr>Manage IP addresses </vt:lpstr>
      <vt:lpstr>To manage the Elastic IP addresses of a network interface using the console: </vt:lpstr>
      <vt:lpstr>To manage the IPv4 and IPv6 addresses of a network interface using the console: </vt:lpstr>
      <vt:lpstr>PowerPoint Presentation</vt:lpstr>
      <vt:lpstr>How to Launch one T2 micro type windows server instance on AWS. Configure an IIS server with default web page:</vt:lpstr>
      <vt:lpstr>PowerPoint Presentation</vt:lpstr>
      <vt:lpstr>PowerPoint Presentation</vt:lpstr>
      <vt:lpstr>PowerPoint Presentation</vt:lpstr>
      <vt:lpstr>PowerPoint Presentation</vt:lpstr>
      <vt:lpstr>  Google Cloud Platform: </vt:lpstr>
      <vt:lpstr>PowerPoint Presentation</vt:lpstr>
      <vt:lpstr>Storage: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of Survey</dc:title>
  <dc:creator>Padmapani Tribhuvan</dc:creator>
  <cp:lastModifiedBy>Arti Mule</cp:lastModifiedBy>
  <cp:revision>36</cp:revision>
  <dcterms:created xsi:type="dcterms:W3CDTF">2020-10-11T07:15:52Z</dcterms:created>
  <dcterms:modified xsi:type="dcterms:W3CDTF">2023-12-13T10:26:29Z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0x01010003CDCFE1A34A4C46AA725AD29012679A</vt:lpwstr>
  </property>
</Properties>
</file>