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/>
            <a:t>Exploratory analysis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/>
            <a:t>Inferential analysis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</dgm:pt>
  </dgm:ptLst>
  <dgm:cxnLst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2970703" y="2938375"/>
          <a:ext cx="156222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282528" y="1832186"/>
          <a:ext cx="73974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31359" y="698056"/>
          <a:ext cx="163309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64275" y="2758781"/>
          <a:ext cx="2148149" cy="18523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Recommender System</a:t>
          </a:r>
        </a:p>
      </dsp:txBody>
      <dsp:txXfrm>
        <a:off x="564275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44679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51624" y="146324"/>
          <a:ext cx="998029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Machine learning</a:t>
          </a:r>
        </a:p>
      </dsp:txBody>
      <dsp:txXfrm>
        <a:off x="5551624" y="146324"/>
        <a:ext cx="998029" cy="1006945"/>
      </dsp:txXfrm>
    </dsp:sp>
    <dsp:sp modelId="{1603A9FB-E8BE-4A12-940B-4A7281FB6C9B}">
      <dsp:nvSpPr>
        <dsp:cNvPr id="0" name=""/>
        <dsp:cNvSpPr/>
      </dsp:nvSpPr>
      <dsp:spPr>
        <a:xfrm>
          <a:off x="4061345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068290" y="1321093"/>
          <a:ext cx="1274624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Exploratory analysis</a:t>
          </a:r>
        </a:p>
      </dsp:txBody>
      <dsp:txXfrm>
        <a:off x="5068290" y="1321093"/>
        <a:ext cx="1274624" cy="1006945"/>
      </dsp:txXfrm>
    </dsp:sp>
    <dsp:sp modelId="{4A9742AD-B577-4378-AF83-DC5ECD325381}">
      <dsp:nvSpPr>
        <dsp:cNvPr id="0" name=""/>
        <dsp:cNvSpPr/>
      </dsp:nvSpPr>
      <dsp:spPr>
        <a:xfrm>
          <a:off x="4544679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51624" y="2495863"/>
          <a:ext cx="1161343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Inferential analysis</a:t>
          </a:r>
        </a:p>
      </dsp:txBody>
      <dsp:txXfrm>
        <a:off x="5551624" y="2495863"/>
        <a:ext cx="1161343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Restaurant 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By Artin Yousefi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5" y="416056"/>
            <a:ext cx="3012949" cy="301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9" y="402590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1" y="-3864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" y="109538"/>
            <a:ext cx="5279863" cy="6608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3" y="109538"/>
            <a:ext cx="5962650" cy="66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27844"/>
            <a:ext cx="10973334" cy="5707856"/>
          </a:xfrm>
        </p:spPr>
      </p:pic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2368936"/>
            <a:ext cx="7591425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4787900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02" y="3314700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427" y="392010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Mapping and clustering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4" y="2269066"/>
            <a:ext cx="5689510" cy="40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1" y="2246840"/>
            <a:ext cx="5970522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2" y="259269"/>
            <a:ext cx="5121277" cy="416033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4616450"/>
            <a:ext cx="11664949" cy="1985433"/>
          </a:xfrm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Artin.joseph5@gmail.com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Celestial design</Template>
  <TotalTime>0</TotalTime>
  <Words>32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Restaurant recommender system</vt:lpstr>
      <vt:lpstr>Methodology</vt:lpstr>
      <vt:lpstr>PowerPoint Presentation</vt:lpstr>
      <vt:lpstr>PowerPoint Presentation</vt:lpstr>
      <vt:lpstr>Datasets</vt:lpstr>
      <vt:lpstr>Mapping and clustering</vt:lpstr>
      <vt:lpstr>Results and conclusion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2020-06-07T21:01:50Z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