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71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6713" autoAdjust="0"/>
  </p:normalViewPr>
  <p:slideViewPr>
    <p:cSldViewPr snapToGrid="0">
      <p:cViewPr varScale="1">
        <p:scale>
          <a:sx n="112" d="100"/>
          <a:sy n="112" d="100"/>
        </p:scale>
        <p:origin x="96" y="2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FD9E3-E1E9-41CD-AA40-9543D1903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459C47-2C8F-47CB-8BBB-BCE0872E7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EBD04E-6D8B-4AD9-91D0-4A3CE810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03E91F-763E-47FC-9ADB-415F9612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34FF8D-0E7A-4FE6-B2B5-07466A67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2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B428D-1378-4D64-AD32-962DE7E7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4D715C-6EA7-4A7B-9600-195B4F613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5AD8E8-585A-480B-A92D-84F4508F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9866AA-8A33-4873-A7F3-087172FB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2FA4B0-C2E4-4E88-88FF-64DB063A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1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069049-5F23-45F0-81E0-D4939EE32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E469D7-C992-4A31-B728-895577DFF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E35235-5433-4190-9E0A-14BC431A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AC7D6F-35DE-41A8-AF6D-EED3E8C1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DC72F0-4827-48F3-8856-368C1D96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5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7CE63-AAD1-46E4-BBE9-2D54AAFB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FD66EA-3BBA-45B0-8EAE-582CC03FB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B5C63-13EE-463E-A19B-A4E00AC6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0F91A8-44C4-45AA-9E2A-BABAF469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E8E0F4-1A6B-44BD-92F4-5D2014D7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3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BE001-D8D9-483E-8BC2-206EACFE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3D689B-73B6-418C-8A6D-665094EA0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16736E-59B7-4C52-86CB-2EBE478D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76361E-C9C8-4D6A-8DC6-FC4763A8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5D9E00-574C-4830-8F53-5C19EC7B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41BE5-A71E-4682-8B2E-BE1DF1A5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A23D2-5849-429D-9781-772C7D2BB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A40AA7-639C-46D6-B5B7-80A558381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8B70C4-23A3-48F3-AF4D-2696CC85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C64753-5D37-434C-950E-32B6A6FD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7E0774-8BA0-4DAB-ABA8-EEF59585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6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3E01D-7110-4CEA-8DC4-76E58B6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AA55B0-E830-4D5A-8E72-733596C51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F35321-62A6-40B7-8DB7-1BDB76BED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196C10-3AE8-4647-83E6-51745E197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FF3973-4956-406C-B853-C3CDDC1E5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C18F1B-E957-46F7-A59C-822A624F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BA36AC-2AA7-4C22-9B2F-25E5E40E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33D1BD1-AF75-431F-A981-408FC32A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5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1D6DF-B8F1-460F-BE30-9B382222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F5B979-DAC6-4061-AE49-7C8FEF63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7853E8-0A6F-45AA-8A3A-F7C6A75B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4B8DA2-98A4-43C7-AD2C-27F24C86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7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84FF7B-B738-4BBF-8064-397038BB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5E2DFC-5418-446C-A8C5-06CE1EB1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96979B-3E0B-4C92-8E40-5235CB74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FECF5-BCCC-463B-9D43-8EC56C94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CBF7E7-62FB-4CA6-94B7-433C012C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4092FC-290B-4B59-A814-5C6EFEE69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619EEB-8B0B-48AA-B0AF-AB704563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F06B04-BA78-4CD1-835F-04135607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7B9407-D7E5-4E79-BE3A-2F88D55C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6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33A4A-39B0-41C6-82EF-E6C560C6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7CE4C3-44D4-46E6-B313-978CA1A9D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2E0070-FAB2-4980-BDA7-D37D4AE8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DB123D-0D35-4ACB-9252-6A91F9FD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BA4463-0FBF-4526-A5FE-4618C4D9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D9A8B1-35E5-4CE7-B898-703B8CFA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9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C820C-8FA9-4EE0-9D0E-73BCC00D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B0A678-B73C-4C21-8F22-3B3B92E9C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40015E-4AD5-4AC9-B225-D3D88FB4E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6E6CA-0C81-45C2-8A35-68BBF7309D7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6C8333-9AD0-41B0-BF26-96123A91A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810C88-5EBE-4713-BAB8-D84A1B6C3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7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spnet/core/mvc/overview?view=aspnetcore-5.0" TargetMode="External"/><Relationship Id="rId3" Type="http://schemas.openxmlformats.org/officeDocument/2006/relationships/hyperlink" Target="https://swagger.io/docs/specification/authentication/bearer-authentication/" TargetMode="External"/><Relationship Id="rId7" Type="http://schemas.openxmlformats.org/officeDocument/2006/relationships/hyperlink" Target="https://docs.microsoft.com/en-us/aspnet/core/web-api" TargetMode="External"/><Relationship Id="rId2" Type="http://schemas.openxmlformats.org/officeDocument/2006/relationships/hyperlink" Target="https://developer.mozilla.org/en-US/docs/Web/HTTP/Authent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ef/" TargetMode="External"/><Relationship Id="rId5" Type="http://schemas.openxmlformats.org/officeDocument/2006/relationships/hyperlink" Target="https://github.com/jbogard/MediatR" TargetMode="External"/><Relationship Id="rId4" Type="http://schemas.openxmlformats.org/officeDocument/2006/relationships/hyperlink" Target="https://jwt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FAF2EE-BFA1-4880-9E17-89E105A70D8C}"/>
              </a:ext>
            </a:extLst>
          </p:cNvPr>
          <p:cNvSpPr txBox="1"/>
          <p:nvPr/>
        </p:nvSpPr>
        <p:spPr>
          <a:xfrm>
            <a:off x="877824" y="704011"/>
            <a:ext cx="77104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3200" dirty="0">
                <a:latin typeface="Comfortaa Regular"/>
                <a:ea typeface="Comfortaa Regular"/>
                <a:cs typeface="Comfortaa Regular"/>
                <a:sym typeface="Comfortaa Regular"/>
              </a:rPr>
              <a:t>Разработка</a:t>
            </a:r>
            <a:r>
              <a:rPr lang="ru" sz="3200" dirty="0">
                <a:latin typeface="Comfortaa Regular"/>
                <a:sym typeface="Comfortaa Regular"/>
              </a:rPr>
              <a:t> </a:t>
            </a:r>
            <a:r>
              <a:rPr lang="ru-MD" sz="3200" dirty="0">
                <a:latin typeface="Comfortaa Regular"/>
                <a:sym typeface="Comfortaa Regular"/>
              </a:rPr>
              <a:t>Веб-Приложений </a:t>
            </a:r>
            <a:r>
              <a:rPr lang="ru-RU" sz="3200" dirty="0">
                <a:latin typeface="Comfortaa Regular"/>
                <a:ea typeface="Comfortaa Regular"/>
                <a:cs typeface="Comfortaa Regular"/>
                <a:sym typeface="Comfortaa Regular"/>
              </a:rPr>
              <a:t>на основе </a:t>
            </a:r>
            <a:r>
              <a:rPr lang="ru-RU" sz="3200" b="1" dirty="0">
                <a:solidFill>
                  <a:srgbClr val="0070C0"/>
                </a:solidFill>
                <a:latin typeface="Comfortaa Regular"/>
                <a:sym typeface="Comfortaa Regular"/>
              </a:rPr>
              <a:t>Микросервисной Архитектуры</a:t>
            </a:r>
            <a:r>
              <a:rPr lang="ru-RU" sz="3200" dirty="0">
                <a:latin typeface="Comfortaa Regular"/>
                <a:ea typeface="Comfortaa Regular"/>
                <a:cs typeface="Comfortaa Regular"/>
                <a:sym typeface="Comfortaa Regular"/>
              </a:rPr>
              <a:t>.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9368E-68C2-4467-92B5-EFF65A3DE6FC}"/>
              </a:ext>
            </a:extLst>
          </p:cNvPr>
          <p:cNvSpPr txBox="1"/>
          <p:nvPr/>
        </p:nvSpPr>
        <p:spPr>
          <a:xfrm>
            <a:off x="7679184" y="3658666"/>
            <a:ext cx="38193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Comfortaa Regular"/>
                <a:sym typeface="Comfortaa Regular"/>
              </a:rPr>
              <a:t>Выполнил студент </a:t>
            </a:r>
            <a:r>
              <a:rPr lang="en-US" sz="2000" dirty="0">
                <a:latin typeface="Comfortaa Regular"/>
                <a:sym typeface="Comfortaa Regular"/>
              </a:rPr>
              <a:t>III </a:t>
            </a:r>
            <a:r>
              <a:rPr lang="ru-RU" sz="2000" dirty="0">
                <a:latin typeface="Comfortaa Regular"/>
                <a:sym typeface="Comfortaa Regular"/>
              </a:rPr>
              <a:t>курса,</a:t>
            </a:r>
          </a:p>
          <a:p>
            <a:pPr algn="r"/>
            <a:r>
              <a:rPr lang="ru-RU" sz="2000" dirty="0">
                <a:latin typeface="Comfortaa Regular"/>
                <a:sym typeface="Comfortaa Regular"/>
              </a:rPr>
              <a:t>специальности Информатика</a:t>
            </a:r>
          </a:p>
          <a:p>
            <a:pPr algn="r"/>
            <a:r>
              <a:rPr lang="ru-RU" sz="2000" b="1" dirty="0">
                <a:latin typeface="Comfortaa Regular"/>
                <a:sym typeface="Comfortaa Regular"/>
              </a:rPr>
              <a:t>Чобану Артём </a:t>
            </a:r>
          </a:p>
          <a:p>
            <a:pPr algn="r"/>
            <a:r>
              <a:rPr lang="ru-RU" sz="2000" dirty="0">
                <a:latin typeface="Comfortaa Regular"/>
                <a:sym typeface="Comfortaa Regular"/>
              </a:rPr>
              <a:t>Группа: </a:t>
            </a:r>
            <a:r>
              <a:rPr lang="en-US" sz="2000" b="1" dirty="0">
                <a:latin typeface="Comfortaa Regular"/>
                <a:sym typeface="Comfortaa Regular"/>
              </a:rPr>
              <a:t>I1902</a:t>
            </a:r>
            <a:endParaRPr lang="en-US" sz="2000" b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B355DF-173E-4D65-AF52-C73DBB432662}"/>
              </a:ext>
            </a:extLst>
          </p:cNvPr>
          <p:cNvSpPr txBox="1">
            <a:spLocks/>
          </p:cNvSpPr>
          <p:nvPr/>
        </p:nvSpPr>
        <p:spPr>
          <a:xfrm>
            <a:off x="877824" y="5444019"/>
            <a:ext cx="1958340" cy="537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Июнь 2021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A3210-47CB-4B8C-9054-D4247132DB23}"/>
              </a:ext>
            </a:extLst>
          </p:cNvPr>
          <p:cNvSpPr txBox="1"/>
          <p:nvPr/>
        </p:nvSpPr>
        <p:spPr>
          <a:xfrm>
            <a:off x="9712950" y="5005119"/>
            <a:ext cx="17856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Comfortaa Regular"/>
                <a:sym typeface="Comfortaa Regular"/>
              </a:rPr>
              <a:t>Руководитель:</a:t>
            </a:r>
          </a:p>
          <a:p>
            <a:pPr algn="r"/>
            <a:r>
              <a:rPr lang="ru-RU" sz="2000" b="1" dirty="0">
                <a:latin typeface="Comfortaa Regular"/>
                <a:sym typeface="Comfortaa Regular"/>
              </a:rPr>
              <a:t>Георгий </a:t>
            </a:r>
            <a:r>
              <a:rPr lang="ru-RU" sz="2000" b="1" dirty="0" err="1">
                <a:latin typeface="Comfortaa Regular"/>
                <a:sym typeface="Comfortaa Regular"/>
              </a:rPr>
              <a:t>Латул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0377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A8D7C-5B61-4DCE-B808-ED34518D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Содержание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4E26A3-FDD9-4AEE-BA39-DFFFF9556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2" action="ppaction://hlinksldjump"/>
              </a:rPr>
              <a:t>О понятии Микросервисной архитектуры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3" action="ppaction://hlinksldjump"/>
              </a:rPr>
              <a:t>Концепт Проекта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4" action="ppaction://hlinksldjump"/>
              </a:rPr>
              <a:t>Архитектура Проекта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5" action="ppaction://hlinksldjump"/>
              </a:rPr>
              <a:t>Демонстрация работы проекта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6" action="ppaction://hlinksldjump"/>
              </a:rPr>
              <a:t>Литература и документация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6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Что такое Микросервисная Архитектура?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1"/>
            <a:ext cx="10515600" cy="1729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0070C0"/>
                </a:solidFill>
              </a:rPr>
              <a:t>Микросервисная Архитектура </a:t>
            </a:r>
            <a:r>
              <a:rPr lang="ru-RU" sz="2400" dirty="0"/>
              <a:t>– это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737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MD" b="1" dirty="0">
                <a:solidFill>
                  <a:srgbClr val="0070C0"/>
                </a:solidFill>
              </a:rPr>
              <a:t>Концепт Проекта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MD" sz="2400" dirty="0"/>
              <a:t>фыв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694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>
            <a:normAutofit/>
          </a:bodyPr>
          <a:lstStyle/>
          <a:p>
            <a:r>
              <a:rPr lang="ru-MD" b="1" dirty="0">
                <a:solidFill>
                  <a:srgbClr val="0070C0"/>
                </a:solidFill>
              </a:rPr>
              <a:t>Архитектура проекта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4423012" cy="489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MD" sz="2400" dirty="0"/>
              <a:t>Проект состоит из: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77458-7399-82CD-8877-EA8BD0179A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133" y="1501002"/>
            <a:ext cx="5999427" cy="3855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523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>
                <a:solidFill>
                  <a:srgbClr val="0070C0"/>
                </a:solidFill>
              </a:rPr>
              <a:t>Демонстрация работы проекта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471"/>
            <a:ext cx="10515600" cy="52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Регистрация и Авторизация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FFEAD-CA4B-AF63-F5E3-CCDC1F65A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61" y="1980532"/>
            <a:ext cx="3548901" cy="3197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ADD65E-EB96-C035-F1AF-E4D3A1C5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636" y="1980531"/>
            <a:ext cx="4029504" cy="29831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E4A508-C36B-324A-39F7-10C27CDF0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140" y="2124340"/>
            <a:ext cx="3448332" cy="27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8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Демонстрация работы проекта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471"/>
            <a:ext cx="10515600" cy="52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Присоединение к чату</a:t>
            </a:r>
          </a:p>
        </p:txBody>
      </p:sp>
    </p:spTree>
    <p:extLst>
      <p:ext uri="{BB962C8B-B14F-4D97-AF65-F5344CB8AC3E}">
        <p14:creationId xmlns:p14="http://schemas.microsoft.com/office/powerpoint/2010/main" val="91794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Литература и документация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https://developer.mozilla.org/en-US/docs/Web/HTTP/Authentication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https://swagger.io/docs/specification/authentication/bearer-authentication/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https://jwt.io/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5"/>
              </a:rPr>
              <a:t>https://github.com/jbogard/MediatR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https://docs.microsoft.com/en-us/ef/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7"/>
              </a:rPr>
              <a:t>https://docs.microsoft.com/en-us/aspnet/core/web-api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8"/>
              </a:rPr>
              <a:t>https://docs.microsoft.com/en-us/aspnet/core/mvc/overview?view=aspnetcore-5.0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Чистая архитектура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Роберт К. Мартин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Design Patterns via C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ru-M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Александр Шевчук, Дмитрий Охрименко, Андрей Касьянов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Паттерны проектирования на платформе .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NET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</a:t>
            </a:r>
            <a:r>
              <a:rPr lang="ru-M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Сергей Тепляков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974195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197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Comfortaa Regular</vt:lpstr>
      <vt:lpstr>Times New Roman</vt:lpstr>
      <vt:lpstr>Wingdings</vt:lpstr>
      <vt:lpstr>Тема Office</vt:lpstr>
      <vt:lpstr>PowerPoint Presentation</vt:lpstr>
      <vt:lpstr>Содержание</vt:lpstr>
      <vt:lpstr>Что такое Микросервисная Архитектура?</vt:lpstr>
      <vt:lpstr>Концепт Проекта</vt:lpstr>
      <vt:lpstr>Архитектура проекта</vt:lpstr>
      <vt:lpstr>Демонстрация работы проекта</vt:lpstr>
      <vt:lpstr>Демонстрация работы проекта</vt:lpstr>
      <vt:lpstr>Литература и документация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Artiom Ciobanu</dc:creator>
  <cp:lastModifiedBy>Artiom Ciobanu</cp:lastModifiedBy>
  <cp:revision>270</cp:revision>
  <dcterms:created xsi:type="dcterms:W3CDTF">2021-06-13T13:31:20Z</dcterms:created>
  <dcterms:modified xsi:type="dcterms:W3CDTF">2022-05-02T08:41:46Z</dcterms:modified>
</cp:coreProperties>
</file>