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9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7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07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3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5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2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2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81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4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9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4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1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3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E35496-F10E-40FB-8C91-E62A72B1E9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A1AB0A-82F8-4114-9486-73AE729F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Adler-32-Card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3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Algoritmul</a:t>
            </a:r>
            <a:r>
              <a:rPr lang="en-US" b="1" dirty="0"/>
              <a:t> </a:t>
            </a:r>
            <a:r>
              <a:rPr lang="en-US" b="1" dirty="0" err="1"/>
              <a:t>utilizat</a:t>
            </a:r>
            <a:r>
              <a:rPr lang="en-US" b="1" dirty="0"/>
              <a:t> in hash-are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Adler-32 se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calcularea</a:t>
            </a:r>
            <a:r>
              <a:rPr lang="en-US" dirty="0"/>
              <a:t> a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sume</a:t>
            </a:r>
            <a:r>
              <a:rPr lang="en-US" dirty="0"/>
              <a:t> de control </a:t>
            </a:r>
            <a:r>
              <a:rPr lang="en-US" dirty="0" err="1"/>
              <a:t>pe</a:t>
            </a:r>
            <a:r>
              <a:rPr lang="en-US" dirty="0"/>
              <a:t> 16 </a:t>
            </a:r>
            <a:r>
              <a:rPr lang="en-US" dirty="0" err="1"/>
              <a:t>biti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B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concatenarea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întreg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32 de </a:t>
            </a:r>
            <a:r>
              <a:rPr lang="en-US" dirty="0" err="1"/>
              <a:t>biti</a:t>
            </a:r>
            <a:r>
              <a:rPr lang="en-US" dirty="0"/>
              <a:t>.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octetilor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fluxul</a:t>
            </a:r>
            <a:r>
              <a:rPr lang="en-US" dirty="0"/>
              <a:t> plus </a:t>
            </a:r>
            <a:r>
              <a:rPr lang="en-US" dirty="0" err="1"/>
              <a:t>unu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ale </a:t>
            </a:r>
            <a:r>
              <a:rPr lang="en-US" dirty="0" err="1"/>
              <a:t>lui</a:t>
            </a:r>
            <a:r>
              <a:rPr lang="en-US" dirty="0"/>
              <a:t> A de la </a:t>
            </a:r>
            <a:r>
              <a:rPr lang="en-US" dirty="0" err="1"/>
              <a:t>fiecare</a:t>
            </a:r>
            <a:r>
              <a:rPr lang="en-US" dirty="0"/>
              <a:t> pas.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Adler-32, </a:t>
            </a:r>
            <a:r>
              <a:rPr lang="en-US" dirty="0" err="1"/>
              <a:t>lista</a:t>
            </a:r>
            <a:r>
              <a:rPr lang="en-US" dirty="0"/>
              <a:t> 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initializata</a:t>
            </a:r>
            <a:r>
              <a:rPr lang="en-US" dirty="0"/>
              <a:t> cu 1,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B cu 0. </a:t>
            </a:r>
            <a:r>
              <a:rPr lang="en-US" dirty="0" err="1"/>
              <a:t>Sumele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efectuate</a:t>
            </a:r>
            <a:r>
              <a:rPr lang="en-US" dirty="0"/>
              <a:t> modulo 65521 (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număr</a:t>
            </a:r>
            <a:r>
              <a:rPr lang="en-US" dirty="0"/>
              <a:t> prim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decât</a:t>
            </a:r>
            <a:r>
              <a:rPr lang="en-US" dirty="0"/>
              <a:t> 2^16). </a:t>
            </a:r>
            <a:r>
              <a:rPr lang="en-US" dirty="0" err="1"/>
              <a:t>Acesti</a:t>
            </a:r>
            <a:r>
              <a:rPr lang="en-US" dirty="0"/>
              <a:t> </a:t>
            </a:r>
            <a:r>
              <a:rPr lang="en-US" dirty="0" err="1"/>
              <a:t>octeti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 (big endian), B </a:t>
            </a:r>
            <a:r>
              <a:rPr lang="en-US" dirty="0" err="1"/>
              <a:t>ocupă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octeti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semnificativi</a:t>
            </a:r>
            <a:r>
              <a:rPr lang="en-US" dirty="0"/>
              <a:t>.</a:t>
            </a:r>
          </a:p>
          <a:p>
            <a:r>
              <a:rPr lang="en-US" dirty="0" err="1"/>
              <a:t>Unde</a:t>
            </a:r>
            <a:r>
              <a:rPr lang="en-US" dirty="0"/>
              <a:t> 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șirul</a:t>
            </a:r>
            <a:r>
              <a:rPr lang="en-US" dirty="0"/>
              <a:t> de </a:t>
            </a:r>
            <a:r>
              <a:rPr lang="en-US" dirty="0" err="1"/>
              <a:t>octeți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care se </a:t>
            </a:r>
            <a:r>
              <a:rPr lang="en-US" dirty="0" err="1"/>
              <a:t>calculează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de control </a:t>
            </a:r>
            <a:r>
              <a:rPr lang="en-US" dirty="0" err="1"/>
              <a:t>și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D.</a:t>
            </a:r>
          </a:p>
        </p:txBody>
      </p:sp>
    </p:spTree>
    <p:extLst>
      <p:ext uri="{BB962C8B-B14F-4D97-AF65-F5344CB8AC3E}">
        <p14:creationId xmlns:p14="http://schemas.microsoft.com/office/powerpoint/2010/main" val="213132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1 + D1 + D2 + ... + </a:t>
            </a:r>
            <a:r>
              <a:rPr lang="en-US" dirty="0" err="1"/>
              <a:t>Dn</a:t>
            </a:r>
            <a:r>
              <a:rPr lang="en-US" dirty="0"/>
              <a:t> (mod 65521)</a:t>
            </a:r>
          </a:p>
          <a:p>
            <a:r>
              <a:rPr lang="en-US" dirty="0"/>
              <a:t>B = 0+(1 + D1) + (1 + D1 + D2) + ... + (1 + D1 + D2 + ... + </a:t>
            </a:r>
            <a:r>
              <a:rPr lang="en-US" dirty="0" err="1"/>
              <a:t>Dn</a:t>
            </a:r>
            <a:r>
              <a:rPr lang="en-US" dirty="0"/>
              <a:t>) (mod 65521)= n×D1 + (n−1)×D2 + (n−2)×D3 + ... + </a:t>
            </a:r>
            <a:r>
              <a:rPr lang="en-US" dirty="0" err="1"/>
              <a:t>Dn</a:t>
            </a:r>
            <a:r>
              <a:rPr lang="en-US" dirty="0"/>
              <a:t> + n (mod 65521)</a:t>
            </a:r>
          </a:p>
          <a:p>
            <a:r>
              <a:rPr lang="en-US" dirty="0"/>
              <a:t>Adler-32(D) = B × 65536 +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5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br>
              <a:rPr lang="en-US" dirty="0"/>
            </a:b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hash cu Adler-32 </a:t>
            </a:r>
            <a:r>
              <a:rPr lang="en-US" dirty="0" err="1"/>
              <a:t>în</a:t>
            </a:r>
            <a:r>
              <a:rPr lang="en-US" dirty="0"/>
              <a:t> care se </a:t>
            </a:r>
            <a:r>
              <a:rPr lang="en-US" dirty="0" err="1"/>
              <a:t>va</a:t>
            </a:r>
            <a:r>
              <a:rPr lang="en-US" dirty="0"/>
              <a:t> hash-a </a:t>
            </a:r>
            <a:r>
              <a:rPr lang="en-US" b="1" dirty="0"/>
              <a:t>Card</a:t>
            </a:r>
            <a:r>
              <a:rPr lang="en-US" dirty="0"/>
              <a:t>-</a:t>
            </a:r>
            <a:r>
              <a:rPr lang="en-US" i="1" u="sng" dirty="0"/>
              <a:t>037B017B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511" y="2667768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ASCII code: C-67; a-97; r-114; d-100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o-MD" dirty="0"/>
              <a:t>A=379=</a:t>
            </a:r>
            <a:r>
              <a:rPr lang="en-US" dirty="0"/>
              <a:t>0</a:t>
            </a:r>
            <a:r>
              <a:rPr lang="ro-MD" dirty="0"/>
              <a:t>17B</a:t>
            </a:r>
            <a:endParaRPr lang="en-US" dirty="0"/>
          </a:p>
          <a:p>
            <a:pPr marL="0" indent="0">
              <a:buNone/>
            </a:pPr>
            <a:r>
              <a:rPr lang="ro-MD" dirty="0"/>
              <a:t>B=890=</a:t>
            </a:r>
            <a:r>
              <a:rPr lang="en-US" dirty="0"/>
              <a:t>0</a:t>
            </a:r>
            <a:r>
              <a:rPr lang="ro-MD" dirty="0"/>
              <a:t>37B</a:t>
            </a:r>
            <a:endParaRPr lang="en-US" dirty="0"/>
          </a:p>
          <a:p>
            <a:pPr marL="0" indent="0">
              <a:buNone/>
            </a:pPr>
            <a:r>
              <a:rPr lang="ro-MD" dirty="0"/>
              <a:t>Output=037B017B</a:t>
            </a:r>
            <a:r>
              <a:rPr lang="en-US" dirty="0"/>
              <a:t> </a:t>
            </a:r>
            <a:r>
              <a:rPr lang="ro-RO" dirty="0"/>
              <a:t>Hash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47205"/>
              </p:ext>
            </p:extLst>
          </p:nvPr>
        </p:nvGraphicFramePr>
        <p:xfrm>
          <a:off x="2044785" y="2987040"/>
          <a:ext cx="5639869" cy="1492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1745">
                  <a:extLst>
                    <a:ext uri="{9D8B030D-6E8A-4147-A177-3AD203B41FA5}">
                      <a16:colId xmlns:a16="http://schemas.microsoft.com/office/drawing/2014/main" val="2155055993"/>
                    </a:ext>
                  </a:extLst>
                </a:gridCol>
                <a:gridCol w="2708124">
                  <a:extLst>
                    <a:ext uri="{9D8B030D-6E8A-4147-A177-3AD203B41FA5}">
                      <a16:colId xmlns:a16="http://schemas.microsoft.com/office/drawing/2014/main" val="809195797"/>
                    </a:ext>
                  </a:extLst>
                </a:gridCol>
              </a:tblGrid>
              <a:tr h="217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4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638109"/>
                  </a:ext>
                </a:extLst>
              </a:tr>
              <a:tr h="318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400">
                          <a:effectLst/>
                        </a:rPr>
                        <a:t>1+67=68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400" dirty="0">
                          <a:effectLst/>
                        </a:rPr>
                        <a:t>0+67=67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578286"/>
                  </a:ext>
                </a:extLst>
              </a:tr>
              <a:tr h="318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400" dirty="0">
                          <a:effectLst/>
                        </a:rPr>
                        <a:t>68+97=165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400">
                          <a:effectLst/>
                        </a:rPr>
                        <a:t>67+165=232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017654"/>
                  </a:ext>
                </a:extLst>
              </a:tr>
              <a:tr h="318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400">
                          <a:effectLst/>
                        </a:rPr>
                        <a:t>165+114=279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400" dirty="0">
                          <a:effectLst/>
                        </a:rPr>
                        <a:t>232+279=511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724205"/>
                  </a:ext>
                </a:extLst>
              </a:tr>
              <a:tr h="318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400">
                          <a:effectLst/>
                        </a:rPr>
                        <a:t>279+100=379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400" dirty="0">
                          <a:effectLst/>
                        </a:rPr>
                        <a:t>511+379=890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56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288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176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Adler-32-Card</vt:lpstr>
      <vt:lpstr>Algoritmul utilizat in hash-are </vt:lpstr>
      <vt:lpstr>PowerPoint Presentation</vt:lpstr>
      <vt:lpstr>  Crearea unui hash cu Adler-32 în care se va hash-a Card-037B017B </vt:lpstr>
    </vt:vector>
  </TitlesOfParts>
  <Company>CEITI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Adler-32-Card</dc:title>
  <dc:creator>ASUS33</dc:creator>
  <cp:lastModifiedBy>Cat_Chim_Biolog</cp:lastModifiedBy>
  <cp:revision>4</cp:revision>
  <dcterms:created xsi:type="dcterms:W3CDTF">2018-10-30T12:08:59Z</dcterms:created>
  <dcterms:modified xsi:type="dcterms:W3CDTF">2021-02-01T15:35:50Z</dcterms:modified>
</cp:coreProperties>
</file>