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9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4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88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64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29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2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7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5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6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2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7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0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F6E6CA-0C81-45C2-8A35-68BBF7309D7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96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FAF2EE-BFA1-4880-9E17-89E105A70D8C}"/>
              </a:ext>
            </a:extLst>
          </p:cNvPr>
          <p:cNvSpPr txBox="1"/>
          <p:nvPr/>
        </p:nvSpPr>
        <p:spPr>
          <a:xfrm>
            <a:off x="2240778" y="2505670"/>
            <a:ext cx="77104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latin typeface="Comfortaa Regular"/>
                <a:ea typeface="Comfortaa Regular"/>
                <a:cs typeface="Comfortaa Regular"/>
                <a:sym typeface="Comfortaa Regular"/>
              </a:rPr>
              <a:t>Виртуальная этика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B8127-0437-4F84-B5EA-15AAA04ACEC0}"/>
              </a:ext>
            </a:extLst>
          </p:cNvPr>
          <p:cNvSpPr txBox="1"/>
          <p:nvPr/>
        </p:nvSpPr>
        <p:spPr>
          <a:xfrm>
            <a:off x="8360665" y="5751871"/>
            <a:ext cx="38313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omfortaa Regular"/>
                <a:sym typeface="Comfortaa Regular"/>
              </a:rPr>
              <a:t>Выполнил: </a:t>
            </a:r>
            <a:r>
              <a:rPr lang="ru-RU" sz="2000" dirty="0" err="1">
                <a:latin typeface="Comfortaa Regular"/>
                <a:sym typeface="Comfortaa Regular"/>
              </a:rPr>
              <a:t>Чобану</a:t>
            </a:r>
            <a:r>
              <a:rPr lang="ru-RU" sz="2000" dirty="0">
                <a:latin typeface="Comfortaa Regular"/>
                <a:sym typeface="Comfortaa Regular"/>
              </a:rPr>
              <a:t> Артёмом </a:t>
            </a:r>
          </a:p>
          <a:p>
            <a:r>
              <a:rPr lang="ru-RU" sz="2000" dirty="0">
                <a:latin typeface="Comfortaa Regular"/>
                <a:sym typeface="Comfortaa Regular"/>
              </a:rPr>
              <a:t>Группа: </a:t>
            </a:r>
            <a:r>
              <a:rPr lang="en-US" sz="2000" b="1" dirty="0">
                <a:latin typeface="Comfortaa Regular"/>
                <a:sym typeface="Comfortaa Regular"/>
              </a:rPr>
              <a:t>I1902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37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1282-A1B7-4616-93B4-8C9126D0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94772" cy="1456267"/>
          </a:xfrm>
        </p:spPr>
        <p:txBody>
          <a:bodyPr/>
          <a:lstStyle/>
          <a:p>
            <a:r>
              <a:rPr lang="ru-RU" dirty="0"/>
              <a:t>Правило 7: Прощайте ошибки других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E181F-F88A-4C36-A19A-00ABD281C05F}"/>
              </a:ext>
            </a:extLst>
          </p:cNvPr>
          <p:cNvSpPr txBox="1"/>
          <p:nvPr/>
        </p:nvSpPr>
        <p:spPr>
          <a:xfrm>
            <a:off x="6033187" y="2767280"/>
            <a:ext cx="52145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/>
              <a:t>Не все знают как правильно действовать в той или иной ситуации, поэтому стоит уважительно объяснить человеку его ошибку перед тем как оскорблять и критиковать его.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285F0-FC18-413C-9871-971F53392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2" y="2299521"/>
            <a:ext cx="4973596" cy="27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7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1282-A1B7-4616-93B4-8C9126D0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94772" cy="1456267"/>
          </a:xfrm>
        </p:spPr>
        <p:txBody>
          <a:bodyPr/>
          <a:lstStyle/>
          <a:p>
            <a:r>
              <a:rPr lang="ru-RU" dirty="0"/>
              <a:t>Правило 8: Цените собственную анонимность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E181F-F88A-4C36-A19A-00ABD281C05F}"/>
              </a:ext>
            </a:extLst>
          </p:cNvPr>
          <p:cNvSpPr txBox="1"/>
          <p:nvPr/>
        </p:nvSpPr>
        <p:spPr>
          <a:xfrm>
            <a:off x="5798408" y="2773458"/>
            <a:ext cx="52145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/>
              <a:t>Как и в реальной жизни, в интернете есть мошенники и обманщики. Старайтесь не распространять свою личную информацию. </a:t>
            </a:r>
          </a:p>
          <a:p>
            <a:pPr marL="0" indent="0">
              <a:buNone/>
            </a:pPr>
            <a:r>
              <a:rPr lang="ru-RU" sz="2000" dirty="0"/>
              <a:t>Кроме того, не стоит сообщать никому пароли или данные банковской карты.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77DEE-16E8-4942-A647-CEA617ED8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02" y="2305220"/>
            <a:ext cx="4352749" cy="29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7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1282-A1B7-4616-93B4-8C9126D0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94772" cy="1456267"/>
          </a:xfrm>
        </p:spPr>
        <p:txBody>
          <a:bodyPr/>
          <a:lstStyle/>
          <a:p>
            <a:r>
              <a:rPr lang="ru-RU" dirty="0"/>
              <a:t>Правило 9: Помогайте другим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E181F-F88A-4C36-A19A-00ABD281C05F}"/>
              </a:ext>
            </a:extLst>
          </p:cNvPr>
          <p:cNvSpPr txBox="1"/>
          <p:nvPr/>
        </p:nvSpPr>
        <p:spPr>
          <a:xfrm>
            <a:off x="5884906" y="2657212"/>
            <a:ext cx="52145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/>
              <a:t>Часто люди не могут найти необходимую им информацию, даже не смотря что интернет ею переполнен. Если вы можете сэкономить человеку время – ответьте на его вопрос, либо отправьте ему ссылку на источник информации.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8E078-7A60-4D9E-B3B8-2E4A7BAF3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61" y="2293208"/>
            <a:ext cx="4362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0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9329-48F3-4396-8220-F36391E8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Вывод: правила общения важны и для общения вживую, и для интернет общения.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2458C-2E12-4B35-A38F-9498CAF7B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954" y="2342648"/>
            <a:ext cx="4064343" cy="2709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F6099B-FD95-4F33-A5BB-37281C5E3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r="10586"/>
          <a:stretch/>
        </p:blipFill>
        <p:spPr>
          <a:xfrm>
            <a:off x="5751513" y="2347568"/>
            <a:ext cx="4256903" cy="27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3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B5AF-E1BA-45F6-8BA3-7DED53033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135" y="2837573"/>
            <a:ext cx="6023919" cy="19568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Виртуальная этика – правила</a:t>
            </a:r>
            <a:r>
              <a:rPr lang="en-US" dirty="0"/>
              <a:t> </a:t>
            </a:r>
            <a:r>
              <a:rPr lang="ru-RU" dirty="0"/>
              <a:t>поведения и общения в Сети, которых придерживается большинство пользователей интернета.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B3757-EA33-4CB0-9A48-72014A008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8" y="1937887"/>
            <a:ext cx="5301735" cy="29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1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9329-48F3-4396-8220-F36391E8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правила виртуальной этики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CFC7F-6722-4C41-8856-9A7D423F1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0"/>
          <a:stretch/>
        </p:blipFill>
        <p:spPr>
          <a:xfrm>
            <a:off x="821724" y="1771297"/>
            <a:ext cx="5004486" cy="3315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49649-5BD0-4004-BEB2-DA8FCAA9A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1297"/>
            <a:ext cx="4634403" cy="33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2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1282-A1B7-4616-93B4-8C9126D0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94772" cy="1456267"/>
          </a:xfrm>
        </p:spPr>
        <p:txBody>
          <a:bodyPr/>
          <a:lstStyle/>
          <a:p>
            <a:r>
              <a:rPr lang="ru-RU" dirty="0"/>
              <a:t>Правило 1: Сохраняйте репутацию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E181F-F88A-4C36-A19A-00ABD281C05F}"/>
              </a:ext>
            </a:extLst>
          </p:cNvPr>
          <p:cNvSpPr txBox="1"/>
          <p:nvPr/>
        </p:nvSpPr>
        <p:spPr>
          <a:xfrm>
            <a:off x="5755159" y="2305614"/>
            <a:ext cx="57551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/>
              <a:t>Если вы являетесь публичным лицом, не скрывающим собственное лицо, имя и другие персональные данные, и при этом активно общаетесь с аудиторией, вы должны знать, что активная её часть запомнит любой ваш проступок. Репутация в интернете, в данном случае, эквивалентна репутации в реальной жизни.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A904C2-A062-4422-AAC9-CF439E993C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8" b="9161"/>
          <a:stretch/>
        </p:blipFill>
        <p:spPr>
          <a:xfrm>
            <a:off x="922639" y="2200557"/>
            <a:ext cx="4381500" cy="24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1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1282-A1B7-4616-93B4-8C9126D0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94772" cy="1456267"/>
          </a:xfrm>
        </p:spPr>
        <p:txBody>
          <a:bodyPr/>
          <a:lstStyle/>
          <a:p>
            <a:pPr algn="ctr"/>
            <a:r>
              <a:rPr lang="ru-RU" dirty="0"/>
              <a:t>Правило 2: Уважайте право на личную переписку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E181F-F88A-4C36-A19A-00ABD281C05F}"/>
              </a:ext>
            </a:extLst>
          </p:cNvPr>
          <p:cNvSpPr txBox="1"/>
          <p:nvPr/>
        </p:nvSpPr>
        <p:spPr>
          <a:xfrm>
            <a:off x="6096000" y="3215086"/>
            <a:ext cx="45936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/>
              <a:t>- Не распространяйте чужую конфиденциальную информацию без их согласия.</a:t>
            </a:r>
          </a:p>
          <a:p>
            <a:pPr marL="0" indent="0">
              <a:buNone/>
            </a:pPr>
            <a:r>
              <a:rPr lang="ru-RU" sz="2000" dirty="0"/>
              <a:t>- Не читайте чужие переписки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F032C-38C9-41A7-983E-8EE9F502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60" y="2261286"/>
            <a:ext cx="4964360" cy="32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9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1282-A1B7-4616-93B4-8C9126D0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94772" cy="1456267"/>
          </a:xfrm>
        </p:spPr>
        <p:txBody>
          <a:bodyPr/>
          <a:lstStyle/>
          <a:p>
            <a:r>
              <a:rPr lang="ru-RU" dirty="0"/>
              <a:t>Правило 3: Не злоупотребляйте своими возможностями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E181F-F88A-4C36-A19A-00ABD281C05F}"/>
              </a:ext>
            </a:extLst>
          </p:cNvPr>
          <p:cNvSpPr txBox="1"/>
          <p:nvPr/>
        </p:nvSpPr>
        <p:spPr>
          <a:xfrm>
            <a:off x="5356655" y="2507691"/>
            <a:ext cx="60918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/>
              <a:t>В интернете существует множество способов сохранить собственную анонимность. Люди прикрываются никнеймом, отсутствием реальных фотографий. Можно даже скрыть </a:t>
            </a:r>
            <a:r>
              <a:rPr lang="en-US" sz="2000" dirty="0"/>
              <a:t>IP </a:t>
            </a:r>
            <a:r>
              <a:rPr lang="ru-RU" sz="2000" dirty="0"/>
              <a:t>адрес</a:t>
            </a:r>
          </a:p>
          <a:p>
            <a:pPr marL="0" indent="0">
              <a:buNone/>
            </a:pPr>
            <a:r>
              <a:rPr lang="ru-RU" sz="2000" dirty="0"/>
              <a:t>Часто такие люди проявляют агрессию, выводят собеседника на эмоции ради развлечения, либо распространяют его личные данные при наличии доступа к ним.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1C510-20FF-4F0D-93B4-DA18897C4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2" y="2594919"/>
            <a:ext cx="4225749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1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1282-A1B7-4616-93B4-8C9126D0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94772" cy="1456267"/>
          </a:xfrm>
        </p:spPr>
        <p:txBody>
          <a:bodyPr/>
          <a:lstStyle/>
          <a:p>
            <a:r>
              <a:rPr lang="ru-RU" dirty="0"/>
              <a:t>Правило 4: Уважайте других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E181F-F88A-4C36-A19A-00ABD281C05F}"/>
              </a:ext>
            </a:extLst>
          </p:cNvPr>
          <p:cNvSpPr txBox="1"/>
          <p:nvPr/>
        </p:nvSpPr>
        <p:spPr>
          <a:xfrm>
            <a:off x="5344298" y="2424075"/>
            <a:ext cx="6091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/>
              <a:t>Помните, что вы разговариваете с человеком, и относитесь к нему так же, как относились бы в реальной жизни. Многие уважительно общаются в реальной жизни, но агрессивны в сети.</a:t>
            </a:r>
          </a:p>
          <a:p>
            <a:pPr marL="0" indent="0">
              <a:buNone/>
            </a:pPr>
            <a:r>
              <a:rPr lang="ru-RU" sz="2000" dirty="0"/>
              <a:t>Также, необходимо понимать, что человек не всегда сможет жать мгновенный ответ. Кроме того, игнорировать людей – тоже неприлично.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3E399-F632-4BEA-9DC9-2B112D224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2" y="2507691"/>
            <a:ext cx="4159078" cy="20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4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1282-A1B7-4616-93B4-8C9126D0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94772" cy="1456267"/>
          </a:xfrm>
        </p:spPr>
        <p:txBody>
          <a:bodyPr/>
          <a:lstStyle/>
          <a:p>
            <a:r>
              <a:rPr lang="ru-RU" dirty="0"/>
              <a:t>Правило 5: Не спорьте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E181F-F88A-4C36-A19A-00ABD281C05F}"/>
              </a:ext>
            </a:extLst>
          </p:cNvPr>
          <p:cNvSpPr txBox="1"/>
          <p:nvPr/>
        </p:nvSpPr>
        <p:spPr>
          <a:xfrm>
            <a:off x="4541108" y="2816270"/>
            <a:ext cx="71051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/>
              <a:t>В интернете кто-то не прав? Необходимо срочно это исправить!</a:t>
            </a:r>
          </a:p>
          <a:p>
            <a:pPr marL="0" indent="0">
              <a:buNone/>
            </a:pPr>
            <a:r>
              <a:rPr lang="ru-RU" sz="2000" dirty="0"/>
              <a:t>Если человек агрессивно навязывает свою точку зрения – не спорьте с ним. </a:t>
            </a:r>
          </a:p>
          <a:p>
            <a:pPr marL="0" indent="0">
              <a:buNone/>
            </a:pPr>
            <a:r>
              <a:rPr lang="ru-RU" sz="2000" dirty="0"/>
              <a:t>Снисходительно относитесь к таким людям, их очень много, многие это делают для развлечения.</a:t>
            </a:r>
          </a:p>
          <a:p>
            <a:pPr marL="0" indent="0">
              <a:buNone/>
            </a:pPr>
            <a:r>
              <a:rPr lang="ru-RU" sz="2000" dirty="0"/>
              <a:t>Не тратьте своё время на бессмысленные для вас споры.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6F963-F967-4888-AD96-0CD204F4D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8" y="2569281"/>
            <a:ext cx="3246910" cy="24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4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1282-A1B7-4616-93B4-8C9126D0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94772" cy="1456267"/>
          </a:xfrm>
        </p:spPr>
        <p:txBody>
          <a:bodyPr/>
          <a:lstStyle/>
          <a:p>
            <a:r>
              <a:rPr lang="ru-RU" dirty="0"/>
              <a:t>Правило 6: понимайте где вы находитесь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E181F-F88A-4C36-A19A-00ABD281C05F}"/>
              </a:ext>
            </a:extLst>
          </p:cNvPr>
          <p:cNvSpPr txBox="1"/>
          <p:nvPr/>
        </p:nvSpPr>
        <p:spPr>
          <a:xfrm>
            <a:off x="5140411" y="2662383"/>
            <a:ext cx="62834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/>
              <a:t>В интернете существует множество сообществ. Общаясь в каждом из них нужно понимать что будет уместно, а что – нет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большинстве коллективов существуют свои правила общения. </a:t>
            </a:r>
          </a:p>
          <a:p>
            <a:pPr marL="0" indent="0">
              <a:buNone/>
            </a:pPr>
            <a:r>
              <a:rPr lang="ru-RU" sz="2000" dirty="0"/>
              <a:t>Универсальный способ влиться в новый коллектив – выступать в качестве слушателя в начале.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04CD7-342A-4064-ABAC-4B6B54A67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2" y="2105162"/>
            <a:ext cx="4457103" cy="31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96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562</TotalTime>
  <Words>459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Comfortaa Regular</vt:lpstr>
      <vt:lpstr>Celestial</vt:lpstr>
      <vt:lpstr>PowerPoint Presentation</vt:lpstr>
      <vt:lpstr>PowerPoint Presentation</vt:lpstr>
      <vt:lpstr>Основные правила виртуальной этики</vt:lpstr>
      <vt:lpstr>Правило 1: Сохраняйте репутацию</vt:lpstr>
      <vt:lpstr>Правило 2: Уважайте право на личную переписку</vt:lpstr>
      <vt:lpstr>Правило 3: Не злоупотребляйте своими возможностями</vt:lpstr>
      <vt:lpstr>Правило 4: Уважайте других</vt:lpstr>
      <vt:lpstr>Правило 5: Не спорьте</vt:lpstr>
      <vt:lpstr>Правило 6: понимайте где вы находитесь</vt:lpstr>
      <vt:lpstr>Правило 7: Прощайте ошибки других</vt:lpstr>
      <vt:lpstr>Правило 8: Цените собственную анонимность</vt:lpstr>
      <vt:lpstr>Правило 9: Помогайте другим</vt:lpstr>
      <vt:lpstr>Вывод: правила общения важны и для общения вживую, и для интернет общения.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Artiom Ciobanu</dc:creator>
  <cp:lastModifiedBy>Artiom Ciobanu</cp:lastModifiedBy>
  <cp:revision>293</cp:revision>
  <dcterms:created xsi:type="dcterms:W3CDTF">2021-06-13T13:31:20Z</dcterms:created>
  <dcterms:modified xsi:type="dcterms:W3CDTF">2022-01-16T12:10:16Z</dcterms:modified>
</cp:coreProperties>
</file>