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13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</a:t>
            </a:r>
            <a:r>
              <a:rPr lang="ru" sz="3200" dirty="0">
                <a:latin typeface="Comfortaa Regular"/>
                <a:sym typeface="Comfortaa Regular"/>
              </a:rPr>
              <a:t> </a:t>
            </a:r>
            <a:r>
              <a:rPr lang="ru-MD" sz="3200" dirty="0">
                <a:latin typeface="Comfortaa Regular"/>
                <a:sym typeface="Comfortaa Regular"/>
              </a:rPr>
              <a:t>Веб-Приложений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на основе 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sym typeface="Comfortaa Regular"/>
              </a:rPr>
              <a:t>Микросервисной Архитектуры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7679184" y="3658666"/>
            <a:ext cx="3819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Выполнил студент </a:t>
            </a:r>
            <a:r>
              <a:rPr lang="en-US" sz="2000" dirty="0">
                <a:latin typeface="Comfortaa Regular"/>
                <a:sym typeface="Comfortaa Regular"/>
              </a:rPr>
              <a:t>III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Чобану Артём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Июнь 2022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Георгий </a:t>
            </a:r>
            <a:r>
              <a:rPr lang="ru-RU" sz="2000" b="1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Микросервисной архитектуры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Концепт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Микросервисная Архитектура?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7782"/>
            <a:ext cx="10848703" cy="520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dirty="0">
                <a:solidFill>
                  <a:srgbClr val="0070C0"/>
                </a:solidFill>
              </a:rPr>
              <a:t>Микросервисная Архитектура </a:t>
            </a:r>
            <a:r>
              <a:rPr lang="ru-RU" sz="2100" dirty="0"/>
              <a:t>– это способ создания приложений при помощи разделения его на несколько </a:t>
            </a:r>
            <a:r>
              <a:rPr lang="ru-RU" sz="2100" b="1" dirty="0"/>
              <a:t>слабо связанных </a:t>
            </a:r>
            <a:r>
              <a:rPr lang="ru-RU" sz="2100" dirty="0"/>
              <a:t>и взаимодействующих друг с другом Сервисов.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Микросервисная Архитектура помогает достичь таких преимуществ как:</a:t>
            </a:r>
          </a:p>
          <a:p>
            <a:r>
              <a:rPr lang="ru-MD" sz="2100" dirty="0"/>
              <a:t>Лучшее масштабирование</a:t>
            </a:r>
          </a:p>
          <a:p>
            <a:r>
              <a:rPr lang="ru-MD" sz="2100" dirty="0"/>
              <a:t>Более простое внесение изменений в проект</a:t>
            </a:r>
          </a:p>
          <a:p>
            <a:r>
              <a:rPr lang="ru-MD" sz="2100" dirty="0"/>
              <a:t>Разнообразие технологий при разработке.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Недостатки использования микросервисов:</a:t>
            </a:r>
          </a:p>
          <a:p>
            <a:r>
              <a:rPr lang="ru-MD" sz="2100" dirty="0"/>
              <a:t>Повышенная сложность – необходимость в компетентных специалистах</a:t>
            </a:r>
          </a:p>
          <a:p>
            <a:r>
              <a:rPr lang="ru-MD" sz="2100" dirty="0"/>
              <a:t>Сетевые задержки</a:t>
            </a:r>
          </a:p>
          <a:p>
            <a:r>
              <a:rPr lang="ru-MD" sz="2100" dirty="0"/>
              <a:t>Необходимость обеспечения целостности данных.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MD" b="1" dirty="0">
                <a:solidFill>
                  <a:srgbClr val="0070C0"/>
                </a:solidFill>
              </a:rPr>
              <a:t>Концепт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1"/>
            <a:ext cx="10515600" cy="487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Проект, разработанный в рамках дипломной работы – это чат, использующий Микросервисную Архитектуру. </a:t>
            </a:r>
          </a:p>
          <a:p>
            <a:pPr marL="0" indent="0">
              <a:buNone/>
            </a:pPr>
            <a:r>
              <a:rPr lang="ru-MD" sz="2400" dirty="0"/>
              <a:t>Таким образом, станет возможно показать преимущества и недостатки использования микросервисов на практическом примере.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MD" sz="2400" dirty="0"/>
              <a:t>Используемые технологии:</a:t>
            </a:r>
          </a:p>
          <a:p>
            <a:r>
              <a:rPr lang="en-US" sz="2400" b="1" dirty="0"/>
              <a:t>Front-End:</a:t>
            </a:r>
            <a:r>
              <a:rPr lang="en-US" sz="2400" dirty="0"/>
              <a:t> Angular 13.3</a:t>
            </a:r>
          </a:p>
          <a:p>
            <a:r>
              <a:rPr lang="en-US" sz="2400" b="1" dirty="0"/>
              <a:t>Back-End: </a:t>
            </a:r>
            <a:r>
              <a:rPr lang="en-US" sz="2400" dirty="0" err="1"/>
              <a:t>.Net</a:t>
            </a:r>
            <a:r>
              <a:rPr lang="en-US" sz="2400" dirty="0"/>
              <a:t> 6, C# 9.0</a:t>
            </a:r>
          </a:p>
          <a:p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Microsoft SQL Server 2019</a:t>
            </a:r>
          </a:p>
          <a:p>
            <a:r>
              <a:rPr lang="en-US" sz="2400" b="1" dirty="0"/>
              <a:t>Message Queue Service:</a:t>
            </a:r>
            <a:r>
              <a:rPr lang="en-US" sz="2400" dirty="0"/>
              <a:t> RabbitMQ</a:t>
            </a:r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MD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4423012" cy="4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b="1" dirty="0"/>
              <a:t>Проект состоит из:</a:t>
            </a:r>
          </a:p>
          <a:p>
            <a:r>
              <a:rPr lang="en-US" sz="2400" dirty="0" err="1"/>
              <a:t>DiplomaChat.SingleSignOn</a:t>
            </a:r>
            <a:endParaRPr lang="en-US" sz="2400" dirty="0"/>
          </a:p>
          <a:p>
            <a:r>
              <a:rPr lang="en-US" sz="2400" dirty="0" err="1"/>
              <a:t>DiplomaChat</a:t>
            </a:r>
            <a:endParaRPr lang="en-US" sz="2400" dirty="0"/>
          </a:p>
          <a:p>
            <a:r>
              <a:rPr lang="en-US" sz="2400" dirty="0" err="1"/>
              <a:t>DiplomaChat.Insession</a:t>
            </a:r>
            <a:endParaRPr lang="en-US" sz="2400" dirty="0"/>
          </a:p>
          <a:p>
            <a:r>
              <a:rPr lang="en-US" sz="2400" dirty="0" err="1"/>
              <a:t>DiplomaChat.UI</a:t>
            </a:r>
            <a:endParaRPr lang="en-US" sz="2400" dirty="0"/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Вспомагательные Сервисы:</a:t>
            </a:r>
            <a:endParaRPr lang="en-US" sz="2400" b="1" dirty="0"/>
          </a:p>
          <a:p>
            <a:r>
              <a:rPr lang="en-US" sz="2400" dirty="0"/>
              <a:t>RabbitMQ</a:t>
            </a:r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MS SQL Server 2019</a:t>
            </a:r>
          </a:p>
          <a:p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7458-7399-82CD-8877-EA8BD0179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3" y="1501002"/>
            <a:ext cx="5999427" cy="385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 и Авторизация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FEAD-CA4B-AF63-F5E3-CCDC1F65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" y="1980532"/>
            <a:ext cx="3548901" cy="31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D65E-EB96-C035-F1AF-E4D3A1C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36" y="1980531"/>
            <a:ext cx="4029504" cy="298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A508-C36B-324A-39F7-10C27CDF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40" y="2124340"/>
            <a:ext cx="3448332" cy="27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Присоединение к чату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65C05B-92BF-0A41-F0FC-B6731034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4" b="6326"/>
          <a:stretch/>
        </p:blipFill>
        <p:spPr bwMode="auto">
          <a:xfrm>
            <a:off x="1336658" y="3914370"/>
            <a:ext cx="4460419" cy="204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D2C63-ECD4-0D2F-76F1-C504F4FD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61" y="1686843"/>
            <a:ext cx="4501015" cy="236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3F17F-18B9-F5D8-9A42-B4C6CBF91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216"/>
          <a:stretch/>
        </p:blipFill>
        <p:spPr>
          <a:xfrm>
            <a:off x="6838784" y="1133070"/>
            <a:ext cx="3493607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D6563-0F8B-5710-EE48-0BC3BB274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16" t="3211" b="11197"/>
          <a:stretch/>
        </p:blipFill>
        <p:spPr>
          <a:xfrm>
            <a:off x="6636690" y="3810485"/>
            <a:ext cx="3897796" cy="26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330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PowerPoint Presentation</vt:lpstr>
      <vt:lpstr>Содержание</vt:lpstr>
      <vt:lpstr>Что такое Микросервисная Архитектура?</vt:lpstr>
      <vt:lpstr>Концепт Проекта</vt:lpstr>
      <vt:lpstr>Архитектура проекта</vt:lpstr>
      <vt:lpstr>Демонстрация работы проекта</vt:lpstr>
      <vt:lpstr>Демонстрация работы проекта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339</cp:revision>
  <dcterms:created xsi:type="dcterms:W3CDTF">2021-06-13T13:31:20Z</dcterms:created>
  <dcterms:modified xsi:type="dcterms:W3CDTF">2022-05-04T13:02:16Z</dcterms:modified>
</cp:coreProperties>
</file>