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545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67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7485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087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94417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8769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623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12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030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898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0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0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022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48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82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201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72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081DA-8218-4637-8A5A-B5BDBF84A9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cap="none" dirty="0">
                <a:latin typeface="Arial" panose="020B0604020202020204" pitchFamily="34" charset="0"/>
              </a:rPr>
              <a:t>Доклад </a:t>
            </a:r>
            <a:r>
              <a:rPr lang="en-US" cap="none" dirty="0">
                <a:latin typeface="Arial" panose="020B0604020202020204" pitchFamily="34" charset="0"/>
              </a:rPr>
              <a:t>“Middleware”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F1DA88-F9AB-4DCC-9FA2-073E9D6F1C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cap="none" dirty="0" err="1"/>
              <a:t>Чобану</a:t>
            </a:r>
            <a:r>
              <a:rPr lang="ru-RU" cap="none" dirty="0"/>
              <a:t> Артём </a:t>
            </a:r>
            <a:r>
              <a:rPr lang="en-US" cap="none" dirty="0"/>
              <a:t>I1902</a:t>
            </a:r>
          </a:p>
        </p:txBody>
      </p:sp>
    </p:spTree>
    <p:extLst>
      <p:ext uri="{BB962C8B-B14F-4D97-AF65-F5344CB8AC3E}">
        <p14:creationId xmlns:p14="http://schemas.microsoft.com/office/powerpoint/2010/main" val="1374874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D2791-5D38-4255-B329-C77262EE0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/>
              <a:t>Что такое </a:t>
            </a:r>
            <a:r>
              <a:rPr lang="en-US" cap="none" dirty="0"/>
              <a:t>Middleware?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F5ED8-E48E-41E7-B74C-88A48BB97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Middleware</a:t>
            </a:r>
            <a:r>
              <a:rPr lang="ru-RU" b="1" dirty="0"/>
              <a:t>(связующее</a:t>
            </a:r>
            <a:r>
              <a:rPr lang="en-US" b="1" dirty="0"/>
              <a:t>/</a:t>
            </a:r>
            <a:r>
              <a:rPr lang="ru-RU" b="1" dirty="0"/>
              <a:t>промежуточное ПО) </a:t>
            </a:r>
            <a:r>
              <a:rPr lang="ru-RU" dirty="0"/>
              <a:t>– это слой приложения, предшествующий слою с логикой непосредственно самого приложения. Обычно промежуточное ПО используется для обеспечения взаимодействия различных приложений друг с другом.</a:t>
            </a:r>
          </a:p>
          <a:p>
            <a:pPr marL="0" indent="0">
              <a:buNone/>
            </a:pPr>
            <a:r>
              <a:rPr lang="ru-RU" dirty="0"/>
              <a:t>В презентации приведены примеры и разбор реализации </a:t>
            </a:r>
            <a:r>
              <a:rPr lang="en-US" dirty="0"/>
              <a:t>Middleware </a:t>
            </a:r>
            <a:r>
              <a:rPr lang="ru-RU" dirty="0"/>
              <a:t>от </a:t>
            </a:r>
            <a:r>
              <a:rPr lang="en-US" dirty="0"/>
              <a:t>Microsoft </a:t>
            </a:r>
            <a:r>
              <a:rPr lang="ru-RU" dirty="0"/>
              <a:t>в </a:t>
            </a:r>
            <a:r>
              <a:rPr lang="en-US" dirty="0"/>
              <a:t>ASP.NET Core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187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733C7-4F92-4C41-B81A-11A5B4ADB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Middleware </a:t>
            </a:r>
            <a:r>
              <a:rPr lang="ru-RU" cap="none" dirty="0"/>
              <a:t>в </a:t>
            </a:r>
            <a:r>
              <a:rPr lang="en-US" cap="none" dirty="0"/>
              <a:t>ASP.NET Core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4D0FF-9070-461E-8911-6D4FDDE06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</a:t>
            </a:r>
            <a:r>
              <a:rPr lang="en-US" dirty="0"/>
              <a:t>ASP.NET Core Middleware </a:t>
            </a:r>
            <a:r>
              <a:rPr lang="ru-RU" dirty="0"/>
              <a:t>необходим для обработки запросов и ответов.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Он представляет собой последовательность вызовов(</a:t>
            </a:r>
            <a:r>
              <a:rPr lang="en-US" dirty="0"/>
              <a:t>pipeline) </a:t>
            </a:r>
            <a:r>
              <a:rPr lang="ru-RU" dirty="0"/>
              <a:t>множества компонентов, которые можно добавлять или убирать, тем самым обеспечивая гибкость функционала промежуточного слоя.</a:t>
            </a:r>
          </a:p>
          <a:p>
            <a:pPr marL="0" indent="0">
              <a:buNone/>
            </a:pPr>
            <a:r>
              <a:rPr lang="ru-RU" dirty="0"/>
              <a:t>Он отвечает за 2 функции:</a:t>
            </a:r>
          </a:p>
          <a:p>
            <a:r>
              <a:rPr lang="ru-RU" dirty="0"/>
              <a:t>Принимает решение о передачи хода выполнения запроса к следующему компоненту цепочки.</a:t>
            </a:r>
          </a:p>
          <a:p>
            <a:r>
              <a:rPr lang="ru-RU" dirty="0"/>
              <a:t>Может выполнять работу до или после выполнения определённого компонента.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21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1EB1B4-65AC-4F2E-99AB-CC2295177B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4898" y="3429000"/>
            <a:ext cx="7666384" cy="2987299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41BA0C-721A-403D-96BA-7232000FA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410" y="372622"/>
            <a:ext cx="4775590" cy="305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429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0136A-8C87-46F4-A85E-6DE5C315F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</a:t>
            </a:r>
            <a:r>
              <a:rPr lang="en-US" dirty="0"/>
              <a:t>middleware </a:t>
            </a:r>
            <a:r>
              <a:rPr lang="ru-RU" dirty="0"/>
              <a:t>компонентов: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335D8-9F7D-4D8B-AD69-9C5D393A3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Компонент аутентификации и авторизации</a:t>
            </a:r>
          </a:p>
          <a:p>
            <a:r>
              <a:rPr lang="ru-RU" dirty="0"/>
              <a:t>Обработка и логирование ошибок</a:t>
            </a:r>
          </a:p>
          <a:p>
            <a:r>
              <a:rPr lang="ru-RU" dirty="0"/>
              <a:t>Маршрутизация</a:t>
            </a:r>
            <a:r>
              <a:rPr lang="en-US" dirty="0"/>
              <a:t>(</a:t>
            </a:r>
            <a:r>
              <a:rPr lang="en-US" dirty="0" err="1"/>
              <a:t>rounting</a:t>
            </a:r>
            <a:r>
              <a:rPr lang="en-US" dirty="0"/>
              <a:t>)</a:t>
            </a:r>
            <a:r>
              <a:rPr lang="ru-RU" dirty="0"/>
              <a:t> </a:t>
            </a:r>
            <a:r>
              <a:rPr lang="en-US" dirty="0"/>
              <a:t>HTTP </a:t>
            </a:r>
            <a:r>
              <a:rPr lang="ru-RU" dirty="0"/>
              <a:t>запросов</a:t>
            </a:r>
          </a:p>
          <a:p>
            <a:pPr marL="0" indent="0">
              <a:buNone/>
            </a:pPr>
            <a:r>
              <a:rPr lang="ru-RU" dirty="0"/>
              <a:t>(в данном случае к методу контроллера)</a:t>
            </a:r>
          </a:p>
          <a:p>
            <a:r>
              <a:rPr lang="ru-RU" dirty="0"/>
              <a:t>Собственные </a:t>
            </a:r>
            <a:r>
              <a:rPr lang="en-US" dirty="0"/>
              <a:t>Middleware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Любой из компонентов </a:t>
            </a:r>
            <a:r>
              <a:rPr lang="en-US" dirty="0"/>
              <a:t>middleware </a:t>
            </a:r>
            <a:r>
              <a:rPr lang="ru-RU" dirty="0"/>
              <a:t>может прервать выполнение цепочки. Например, </a:t>
            </a:r>
            <a:r>
              <a:rPr lang="en-US" dirty="0"/>
              <a:t>middleware </a:t>
            </a:r>
            <a:r>
              <a:rPr lang="ru-RU" dirty="0"/>
              <a:t>аутентификации и авторизации останавливает выполнение если клиент не отправил токен, или он не действителен.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A42304-DC2E-49BD-A20B-B4710E5AF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731" y="1146153"/>
            <a:ext cx="6519269" cy="378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626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A86D3-F50C-46AF-ACC0-599D27FC6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 </a:t>
            </a:r>
            <a:r>
              <a:rPr lang="ru-RU" dirty="0"/>
              <a:t>компонент, созданный мною для работы с </a:t>
            </a:r>
            <a:r>
              <a:rPr lang="en-US" dirty="0"/>
              <a:t>RabbitMQ: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F5D5D-BFAB-48D2-AB5D-27B2C53FD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методе </a:t>
            </a:r>
            <a:r>
              <a:rPr lang="en-US" dirty="0" err="1"/>
              <a:t>ConfigureServices</a:t>
            </a:r>
            <a:r>
              <a:rPr lang="en-US" dirty="0"/>
              <a:t> </a:t>
            </a:r>
            <a:r>
              <a:rPr lang="ru-RU" dirty="0"/>
              <a:t>класса </a:t>
            </a:r>
            <a:r>
              <a:rPr lang="en-US" dirty="0"/>
              <a:t>Startup </a:t>
            </a:r>
            <a:r>
              <a:rPr lang="ru-RU" dirty="0"/>
              <a:t>необходимо добавить </a:t>
            </a:r>
            <a:r>
              <a:rPr lang="en-US" dirty="0"/>
              <a:t>middleware </a:t>
            </a:r>
            <a:r>
              <a:rPr lang="ru-RU" dirty="0"/>
              <a:t>для </a:t>
            </a:r>
            <a:r>
              <a:rPr lang="en-US" dirty="0"/>
              <a:t>RabbitMQ, </a:t>
            </a:r>
            <a:r>
              <a:rPr lang="ru-RU" dirty="0"/>
              <a:t>вызвав метод </a:t>
            </a:r>
            <a:r>
              <a:rPr lang="en-US" dirty="0" err="1"/>
              <a:t>AddRabbitMQ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ADAFD3-3320-4320-8963-2AFA6049F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953386"/>
            <a:ext cx="8512278" cy="243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603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E1CBE-B57F-4128-94DC-7B795BAED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6071"/>
            <a:ext cx="8596668" cy="453529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Теперь в контейнер для внедрения зависимостей добавлен класс, отправляющий сообщения на </a:t>
            </a:r>
            <a:r>
              <a:rPr lang="en-US" dirty="0"/>
              <a:t>RabbitMQ. </a:t>
            </a:r>
            <a:r>
              <a:rPr lang="ru-RU" dirty="0"/>
              <a:t>Для его использования достаточно указать его интерфейс в качестве параметра в конструктор, куда он и будет передан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3E8B9B-0F49-4251-B80E-01D6027A5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898108"/>
            <a:ext cx="8215072" cy="207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964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6A2D7-286B-4EC8-A667-66F0DC715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02703"/>
            <a:ext cx="8596668" cy="5438659"/>
          </a:xfrm>
        </p:spPr>
        <p:txBody>
          <a:bodyPr/>
          <a:lstStyle/>
          <a:p>
            <a:pPr marL="0" indent="0">
              <a:buNone/>
            </a:pPr>
            <a:r>
              <a:rPr lang="ru-RU" dirty="0" err="1"/>
              <a:t>Микросервис</a:t>
            </a:r>
            <a:r>
              <a:rPr lang="ru-RU" dirty="0"/>
              <a:t>, получающий сообщения, должен пометить метод атрибутом </a:t>
            </a:r>
            <a:r>
              <a:rPr lang="en-US" dirty="0" err="1"/>
              <a:t>MessageQueueAction</a:t>
            </a:r>
            <a:r>
              <a:rPr lang="en-US" dirty="0"/>
              <a:t>. Middleware</a:t>
            </a:r>
            <a:r>
              <a:rPr lang="ru-RU" dirty="0"/>
              <a:t> с помощью рефлексии</a:t>
            </a:r>
            <a:r>
              <a:rPr lang="en-US" dirty="0"/>
              <a:t> </a:t>
            </a:r>
            <a:r>
              <a:rPr lang="ru-RU" dirty="0"/>
              <a:t>получит список методов с данным атрибутом. При получении сообщения, данный метод будет вызван с заранее </a:t>
            </a:r>
            <a:r>
              <a:rPr lang="ru-RU" dirty="0" err="1"/>
              <a:t>сериализованным</a:t>
            </a:r>
            <a:r>
              <a:rPr lang="ru-RU" dirty="0"/>
              <a:t> сообщением.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FBDBFE-68C0-4701-AE91-B8943234B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51936"/>
            <a:ext cx="8359090" cy="373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291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780EF-8D44-497B-B962-8B549AC23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801C2-FE13-41C7-A99C-24E47EB9D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Middleware </a:t>
            </a:r>
            <a:r>
              <a:rPr lang="ru-RU" dirty="0"/>
              <a:t>является очень полезным и гибким инструментом, подготавливающий приложение к выполнению запроса именно так, как это необходимо веб-сервису.</a:t>
            </a:r>
          </a:p>
          <a:p>
            <a:r>
              <a:rPr lang="ru-RU" dirty="0"/>
              <a:t>Механизм промежуточного ПО используется при взаимодействии нескольких приложений друг </a:t>
            </a:r>
            <a:r>
              <a:rPr lang="ru-RU"/>
              <a:t>с другом.</a:t>
            </a:r>
            <a:endParaRPr lang="ru-RU" dirty="0"/>
          </a:p>
          <a:p>
            <a:r>
              <a:rPr lang="en-US" dirty="0"/>
              <a:t>Middleware </a:t>
            </a:r>
            <a:r>
              <a:rPr lang="ru-RU" dirty="0"/>
              <a:t>может быть использован не только в веб-приложениях, так как он является паттерном проектирования. Данный принцип можно использовать там где это необходимо.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33650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149</TotalTime>
  <Words>340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Доклад “Middleware”</vt:lpstr>
      <vt:lpstr>Что такое Middleware?</vt:lpstr>
      <vt:lpstr>Middleware в ASP.NET Core</vt:lpstr>
      <vt:lpstr>PowerPoint Presentation</vt:lpstr>
      <vt:lpstr>Примеры middleware компонентов:</vt:lpstr>
      <vt:lpstr>Middleware компонент, созданный мною для работы с RabbitMQ:</vt:lpstr>
      <vt:lpstr>PowerPoint Presentation</vt:lpstr>
      <vt:lpstr>PowerPoint Presentation</vt:lpstr>
      <vt:lpstr>Вывод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Доклад “Middleware”</dc:title>
  <dc:creator>Artiom Ciobanu</dc:creator>
  <cp:lastModifiedBy>Artiom Ciobanu</cp:lastModifiedBy>
  <cp:revision>61</cp:revision>
  <dcterms:created xsi:type="dcterms:W3CDTF">2021-12-05T15:21:11Z</dcterms:created>
  <dcterms:modified xsi:type="dcterms:W3CDTF">2021-12-05T17:51:08Z</dcterms:modified>
</cp:coreProperties>
</file>