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b57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b5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7a9c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7a9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7a9c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7a9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7a9c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7a9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7a9c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7a9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7a9c8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7a9c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7a9c8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7a9c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7a9c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7a9c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7a9c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7a9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7a9c8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7a9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8ed18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8ed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7a9c8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7a9c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7a9c8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7a9c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7a9c8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7a9c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7a9c8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7a9c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ed18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8ed1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ed18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8ed1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b9891a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eb9891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67a9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67a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7a9c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7a9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7a9c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7a9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7a9c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7a9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indent="-228600" lvl="1" marL="9144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indent="-228600" lvl="6" marL="32004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indent="-228600" lvl="7" marL="36576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indent="-228600" lvl="8" marL="411480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Domain-Specific Modeling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DSL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84" y="1628775"/>
            <a:ext cx="5937632" cy="482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Модели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То, с чем работают разработчики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Версионирование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Отладка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Передача информации и общение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Генерируется код, документация, тесты, ...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Различные представления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Генераторы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Обход моделей в соответствии с синтаксисом и сематикой языка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Генерируемый код полон и выполним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Невидимы для разработчиков моделей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Применяются не только для генерации кода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Фреймворк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Интерфейс между кодом и платформой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Нацелен на предметную область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Реализуется вручную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Разработка языка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Определение моделируемых концепций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Сущности берутся из предметной области, не из кода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Физическая структура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Look and feel системы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Variability space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Эксперты предметной области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Выходные артефакты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Выбор модели вычисления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Определение важности сущности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Поддержание простоты и компактности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Разработка языка (2)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Метамоделирование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Формализация языка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Прототипирование языка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Ограничения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Нотация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Самая видимая часть DSM-решения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Представления лучше брать из предметной области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Разные формы для разных сущностей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Подсказки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Разработка языка (3)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Тестирование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Набор примеров использования языка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Привлечение пользователей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Важные моменты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Абстракция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Непротиворечивость модели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Поддержка генераторов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Поддержка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Добавление сущностей безопасно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Изменение и удаление - опасно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Тул должен обеспечивать миграцию моделей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Генерация кода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Генератор создают после языка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Рукописный пример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Модель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Виды генераторов: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С прямым доступом к API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Visitor-based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Template-based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Генераторы генераторов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Структура генератора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Средства автосборки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Несколько генераторов для разных языков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По генератору на каждый тип файлов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По генератору на каждый тип объектов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Генераторы для разных целевых платформ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Фреймворк предметной области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2001350"/>
            <a:ext cx="55721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89" y="1042313"/>
            <a:ext cx="8210023" cy="4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Фреймворк, соображения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Готовое приложение, конфигурируемое генератором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Интерпретатор модели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Интеграция поведенческого кода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Код вызывает фреймворк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Hooks, события, callbacks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Наследование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Должен разрабатываться самыми опытными членами команды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Внедрение языка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Определение предметной области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Может быть любой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Должна быть знакома и изучена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Определение применимости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Наличие опыта и собственных наработок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Возможность выделить ключевых специалистов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Внедрение языка (2)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Proof of concept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Разрабатывается авторами DSM-решения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От нескольких дней до недели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Реализуется небольшая, но значимая часть языка, с генерацией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Пилотный проект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Разрабатывается отдельной командой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Доработка языка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Обучение языку и работе с тулами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/>
              <a:t>Правка багов и доработки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Внедрение языка (3)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Внедрение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Переход от текстовых языков к графическим может восприниматься негативно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Юзабилити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Автоматизация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Развёртывание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Поддержка эволюции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Эволюция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Разные версии для разных групп пользователей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Ошибки в генераторах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Версионирование метамодели и генераторов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Характеристики	</a:t>
            </a:r>
            <a:endParaRPr/>
          </a:p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417650"/>
            <a:ext cx="868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сужение фокуса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более высокий уровень абстракции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полноценная генерация кода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нетекстовое представление информации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большее число потенциальных пользователей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модели более формальные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минимизация рутинных действий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многие ошибки исчезают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нет необходимости править сгенерированный код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Роли</a:t>
            </a:r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эксперты предметной области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пользователи DSM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разработчики языка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эргономисты и консультанты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разработчики генераторов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разработчики фреймворков и окружения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разработчики тулов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Процесс</a:t>
            </a:r>
            <a:endParaRPr/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proof of concept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пилотный проект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применение DSM-решения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поддержка и доработка DSM-решения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Другие подходы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UML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executable UML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MDA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профили, MOF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Инструменты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563" y="1497263"/>
            <a:ext cx="60483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Составляющие DSM-решения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DSL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Генератор (генераторы)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Предметно-ориентированный фреймворк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Язык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"Видимая часть" решения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Ориентирован на предметную область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Абстрактный и конкретный синтаксис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Семантика, модель вычислений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Статическая структура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Поведение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Краткость, полнота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Строгая метамодель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Инструментальная поддержка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