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0669e15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0669e15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a04b6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a04b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a04b6b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a04b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a04b6b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a04b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a04b6b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a04b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a04b6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a04b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a04b6b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a04b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a04b6b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a04b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a04b6b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a04b6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a04b6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a04b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ba04b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5ba04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a04b6b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a04b6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0669e15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0669e15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a04b6b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a04b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a04b6b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a04b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a04b6b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a04b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a04b6b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a04b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a04b6b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a04b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a04b6b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a04b6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0669e15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0669e15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0669e15_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0669e15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60669e15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60669e15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0669e15_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0669e15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ba04b6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ba04b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ba04b6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5ba04b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ba04b6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ba04b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a04b6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a04b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a04b6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a04b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a04b6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a04b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Редактор формы фигур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300" y="1378950"/>
            <a:ext cx="6043399" cy="53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Ограничения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Синтаксические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Семантические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На состояние системы во время работы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На модель разрабатываемой системы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75" y="3878475"/>
            <a:ext cx="3104122" cy="228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42" y="4240752"/>
            <a:ext cx="4249958" cy="156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механизма проверки ограничений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714125"/>
            <a:ext cx="71151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Рефакторинги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85" y="1798975"/>
            <a:ext cx="4305030" cy="423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Язык описания рефакторингов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Шаблон задания рефакторинга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блок "До"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блок "После"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Элементы языка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Элемент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Связь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Выделенный фрагмент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Список рефакторингов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1776413"/>
            <a:ext cx="74771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рефакторинга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00" y="1852703"/>
            <a:ext cx="5355123" cy="315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Интерпретация моделей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51" y="2002725"/>
            <a:ext cx="6683099" cy="429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семантики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87" y="1672288"/>
            <a:ext cx="6253227" cy="48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Интерпретация метамоделей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8825"/>
            <a:ext cx="2849219" cy="26370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/>
          <p:nvPr/>
        </p:nvSpPr>
        <p:spPr>
          <a:xfrm>
            <a:off x="3479925" y="3089500"/>
            <a:ext cx="865800" cy="7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921" y="1995839"/>
            <a:ext cx="4350779" cy="327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системы</a:t>
            </a:r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841750"/>
            <a:ext cx="67532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интерпретатора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82" y="1629250"/>
            <a:ext cx="7762236" cy="451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Метамоделирование на лету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713975"/>
            <a:ext cx="63436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Визуальный diff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1586800"/>
            <a:ext cx="58388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QReal:Robots: пример программы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02" y="2225300"/>
            <a:ext cx="4617000" cy="35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QReal:Robots: регулятор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50" y="2099938"/>
            <a:ext cx="62960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интерпретатора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663200"/>
            <a:ext cx="80867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2d-модель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75" y="1417650"/>
            <a:ext cx="7681051" cy="53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Метамодель языка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6" y="1417638"/>
            <a:ext cx="8502789" cy="528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QReal:Ubiq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50" y="1417650"/>
            <a:ext cx="5299300" cy="53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QReal:Hascol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" y="1640875"/>
            <a:ext cx="46386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00" y="4480900"/>
            <a:ext cx="45910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350" y="2024425"/>
            <a:ext cx="32099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Пользовательский интерфейс</a:t>
            </a:r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7650"/>
            <a:ext cx="8534401" cy="532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QReal:Hascol (2)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025" y="1463300"/>
            <a:ext cx="3819950" cy="5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Компоненты</a:t>
            </a:r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966913"/>
            <a:ext cx="84296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Процесс создания редактора</a:t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75" y="1976850"/>
            <a:ext cx="85820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" y="1748313"/>
            <a:ext cx="6133571" cy="278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963" y="3658013"/>
            <a:ext cx="2094737" cy="296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Репозиторий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0" y="2133600"/>
            <a:ext cx="31813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602" y="2262188"/>
            <a:ext cx="3938073" cy="222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Метаредактор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Метамодель (плагин с набором языков)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Редактор (язык, вкладка в палитре)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Элемент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Связь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Перечисление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Значение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Свойство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Импорт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</a:pPr>
            <a:r>
              <a:rPr lang="en"/>
              <a:t>“Является контейнером”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“Раскрывается в”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Наследование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метамодели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71" y="1578325"/>
            <a:ext cx="5589457" cy="499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