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40917a6_021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40917a6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40917a6_027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40917a6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40917a6_032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40917a6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40917a6_00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40917a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b40917a6_05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b40917a6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40917a6_010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40917a6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b40917a6_015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b40917a6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1c9f4d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1c9f4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40917a6_04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40917a6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b40917a6_053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b40917a6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b40917a6_043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b40917a6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b40917a6_075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b40917a6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40917a6_080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40917a6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40917a6_091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40917a6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8c253008_0_15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8c2530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40917a6_096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40917a6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40917a6_0101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40917a6_0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8c253008_0_3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8c2530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b40917a6_060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b40917a6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40917a6_065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40917a6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40917a6_070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40917a6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40917a6_086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40917a6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173f85e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173f85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b40917a6_03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b40917a6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74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846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74320" y="4526280"/>
            <a:ext cx="859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822960" y="2057400"/>
            <a:ext cx="7498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645920" y="3086100"/>
            <a:ext cx="5852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(часть 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объектов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303020"/>
            <a:ext cx="2554605" cy="149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674620"/>
            <a:ext cx="3660457" cy="210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пакетов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80" y="1371583"/>
            <a:ext cx="5447587" cy="342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271238" y="203631"/>
            <a:ext cx="8661300" cy="1010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пакетов:</a:t>
            </a:r>
            <a:b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зависимости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2606040"/>
            <a:ext cx="3517201" cy="22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560" y="1577323"/>
            <a:ext cx="4280264" cy="15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271238" y="203631"/>
            <a:ext cx="8661300" cy="1010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последовательностей 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0" y="1508760"/>
            <a:ext cx="4219306" cy="346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271238" y="203631"/>
            <a:ext cx="8661300" cy="1010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последовательностей 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783080"/>
            <a:ext cx="4989195" cy="272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271238" y="203631"/>
            <a:ext cx="8661300" cy="1010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последовательностей 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40180"/>
            <a:ext cx="4747387" cy="337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71238" y="203631"/>
            <a:ext cx="8661300" cy="1010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последовательностей 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920" y="1714483"/>
            <a:ext cx="4771777" cy="263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274320" y="1645920"/>
            <a:ext cx="46362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 (lineitem)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if (product.value &gt; $10K)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  careful.dispatch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else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  regular.dispatch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end if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for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(needsConfirmation) 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messenger.confirm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Диаграммы последовательностей </a:t>
            </a:r>
            <a:r>
              <a:rPr lang="en" sz="3000"/>
              <a:t>(фреймы)</a:t>
            </a:r>
            <a:endParaRPr sz="30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71" y="822850"/>
            <a:ext cx="5631217" cy="42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состояний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50" y="1495775"/>
            <a:ext cx="5905825" cy="2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состояний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99" y="1302175"/>
            <a:ext cx="3939325" cy="12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50" y="2847925"/>
            <a:ext cx="3629049" cy="13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951" y="2985100"/>
            <a:ext cx="2784050" cy="18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400" y="1229100"/>
            <a:ext cx="1907275" cy="1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прецедентов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0" y="1714483"/>
            <a:ext cx="4414837" cy="28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274320" y="27432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Коммуникационные диаграммы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95" y="1303020"/>
            <a:ext cx="5032057" cy="253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274320" y="20574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Составные структуры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" y="2194560"/>
            <a:ext cx="2884055" cy="137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525" y="1439438"/>
            <a:ext cx="2586263" cy="27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274320" y="20574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коопераций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80" y="1440180"/>
            <a:ext cx="4534852" cy="307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274320" y="20574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коопераций (альтернативная нотация)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710050"/>
            <a:ext cx="55149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274320" y="205740"/>
            <a:ext cx="86613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обзора взаимодействия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100" y="846200"/>
            <a:ext cx="3543800" cy="42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65760" y="27432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Временные диаграммы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20" y="1341609"/>
            <a:ext cx="4089082" cy="246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1357213"/>
            <a:ext cx="3208325" cy="24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прецедентов, </a:t>
            </a:r>
            <a:r>
              <a:rPr lang="en" sz="4000"/>
              <a:t>расширение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155125"/>
            <a:ext cx="3752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274320" y="13716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деятельности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60" y="1097280"/>
            <a:ext cx="2614512" cy="390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240013"/>
            <a:ext cx="86613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деятельности (разделы)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0" y="1440180"/>
            <a:ext cx="3712381" cy="345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292505" y="342883"/>
            <a:ext cx="86613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деятельности (сигналы)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40" y="2057400"/>
            <a:ext cx="4877752" cy="216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30861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компонентов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0" y="1783080"/>
            <a:ext cx="4281828" cy="245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00" y="1718425"/>
            <a:ext cx="7450000" cy="24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308610"/>
            <a:ext cx="8661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компонентов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271238" y="203631"/>
            <a:ext cx="8661300" cy="6624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развертывания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80" y="1097280"/>
            <a:ext cx="6190920" cy="367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