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c1ac2_5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6c1ac2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c1ac2_4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6c1ac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6c1ac2_4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6c1ac2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da28f8_0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3da28f8_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6c1ac2_4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6c1ac2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c1ac2_4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6c1ac2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3da28f8_0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3da28f8_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73dae8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73dae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3da28f8_0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3da28f8_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3dae8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3dae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23da28f8_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123da28f8_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3dae8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3dae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3ed4e03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3ed4e03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3ed4e03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3ed4e03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3ed4e03_0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3ed4e03_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3ed4e03_0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3ed4e03_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3ed4e03_0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3ed4e03_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913f3a8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913f3a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3ed4e03_0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3ed4e03_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3ed4e03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3ed4e03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3ed4e03_0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3ed4e03_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e913f3a8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e913f3a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3ed4e03_0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3ed4e03_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6c1ac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06c1a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23da28f8_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23da28f8_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6c1ac2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6c1ac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6c1ac2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6c1ac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3da28f8_0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3da28f8_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3da28f8_0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3da28f8_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Внутреннее устройство CASE-систем</a:t>
            </a:r>
            <a:endParaRPr/>
          </a:p>
        </p:txBody>
      </p:sp>
      <p:sp>
        <p:nvSpPr>
          <p:cNvPr id="28" name="Google Shape;28;p8"/>
          <p:cNvSpPr txBox="1"/>
          <p:nvPr/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Вторая часть</a:t>
            </a:r>
            <a:endParaRPr sz="3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69" y="1651576"/>
            <a:ext cx="2454273" cy="453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304" y="1651576"/>
            <a:ext cx="4329333" cy="465266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2903250" y="3638375"/>
            <a:ext cx="1507500" cy="8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Meta Modeling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975" y="1479425"/>
            <a:ext cx="7150050" cy="51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Преобразования графов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Модель – типизированный мультиграф с метками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Правило преобразования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Контекст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Добавленные и удаленные элементы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NAC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UQ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Сигнатура правила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88" y="1951850"/>
            <a:ext cx="8129226" cy="37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Negative Application Condition (NAC)</a:t>
            </a:r>
            <a:endParaRPr sz="30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75" y="1417638"/>
            <a:ext cx="77343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Universally Quantified Structures (UQS)</a:t>
            </a:r>
            <a:endParaRPr sz="300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88" y="1661550"/>
            <a:ext cx="629602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Вызов правила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50" y="2268500"/>
            <a:ext cx="378142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500" y="2243513"/>
            <a:ext cx="4293024" cy="26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 LTS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2857563"/>
            <a:ext cx="3367951" cy="2045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150" y="1417638"/>
            <a:ext cx="3503754" cy="514231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/>
          <p:nvPr/>
        </p:nvSpPr>
        <p:spPr>
          <a:xfrm>
            <a:off x="3554625" y="3573225"/>
            <a:ext cx="1200300" cy="6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Достоинства и недостатки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+"/>
            </a:pPr>
            <a:r>
              <a:rPr lang="en"/>
              <a:t>Точность, универсальность и простота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en"/>
              <a:t>Визульнсть задания правил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en"/>
              <a:t>Возможность визуализации и отладки преобразований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₋"/>
            </a:pPr>
            <a:r>
              <a:rPr lang="en"/>
              <a:t>Высокая алгоритмическая сложность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Реализация: DMMPlayer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528" y="1417638"/>
            <a:ext cx="7100944" cy="5363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Семантика</a:t>
            </a:r>
            <a:endParaRPr/>
          </a:p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Виды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Денотационная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Операционная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Аксиоматическая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Составные части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Syntax (не часть семантики, но нужен для её определения)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Semantic domain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Semantic mapping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DMMPlayer, breakpoints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63" y="1997675"/>
            <a:ext cx="66198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eProvide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Eclipse Plugin for Prototyping Visual Interpreters and Debuggers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Структурная операционная семантика (СОС)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Конфигурация: &lt;S,  &gt;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QVT Relations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Java, ASM, Prolog, Scheme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400" y="3658625"/>
            <a:ext cx="20955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Пример: сети Петри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127" y="1774225"/>
            <a:ext cx="4983750" cy="22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127" y="4428900"/>
            <a:ext cx="4983750" cy="2164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Семантика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0000"/>
            <a:ext cx="5118675" cy="5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Отладчик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2538413"/>
            <a:ext cx="62865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Достоинства и недостатки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+"/>
            </a:pPr>
            <a:r>
              <a:rPr lang="en"/>
              <a:t>Достаточно общий подход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en"/>
              <a:t>Реализован под платформу Eclipse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₋"/>
            </a:pPr>
            <a:r>
              <a:rPr lang="en"/>
              <a:t>Сложен в описании семантики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₋"/>
            </a:pPr>
            <a:r>
              <a:rPr lang="en"/>
              <a:t>Сложен в реализации не под Eclipse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Паттерн Executable DSML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363" y="1796751"/>
            <a:ext cx="5639275" cy="434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Рефакторинг</a:t>
            </a: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350" y="1557975"/>
            <a:ext cx="4591301" cy="47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EMF Refactor</a:t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2160375"/>
            <a:ext cx="63817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C-SAW</a:t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163" y="1417650"/>
            <a:ext cx="4517675" cy="5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Неправильные понимания семантики</a:t>
            </a:r>
            <a:endParaRPr/>
          </a:p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Не метамодель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Не семантическая область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Не контекстные ограничения (НЕ система типов!)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Не обязана описывать поведение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Не обязана быть исполнимой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Не что-то, выглядящее математически и связанное с языком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Fujaba</a:t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725" y="1417650"/>
            <a:ext cx="5499275" cy="520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Способы описания семантики</a:t>
            </a:r>
            <a:endParaRPr/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Двухуровневая схема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xUML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DMM (Dynamic Meta Modeling)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eProvide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Двухуровневая схема</a:t>
            </a:r>
            <a:endParaRPr/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Модель -&gt; код на текстовом языке -&gt; компилятор -&gt; отладчик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Отладка в терминах визуальной модели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Программное управление внешним отладчиком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xUML</a:t>
            </a:r>
            <a:endParaRPr/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Стандартизован в 2001 году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Профиль UML с чётко определённой семантикой элементов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Precise Action Semantics (PAS)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Состоит из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Доменная модель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Диаграмма классов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Диаграмма состояний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 - язык действий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191" y="1417638"/>
            <a:ext cx="6553618" cy="520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Language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05800"/>
            <a:ext cx="4253750" cy="28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Реализации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CASSANDRA/xUML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Cameo Simulation Toolkit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Telelogic Tau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UniMod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