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861-BA42-4F50-8505-9FE27DCF2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6695-6176-4C2A-9653-C1C44167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0EA4-25EF-4814-B067-9B1D6C2A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D52D-F862-4B94-AED9-3D9B9DD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A562-8949-4935-AFEA-F7ADBCAD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4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98CF-E174-4757-84D3-F8D8F9AC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D48A-06BA-4D71-807A-A4F58573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330F-840D-4949-A480-7754012D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720A-F6D4-43A7-A99E-BF5793B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709E-4343-4ADE-9C15-16B345D2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3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E824B-9364-4488-86E6-5F82975EB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351D8-4861-48AD-8DA4-6350B97B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71AA-441E-4688-BBE5-0BBF494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9A8A-56A9-4914-A663-662AC4A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0E0-364A-45BF-9EE1-359E1744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5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DC8-7E97-4934-931D-C49D2007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190-7580-4D51-B56D-B154C8EE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C8D7-74C8-4110-BF18-BA6E2B1F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A74D-859A-43FB-8B04-9A5E57BA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26AE-8F0D-41C2-B31A-7D09D860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266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E449-5BFC-4B11-BE04-097BE894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07CA0-84B0-427A-AFEF-85507C5D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7EC2-8FA6-46BC-B089-690A8095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F04-6121-4087-AEF2-E6C0ABDD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14F5-8451-489D-891D-7BA969CE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8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0C1-642E-4A66-B419-36F1F951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B290-4657-47A3-B97C-039C3065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54D3C-4412-42BF-BD81-ECF15A61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4E72-F1C1-4BC9-A26E-F5CCF8E6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6C2B-EBDB-4D89-B944-6DCD7DA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15D5-5A04-4AA3-8277-3B7E858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46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09C-E646-439D-931C-096C855F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6D38-1C59-42E2-8289-E2B62990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D5D0-E14D-4817-B752-5062CECC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3B7C1-1E77-4D85-889D-1D5155EA1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67713-7FB7-4C42-AEC7-71934141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83533-4C49-4020-991B-174BA95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4DA2D-68A6-4D77-874C-C20F59C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6652E-A303-4A30-AB37-6D20D82C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95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03D-2C58-4AEB-935A-5A6EA843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3C56-5E6A-47B1-98F7-F4EB58C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403C7-FF5F-45D6-A3A9-3CC9B1B4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22E6-2F60-48C2-B3AB-C4F99636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5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F5926-06FE-4569-A441-79C1E51F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F2D8-5D36-4F25-8269-AED45BF5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018EB-6D73-4540-9D5D-230E7C16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105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1C9-D6D2-4B74-8C38-F46E3504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C59B-516F-4959-8741-2A52C3B9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ADE67-C7E9-4B4A-8D4D-215BCF98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5AAB-D495-4C23-ADEA-027C814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02833-D19B-4D99-B09A-68162F0E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EF83F-D8AF-4DE0-80F2-433B0643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62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8A33-9598-45D4-918A-4D8B2D22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156CC-3CB6-444F-B0B5-213EC6405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A1C3-B221-4E7F-8963-885B81A5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317A6-5839-4285-B52A-EDEDC02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18D5-00FF-43F5-95FC-8BEC32E6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827F-33E7-4DC0-B610-5C6C864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47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CEFC8-2AD8-4D5B-BD0A-5C33805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4E6-C16D-433F-97D1-EC6F8E11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F804-8AC0-4AA8-9000-CEFA9D735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CBB4-4BA2-41A0-8524-F65A6413FE7D}" type="datetimeFigureOut">
              <a:rPr lang="en-IE" smtClean="0"/>
              <a:t>19/06/2020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9EDD-38BA-4BD8-80D4-E303E10B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D51C-DD4E-4EC0-A905-27C91F1B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AF-FC3F-470B-989C-49510DF07B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26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6.svg"/><Relationship Id="rId18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32.svg"/><Relationship Id="rId7" Type="http://schemas.openxmlformats.org/officeDocument/2006/relationships/image" Target="../media/image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4.sv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openxmlformats.org/officeDocument/2006/relationships/image" Target="../media/image30.svg"/><Relationship Id="rId4" Type="http://schemas.openxmlformats.org/officeDocument/2006/relationships/image" Target="../media/image21.png"/><Relationship Id="rId9" Type="http://schemas.openxmlformats.org/officeDocument/2006/relationships/image" Target="../media/image18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4.svg"/><Relationship Id="rId10" Type="http://schemas.openxmlformats.org/officeDocument/2006/relationships/image" Target="../media/image35.svg"/><Relationship Id="rId4" Type="http://schemas.openxmlformats.org/officeDocument/2006/relationships/image" Target="../media/image3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7.svg"/><Relationship Id="rId5" Type="http://schemas.openxmlformats.org/officeDocument/2006/relationships/image" Target="../media/image12.sv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CBF26C-9ADB-4E10-8385-0BE4F0F79773}"/>
              </a:ext>
            </a:extLst>
          </p:cNvPr>
          <p:cNvSpPr/>
          <p:nvPr/>
        </p:nvSpPr>
        <p:spPr>
          <a:xfrm>
            <a:off x="5909626" y="3497764"/>
            <a:ext cx="3316205" cy="181406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D37EF-3932-44B7-A7F8-02BA975F378E}"/>
              </a:ext>
            </a:extLst>
          </p:cNvPr>
          <p:cNvSpPr/>
          <p:nvPr/>
        </p:nvSpPr>
        <p:spPr>
          <a:xfrm>
            <a:off x="5619404" y="4971291"/>
            <a:ext cx="685426" cy="598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386ED-9EEE-4104-85BA-00D3F98A92FB}"/>
              </a:ext>
            </a:extLst>
          </p:cNvPr>
          <p:cNvSpPr/>
          <p:nvPr/>
        </p:nvSpPr>
        <p:spPr>
          <a:xfrm>
            <a:off x="5909626" y="1058882"/>
            <a:ext cx="3316205" cy="1817322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E0A6E2-D5D4-4FE2-A0E2-E251D41A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686" y="3916345"/>
            <a:ext cx="631671" cy="63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4ED10-6E4C-4347-9E65-6B9DEBF6A132}"/>
              </a:ext>
            </a:extLst>
          </p:cNvPr>
          <p:cNvSpPr txBox="1"/>
          <p:nvPr/>
        </p:nvSpPr>
        <p:spPr>
          <a:xfrm>
            <a:off x="5958970" y="4605765"/>
            <a:ext cx="11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VPN Gateway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ACCF036-0A1F-41DE-B825-741DB0244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7651" y="1613985"/>
            <a:ext cx="1276706" cy="1340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6FB86D-9318-4B63-9C14-5B2D03E79481}"/>
              </a:ext>
            </a:extLst>
          </p:cNvPr>
          <p:cNvSpPr txBox="1"/>
          <p:nvPr/>
        </p:nvSpPr>
        <p:spPr>
          <a:xfrm>
            <a:off x="6124099" y="904994"/>
            <a:ext cx="1338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Premises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8306B-C5D6-498C-9963-870E42024361}"/>
              </a:ext>
            </a:extLst>
          </p:cNvPr>
          <p:cNvSpPr txBox="1"/>
          <p:nvPr/>
        </p:nvSpPr>
        <p:spPr>
          <a:xfrm>
            <a:off x="6304830" y="1364435"/>
            <a:ext cx="6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RRAS</a:t>
            </a:r>
            <a:br>
              <a:rPr lang="en-IE" sz="1400" dirty="0"/>
            </a:br>
            <a:r>
              <a:rPr lang="en-IE" sz="1400" dirty="0"/>
              <a:t>Server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2F4274-615D-4BAD-810B-295FC46B06F5}"/>
              </a:ext>
            </a:extLst>
          </p:cNvPr>
          <p:cNvGrpSpPr/>
          <p:nvPr/>
        </p:nvGrpSpPr>
        <p:grpSpPr>
          <a:xfrm>
            <a:off x="6437945" y="2305588"/>
            <a:ext cx="589402" cy="455447"/>
            <a:chOff x="617277" y="562571"/>
            <a:chExt cx="3997657" cy="30890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20DB49-223A-42B5-86B9-91175D72A407}"/>
                </a:ext>
              </a:extLst>
            </p:cNvPr>
            <p:cNvSpPr/>
            <p:nvPr/>
          </p:nvSpPr>
          <p:spPr>
            <a:xfrm>
              <a:off x="1711331" y="1202346"/>
              <a:ext cx="1790299" cy="17902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70ED14-F520-4447-A4DA-E7DD3EA3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7277" y="562571"/>
              <a:ext cx="3997657" cy="3089099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C6995-941C-42D0-AA32-B2386CACDDAB}"/>
              </a:ext>
            </a:extLst>
          </p:cNvPr>
          <p:cNvCxnSpPr>
            <a:cxnSpLocks/>
          </p:cNvCxnSpPr>
          <p:nvPr/>
        </p:nvCxnSpPr>
        <p:spPr>
          <a:xfrm flipV="1">
            <a:off x="6576004" y="2663870"/>
            <a:ext cx="21305" cy="1158916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F1E98E-0C35-40B1-9487-34A5D3164858}"/>
              </a:ext>
            </a:extLst>
          </p:cNvPr>
          <p:cNvGrpSpPr/>
          <p:nvPr/>
        </p:nvGrpSpPr>
        <p:grpSpPr>
          <a:xfrm>
            <a:off x="5321521" y="626953"/>
            <a:ext cx="1232260" cy="952201"/>
            <a:chOff x="-69290" y="-92791"/>
            <a:chExt cx="7543800" cy="58293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F96A03-5ADB-47C6-B1B3-EB1E3AA9CE4C}"/>
                </a:ext>
              </a:extLst>
            </p:cNvPr>
            <p:cNvSpPr/>
            <p:nvPr/>
          </p:nvSpPr>
          <p:spPr>
            <a:xfrm>
              <a:off x="2277687" y="764771"/>
              <a:ext cx="2648867" cy="4171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5463AA6-BFB5-4E63-A869-050298E91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9290" y="-92791"/>
              <a:ext cx="7543800" cy="5829300"/>
            </a:xfrm>
            <a:prstGeom prst="rect">
              <a:avLst/>
            </a:prstGeom>
          </p:spPr>
        </p:pic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DABDB247-082A-462B-8D5F-2311D8F4C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3071" y="1675582"/>
            <a:ext cx="1463102" cy="113057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4AEC4989-914F-4749-9924-F61B549CD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2729" y="1672713"/>
            <a:ext cx="1463102" cy="11305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17D012D-593A-4871-BCE9-D05A7290415A}"/>
              </a:ext>
            </a:extLst>
          </p:cNvPr>
          <p:cNvSpPr txBox="1"/>
          <p:nvPr/>
        </p:nvSpPr>
        <p:spPr>
          <a:xfrm>
            <a:off x="7595795" y="1364435"/>
            <a:ext cx="98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Domain</a:t>
            </a:r>
            <a:br>
              <a:rPr lang="en-IE" sz="1400" dirty="0"/>
            </a:br>
            <a:r>
              <a:rPr lang="en-IE" sz="1400" dirty="0"/>
              <a:t>Controllers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CEC8EC37-36A2-42E7-9350-2095D95616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8357" y="3951543"/>
            <a:ext cx="654222" cy="6542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09363B0-CA3A-476E-AD94-4D3F1EE1005E}"/>
              </a:ext>
            </a:extLst>
          </p:cNvPr>
          <p:cNvSpPr txBox="1"/>
          <p:nvPr/>
        </p:nvSpPr>
        <p:spPr>
          <a:xfrm>
            <a:off x="7808357" y="4609281"/>
            <a:ext cx="64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DCVM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69F2AC0-BAEA-4F3F-A499-548D6F2350B1}"/>
              </a:ext>
            </a:extLst>
          </p:cNvPr>
          <p:cNvSpPr/>
          <p:nvPr/>
        </p:nvSpPr>
        <p:spPr>
          <a:xfrm>
            <a:off x="8229579" y="4186021"/>
            <a:ext cx="326093" cy="294508"/>
          </a:xfrm>
          <a:prstGeom prst="triangle">
            <a:avLst/>
          </a:prstGeom>
          <a:solidFill>
            <a:srgbClr val="50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0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2D4118B1-76F6-475C-B0D0-A4E319AFFB59}"/>
              </a:ext>
            </a:extLst>
          </p:cNvPr>
          <p:cNvSpPr/>
          <p:nvPr/>
        </p:nvSpPr>
        <p:spPr>
          <a:xfrm>
            <a:off x="7902600" y="2994424"/>
            <a:ext cx="459447" cy="374665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5B2A2B-7CE2-4B03-9335-FB2B3DB993B4}"/>
              </a:ext>
            </a:extLst>
          </p:cNvPr>
          <p:cNvSpPr txBox="1"/>
          <p:nvPr/>
        </p:nvSpPr>
        <p:spPr>
          <a:xfrm>
            <a:off x="8392625" y="3037940"/>
            <a:ext cx="1349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 Sync via VPN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2D63E2-5258-4884-B00E-195FB97291FD}"/>
              </a:ext>
            </a:extLst>
          </p:cNvPr>
          <p:cNvSpPr txBox="1"/>
          <p:nvPr/>
        </p:nvSpPr>
        <p:spPr>
          <a:xfrm>
            <a:off x="5496748" y="3037940"/>
            <a:ext cx="99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VPN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1A82E4-BD5E-428F-A8BA-52ECFD50F4CF}"/>
              </a:ext>
            </a:extLst>
          </p:cNvPr>
          <p:cNvSpPr txBox="1"/>
          <p:nvPr/>
        </p:nvSpPr>
        <p:spPr>
          <a:xfrm>
            <a:off x="6260725" y="5135443"/>
            <a:ext cx="16846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West Central US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9D757AB-65A4-4730-A908-720388C647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86763" y="5006059"/>
            <a:ext cx="618067" cy="4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4D67D1-6F9D-47E1-8BD1-59950045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0725" y="2338557"/>
            <a:ext cx="654222" cy="65422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16969A4-1D02-4A0F-8CBE-98FB0D62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114" y="2338557"/>
            <a:ext cx="654222" cy="65422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0EC4AD-770E-462D-924B-43937131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505" y="2338557"/>
            <a:ext cx="654222" cy="65422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181596-5837-4792-92B5-2D60AD8F8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0617" y="4071709"/>
            <a:ext cx="654221" cy="6542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0FF285-B526-47DF-91D0-E79C6036AE31}"/>
              </a:ext>
            </a:extLst>
          </p:cNvPr>
          <p:cNvSpPr/>
          <p:nvPr/>
        </p:nvSpPr>
        <p:spPr>
          <a:xfrm>
            <a:off x="5909626" y="1504336"/>
            <a:ext cx="3316205" cy="380749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CD15E-D3FA-4B5A-A466-D0803E3CD709}"/>
              </a:ext>
            </a:extLst>
          </p:cNvPr>
          <p:cNvSpPr/>
          <p:nvPr/>
        </p:nvSpPr>
        <p:spPr>
          <a:xfrm>
            <a:off x="5619404" y="4971291"/>
            <a:ext cx="685426" cy="598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80486-511A-4A42-8C99-B8825121CBCA}"/>
              </a:ext>
            </a:extLst>
          </p:cNvPr>
          <p:cNvSpPr txBox="1"/>
          <p:nvPr/>
        </p:nvSpPr>
        <p:spPr>
          <a:xfrm>
            <a:off x="6882243" y="3007948"/>
            <a:ext cx="13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Web VMs</a:t>
            </a:r>
            <a:br>
              <a:rPr lang="en-IE" sz="1400" dirty="0"/>
            </a:br>
            <a:r>
              <a:rPr lang="en-IE" sz="1400" dirty="0"/>
              <a:t>(Availability Set)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41134-8E4C-47B3-9DF8-AA9803E23D75}"/>
              </a:ext>
            </a:extLst>
          </p:cNvPr>
          <p:cNvSpPr txBox="1"/>
          <p:nvPr/>
        </p:nvSpPr>
        <p:spPr>
          <a:xfrm>
            <a:off x="8025122" y="4071709"/>
            <a:ext cx="84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SQL VM</a:t>
            </a:r>
            <a:br>
              <a:rPr lang="en-IE" sz="1400" dirty="0"/>
            </a:br>
            <a:r>
              <a:rPr lang="en-IE" sz="1400" dirty="0"/>
              <a:t>(Single)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119C0-8D23-4229-8B78-BCF30B67C091}"/>
              </a:ext>
            </a:extLst>
          </p:cNvPr>
          <p:cNvSpPr txBox="1"/>
          <p:nvPr/>
        </p:nvSpPr>
        <p:spPr>
          <a:xfrm>
            <a:off x="6260725" y="5135443"/>
            <a:ext cx="16846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West Central US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C90936-6B36-47F5-A5E3-9B5A16B31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778" y="1177225"/>
            <a:ext cx="654222" cy="65422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A37E4-1450-4C07-B542-598B23B964B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587836" y="1689706"/>
            <a:ext cx="768506" cy="648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D1886-CF89-4657-9E93-A1A6595EFBD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811439" y="1689706"/>
            <a:ext cx="729177" cy="648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57DE89-9623-4E2F-9351-F52336163A2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564225" y="1880244"/>
            <a:ext cx="14980" cy="45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B8EE59A3-9A6A-4970-99CF-3DCB06BC6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6763" y="5006059"/>
            <a:ext cx="618067" cy="47591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7A1AB8-E40A-48BD-9C69-6B404AC83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4346" y="4014994"/>
            <a:ext cx="371129" cy="37112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A32028F-7C8F-48F0-9811-E2EC7DFA9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4346" y="4481221"/>
            <a:ext cx="371129" cy="3711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9D0485-3429-4384-8977-2C64E1B0FB43}"/>
              </a:ext>
            </a:extLst>
          </p:cNvPr>
          <p:cNvSpPr txBox="1"/>
          <p:nvPr/>
        </p:nvSpPr>
        <p:spPr>
          <a:xfrm>
            <a:off x="6049506" y="4049371"/>
            <a:ext cx="84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E:\Data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CF168-4DD1-46A1-86FC-D8A95B748416}"/>
              </a:ext>
            </a:extLst>
          </p:cNvPr>
          <p:cNvSpPr txBox="1"/>
          <p:nvPr/>
        </p:nvSpPr>
        <p:spPr>
          <a:xfrm>
            <a:off x="6039646" y="4483367"/>
            <a:ext cx="105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F:\Logs</a:t>
            </a:r>
            <a:br>
              <a:rPr lang="en-IE" sz="1200" dirty="0"/>
            </a:br>
            <a:r>
              <a:rPr lang="en-IE" sz="1200" dirty="0"/>
              <a:t>F:\Backups</a:t>
            </a:r>
          </a:p>
        </p:txBody>
      </p:sp>
    </p:spTree>
    <p:extLst>
      <p:ext uri="{BB962C8B-B14F-4D97-AF65-F5344CB8AC3E}">
        <p14:creationId xmlns:p14="http://schemas.microsoft.com/office/powerpoint/2010/main" val="180369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2F6FF8B-1401-4C9F-A848-95E6F984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6820" y="1381386"/>
            <a:ext cx="803609" cy="8036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DAB978-2D4F-4A4B-89DD-DFC9C92F4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7929" y="3398756"/>
            <a:ext cx="803609" cy="8036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2DC79E5-CA48-44D0-8CA8-72EE9DB38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1666" y="2625391"/>
            <a:ext cx="803609" cy="8036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A213DE8-A78C-41C1-96AA-81611744C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7034" y="1329490"/>
            <a:ext cx="803609" cy="8036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FDFC5B-387E-42CB-81F0-E4B7B3B38F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71666" y="1329490"/>
            <a:ext cx="803609" cy="80360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31ABD9A-2CEE-4E3F-971C-9B3FAEFAA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1194" y="1381386"/>
            <a:ext cx="803608" cy="8036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45CB3C5-6550-475C-8A3D-940DC9672695}"/>
              </a:ext>
            </a:extLst>
          </p:cNvPr>
          <p:cNvGrpSpPr/>
          <p:nvPr/>
        </p:nvGrpSpPr>
        <p:grpSpPr>
          <a:xfrm>
            <a:off x="448116" y="1493806"/>
            <a:ext cx="884323" cy="803608"/>
            <a:chOff x="4746456" y="5483392"/>
            <a:chExt cx="747315" cy="654222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590D067-DA63-4446-9554-AED3C892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6456" y="5483392"/>
              <a:ext cx="654222" cy="654222"/>
            </a:xfrm>
            <a:prstGeom prst="rect">
              <a:avLst/>
            </a:prstGeom>
          </p:spPr>
        </p:pic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D0BBF26-7DB5-47BD-A373-9BEF196C2646}"/>
                </a:ext>
              </a:extLst>
            </p:cNvPr>
            <p:cNvSpPr/>
            <p:nvPr/>
          </p:nvSpPr>
          <p:spPr>
            <a:xfrm>
              <a:off x="5167678" y="5717870"/>
              <a:ext cx="326093" cy="294508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64BA2-647E-4ED0-8E3E-372124A2C94C}"/>
              </a:ext>
            </a:extLst>
          </p:cNvPr>
          <p:cNvSpPr/>
          <p:nvPr/>
        </p:nvSpPr>
        <p:spPr>
          <a:xfrm>
            <a:off x="316368" y="3398756"/>
            <a:ext cx="1037657" cy="11086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CD223-8A82-4246-91C1-21230B005133}"/>
              </a:ext>
            </a:extLst>
          </p:cNvPr>
          <p:cNvSpPr/>
          <p:nvPr/>
        </p:nvSpPr>
        <p:spPr>
          <a:xfrm>
            <a:off x="1761194" y="3379262"/>
            <a:ext cx="1037657" cy="11086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C61EF7-6A88-4D1B-963F-941EA06B2A6C}"/>
              </a:ext>
            </a:extLst>
          </p:cNvPr>
          <p:cNvCxnSpPr>
            <a:cxnSpLocks/>
          </p:cNvCxnSpPr>
          <p:nvPr/>
        </p:nvCxnSpPr>
        <p:spPr>
          <a:xfrm flipH="1">
            <a:off x="9833684" y="1757013"/>
            <a:ext cx="439162" cy="37608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0D04FC-F3EB-4312-A74F-902932EB156E}"/>
              </a:ext>
            </a:extLst>
          </p:cNvPr>
          <p:cNvCxnSpPr>
            <a:cxnSpLocks/>
          </p:cNvCxnSpPr>
          <p:nvPr/>
        </p:nvCxnSpPr>
        <p:spPr>
          <a:xfrm>
            <a:off x="9040702" y="1791931"/>
            <a:ext cx="484983" cy="32061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827F5-12BA-476C-80C0-49B392BA593C}"/>
              </a:ext>
            </a:extLst>
          </p:cNvPr>
          <p:cNvCxnSpPr>
            <a:cxnSpLocks/>
          </p:cNvCxnSpPr>
          <p:nvPr/>
        </p:nvCxnSpPr>
        <p:spPr>
          <a:xfrm flipH="1">
            <a:off x="9065927" y="1514122"/>
            <a:ext cx="1143212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F5C3ED-E4DD-48CB-9BF7-F9C93ECAC5C5}"/>
              </a:ext>
            </a:extLst>
          </p:cNvPr>
          <p:cNvSpPr txBox="1"/>
          <p:nvPr/>
        </p:nvSpPr>
        <p:spPr>
          <a:xfrm>
            <a:off x="9235704" y="1543739"/>
            <a:ext cx="8595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AlwaysOn</a:t>
            </a:r>
            <a:b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Availability</a:t>
            </a:r>
            <a:b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Group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8C57350-02B8-4BDB-902A-7BBF08207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20" y="3429000"/>
            <a:ext cx="803607" cy="80360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4E0BC58-299B-4988-BE73-B373D5C325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49659" y="3933571"/>
            <a:ext cx="803606" cy="80360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FDC4A57-3C43-47AB-AFCE-E90957FA03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0278" y="1430476"/>
            <a:ext cx="803606" cy="80360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2F3E0BC-5AED-4F2E-88FD-5A576F43BE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40278" y="2756133"/>
            <a:ext cx="803607" cy="8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3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1EC8922-C22C-45DF-86A8-706D74950060}"/>
              </a:ext>
            </a:extLst>
          </p:cNvPr>
          <p:cNvSpPr/>
          <p:nvPr/>
        </p:nvSpPr>
        <p:spPr>
          <a:xfrm>
            <a:off x="6372572" y="93276"/>
            <a:ext cx="1037657" cy="66683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998E7E-6BCD-42CB-B954-AFCE4C5EAA0B}"/>
              </a:ext>
            </a:extLst>
          </p:cNvPr>
          <p:cNvSpPr/>
          <p:nvPr/>
        </p:nvSpPr>
        <p:spPr>
          <a:xfrm>
            <a:off x="7556683" y="95591"/>
            <a:ext cx="1037657" cy="66683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BF6DD3-7224-4F68-A314-46158036B694}"/>
              </a:ext>
            </a:extLst>
          </p:cNvPr>
          <p:cNvSpPr/>
          <p:nvPr/>
        </p:nvSpPr>
        <p:spPr>
          <a:xfrm>
            <a:off x="5191024" y="93276"/>
            <a:ext cx="1037657" cy="66683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8306B1-97E3-4AE7-A0CF-3EC50F294F39}"/>
              </a:ext>
            </a:extLst>
          </p:cNvPr>
          <p:cNvGrpSpPr/>
          <p:nvPr/>
        </p:nvGrpSpPr>
        <p:grpSpPr>
          <a:xfrm>
            <a:off x="5280241" y="63731"/>
            <a:ext cx="3251431" cy="5756449"/>
            <a:chOff x="5278211" y="77001"/>
            <a:chExt cx="3737726" cy="66174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81A858-C3B9-4E3C-956C-A5CBB764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A01770-8EDB-4A0D-8BEA-B6A96CC7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8520B37-03B3-459E-898E-120DDCBA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1323" y="4653333"/>
              <a:ext cx="752070" cy="75207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FD3C971-60CF-48ED-BCC2-ABFDB8B1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80C81E-9B82-4B52-9A78-6CC69ED7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B178C45-3223-4217-BB1F-B2D434A8A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22E102-DA6E-48D0-AAEB-43CE89A4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137919-CF8D-46E0-A4C5-2B8A6C29C982}"/>
                </a:ext>
              </a:extLst>
            </p:cNvPr>
            <p:cNvSpPr txBox="1"/>
            <p:nvPr/>
          </p:nvSpPr>
          <p:spPr>
            <a:xfrm>
              <a:off x="5278211" y="2237720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C522BB-EC4C-45FE-B2B7-2FE071E57DE2}"/>
                </a:ext>
              </a:extLst>
            </p:cNvPr>
            <p:cNvSpPr txBox="1"/>
            <p:nvPr/>
          </p:nvSpPr>
          <p:spPr>
            <a:xfrm>
              <a:off x="8015175" y="2217264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02B331-2D8C-41E4-9E14-758E2159942E}"/>
                </a:ext>
              </a:extLst>
            </p:cNvPr>
            <p:cNvSpPr txBox="1"/>
            <p:nvPr/>
          </p:nvSpPr>
          <p:spPr>
            <a:xfrm>
              <a:off x="5323573" y="4413181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94EEA-C839-446C-92F7-9566DBC58A16}"/>
                </a:ext>
              </a:extLst>
            </p:cNvPr>
            <p:cNvSpPr txBox="1"/>
            <p:nvPr/>
          </p:nvSpPr>
          <p:spPr>
            <a:xfrm>
              <a:off x="8060537" y="4392725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790FCE-AB9E-46E2-8FCC-C1B97D2F2B27}"/>
                </a:ext>
              </a:extLst>
            </p:cNvPr>
            <p:cNvSpPr txBox="1"/>
            <p:nvPr/>
          </p:nvSpPr>
          <p:spPr>
            <a:xfrm>
              <a:off x="6728409" y="5334311"/>
              <a:ext cx="888577" cy="60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400" dirty="0"/>
                <a:t>Cloud</a:t>
              </a:r>
            </a:p>
            <a:p>
              <a:pPr algn="ctr"/>
              <a:r>
                <a:rPr lang="en-IE" sz="1400" dirty="0"/>
                <a:t>Witness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C88046-A597-41E1-9390-FD14D6083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BD655D-E61C-43DB-B91B-7BF7ED0E12A9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087E7E-5387-42DF-894B-18789D4BB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67BFA-5CAF-4F6D-B801-7E6863AF87C0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A7589-0B09-462C-A3CC-D2312517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49F558-EC9B-479D-895F-C3B207E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EBAB9E-D58C-4E3F-9FFB-F360AC1ED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136" y="4173749"/>
              <a:ext cx="504845" cy="4323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E9D3B6-FAF4-4907-B35A-73216A7470A6}"/>
                </a:ext>
              </a:extLst>
            </p:cNvPr>
            <p:cNvCxnSpPr>
              <a:cxnSpLocks/>
            </p:cNvCxnSpPr>
            <p:nvPr/>
          </p:nvCxnSpPr>
          <p:spPr>
            <a:xfrm>
              <a:off x="6436553" y="4213890"/>
              <a:ext cx="557519" cy="36856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12EC73-DD6C-483E-BC37-BB4324B7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55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C7AC02-745C-484D-BF44-055B86869D95}"/>
                </a:ext>
              </a:extLst>
            </p:cNvPr>
            <p:cNvSpPr txBox="1"/>
            <p:nvPr/>
          </p:nvSpPr>
          <p:spPr>
            <a:xfrm>
              <a:off x="6660720" y="3928578"/>
              <a:ext cx="988085" cy="66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 err="1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AlwaysOn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Availability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Group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C02D2F-463F-4C2F-AE30-DE4D1E8003A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167359" y="77001"/>
              <a:ext cx="0" cy="337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B1BAE5-CFEE-4A7A-830C-2C298EDD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C8D86FB-FE52-4191-B013-32479DB3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EBB27-DA8F-4B26-9AE2-371753F5987E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4A82C3-B2E7-4B47-AC46-5ADA895DE4EA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3AF24ED-1967-4072-AD44-E9E88AD15A0D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F37919-38D1-44D1-8332-B7F4261EE6DF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</p:spTree>
    <p:extLst>
      <p:ext uri="{BB962C8B-B14F-4D97-AF65-F5344CB8AC3E}">
        <p14:creationId xmlns:p14="http://schemas.microsoft.com/office/powerpoint/2010/main" val="20996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A386ED-9EEE-4104-85BA-00D3F98A92FB}"/>
              </a:ext>
            </a:extLst>
          </p:cNvPr>
          <p:cNvSpPr/>
          <p:nvPr/>
        </p:nvSpPr>
        <p:spPr>
          <a:xfrm>
            <a:off x="5909627" y="1058882"/>
            <a:ext cx="1921460" cy="1744410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35136A-53BE-4D61-A0A9-DF059D7CAAAF}"/>
              </a:ext>
            </a:extLst>
          </p:cNvPr>
          <p:cNvSpPr/>
          <p:nvPr/>
        </p:nvSpPr>
        <p:spPr>
          <a:xfrm>
            <a:off x="7556683" y="3717665"/>
            <a:ext cx="1037657" cy="18624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3DA03-327A-46C4-8D14-9582FAE28558}"/>
              </a:ext>
            </a:extLst>
          </p:cNvPr>
          <p:cNvSpPr/>
          <p:nvPr/>
        </p:nvSpPr>
        <p:spPr>
          <a:xfrm>
            <a:off x="5191024" y="3715350"/>
            <a:ext cx="1037657" cy="18624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6C4FC1-7570-4E55-8ABA-C3A94CFB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137" y="3911124"/>
            <a:ext cx="735429" cy="73542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E0A6E2-D5D4-4FE2-A0E2-E251D41A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796" y="3911123"/>
            <a:ext cx="735429" cy="73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4ED10-6E4C-4347-9E65-6B9DEBF6A132}"/>
              </a:ext>
            </a:extLst>
          </p:cNvPr>
          <p:cNvSpPr txBox="1"/>
          <p:nvPr/>
        </p:nvSpPr>
        <p:spPr>
          <a:xfrm>
            <a:off x="6305922" y="3990402"/>
            <a:ext cx="117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Active-Active</a:t>
            </a:r>
            <a:br>
              <a:rPr lang="en-IE" sz="1400" dirty="0"/>
            </a:br>
            <a:r>
              <a:rPr lang="en-IE" sz="1400" dirty="0"/>
              <a:t>VPN Gateway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18C341A-D823-46BE-A96F-EFEC80963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5702" y="904994"/>
            <a:ext cx="611104" cy="6111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C659FC-A6B8-4B37-A8D4-EFDCBD4955EF}"/>
              </a:ext>
            </a:extLst>
          </p:cNvPr>
          <p:cNvGrpSpPr/>
          <p:nvPr/>
        </p:nvGrpSpPr>
        <p:grpSpPr>
          <a:xfrm>
            <a:off x="5937651" y="1613985"/>
            <a:ext cx="1770145" cy="1340971"/>
            <a:chOff x="3879884" y="2191501"/>
            <a:chExt cx="1096127" cy="79057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ACCF036-0A1F-41DE-B825-741DB0244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9884" y="2191501"/>
              <a:ext cx="790575" cy="79057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369375-6E97-4EFC-A97E-04DD291CA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85436" y="2191501"/>
              <a:ext cx="790575" cy="79057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6FB86D-9318-4B63-9C14-5B2D03E79481}"/>
              </a:ext>
            </a:extLst>
          </p:cNvPr>
          <p:cNvSpPr txBox="1"/>
          <p:nvPr/>
        </p:nvSpPr>
        <p:spPr>
          <a:xfrm>
            <a:off x="6140725" y="904994"/>
            <a:ext cx="13528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sz="1400" dirty="0"/>
              <a:t>Branch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8306B-C5D6-498C-9963-870E42024361}"/>
              </a:ext>
            </a:extLst>
          </p:cNvPr>
          <p:cNvSpPr txBox="1"/>
          <p:nvPr/>
        </p:nvSpPr>
        <p:spPr>
          <a:xfrm>
            <a:off x="6517435" y="1407867"/>
            <a:ext cx="696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RRAS</a:t>
            </a:r>
            <a:br>
              <a:rPr lang="en-IE" sz="1400" dirty="0"/>
            </a:br>
            <a:r>
              <a:rPr lang="en-IE" sz="1400" dirty="0"/>
              <a:t>Cluster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2F4274-615D-4BAD-810B-295FC46B06F5}"/>
              </a:ext>
            </a:extLst>
          </p:cNvPr>
          <p:cNvGrpSpPr/>
          <p:nvPr/>
        </p:nvGrpSpPr>
        <p:grpSpPr>
          <a:xfrm>
            <a:off x="6320236" y="2567114"/>
            <a:ext cx="589402" cy="455447"/>
            <a:chOff x="617277" y="562571"/>
            <a:chExt cx="3997657" cy="30890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20DB49-223A-42B5-86B9-91175D72A407}"/>
                </a:ext>
              </a:extLst>
            </p:cNvPr>
            <p:cNvSpPr/>
            <p:nvPr/>
          </p:nvSpPr>
          <p:spPr>
            <a:xfrm>
              <a:off x="1711331" y="1202346"/>
              <a:ext cx="1790299" cy="17902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70ED14-F520-4447-A4DA-E7DD3EA3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7277" y="562571"/>
              <a:ext cx="3997657" cy="308909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FD10E4-E36F-41DD-A673-6D9A6BC87F12}"/>
              </a:ext>
            </a:extLst>
          </p:cNvPr>
          <p:cNvGrpSpPr/>
          <p:nvPr/>
        </p:nvGrpSpPr>
        <p:grpSpPr>
          <a:xfrm>
            <a:off x="6823059" y="2567114"/>
            <a:ext cx="589402" cy="455447"/>
            <a:chOff x="617277" y="562571"/>
            <a:chExt cx="3997657" cy="30890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7A416E-2350-49C6-A85D-033D384B6923}"/>
                </a:ext>
              </a:extLst>
            </p:cNvPr>
            <p:cNvSpPr/>
            <p:nvPr/>
          </p:nvSpPr>
          <p:spPr>
            <a:xfrm>
              <a:off x="1711331" y="1202346"/>
              <a:ext cx="1790299" cy="17902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829545A-891D-42F8-8924-74FAB3F0B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7277" y="562571"/>
              <a:ext cx="3997657" cy="3089099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3FBA5-08D8-4F75-BF30-2F29C290D17F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6614937" y="3022561"/>
            <a:ext cx="864512" cy="63602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7300D7-2D2D-4F87-B886-309B3C3E202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077566" y="3022561"/>
            <a:ext cx="537371" cy="5684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71520C-DF20-4994-84FA-884EFE73A400}"/>
              </a:ext>
            </a:extLst>
          </p:cNvPr>
          <p:cNvCxnSpPr>
            <a:cxnSpLocks/>
          </p:cNvCxnSpPr>
          <p:nvPr/>
        </p:nvCxnSpPr>
        <p:spPr>
          <a:xfrm flipH="1" flipV="1">
            <a:off x="7124428" y="2992860"/>
            <a:ext cx="583368" cy="66572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C6995-941C-42D0-AA32-B2386CACDDAB}"/>
              </a:ext>
            </a:extLst>
          </p:cNvPr>
          <p:cNvCxnSpPr>
            <a:cxnSpLocks/>
          </p:cNvCxnSpPr>
          <p:nvPr/>
        </p:nvCxnSpPr>
        <p:spPr>
          <a:xfrm flipV="1">
            <a:off x="6245511" y="2992858"/>
            <a:ext cx="878916" cy="598125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08BEE3-7EE3-41BE-8FB1-65E8FC8EF55E}"/>
              </a:ext>
            </a:extLst>
          </p:cNvPr>
          <p:cNvCxnSpPr>
            <a:cxnSpLocks/>
          </p:cNvCxnSpPr>
          <p:nvPr/>
        </p:nvCxnSpPr>
        <p:spPr>
          <a:xfrm>
            <a:off x="8221844" y="2964978"/>
            <a:ext cx="50827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424E3C-814F-4CB7-BE88-FE3AABB7E30D}"/>
              </a:ext>
            </a:extLst>
          </p:cNvPr>
          <p:cNvCxnSpPr>
            <a:cxnSpLocks/>
          </p:cNvCxnSpPr>
          <p:nvPr/>
        </p:nvCxnSpPr>
        <p:spPr>
          <a:xfrm flipH="1">
            <a:off x="8232388" y="3232738"/>
            <a:ext cx="49772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5D9C9F-0535-48FA-8E75-4AB99DBAD99F}"/>
              </a:ext>
            </a:extLst>
          </p:cNvPr>
          <p:cNvSpPr txBox="1"/>
          <p:nvPr/>
        </p:nvSpPr>
        <p:spPr>
          <a:xfrm>
            <a:off x="8730114" y="282185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ISP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409AE6-5F38-40E5-B762-83ED2CB63DF1}"/>
              </a:ext>
            </a:extLst>
          </p:cNvPr>
          <p:cNvSpPr txBox="1"/>
          <p:nvPr/>
        </p:nvSpPr>
        <p:spPr>
          <a:xfrm>
            <a:off x="8718893" y="31080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ISP 2</a:t>
            </a:r>
          </a:p>
        </p:txBody>
      </p:sp>
    </p:spTree>
    <p:extLst>
      <p:ext uri="{BB962C8B-B14F-4D97-AF65-F5344CB8AC3E}">
        <p14:creationId xmlns:p14="http://schemas.microsoft.com/office/powerpoint/2010/main" val="416398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1EC8922-C22C-45DF-86A8-706D74950060}"/>
              </a:ext>
            </a:extLst>
          </p:cNvPr>
          <p:cNvSpPr/>
          <p:nvPr/>
        </p:nvSpPr>
        <p:spPr>
          <a:xfrm>
            <a:off x="3966256" y="93277"/>
            <a:ext cx="1037657" cy="62593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998E7E-6BCD-42CB-B954-AFCE4C5EAA0B}"/>
              </a:ext>
            </a:extLst>
          </p:cNvPr>
          <p:cNvSpPr/>
          <p:nvPr/>
        </p:nvSpPr>
        <p:spPr>
          <a:xfrm>
            <a:off x="5150367" y="95592"/>
            <a:ext cx="1037657" cy="625707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BF6DD3-7224-4F68-A314-46158036B694}"/>
              </a:ext>
            </a:extLst>
          </p:cNvPr>
          <p:cNvSpPr/>
          <p:nvPr/>
        </p:nvSpPr>
        <p:spPr>
          <a:xfrm>
            <a:off x="2784708" y="93276"/>
            <a:ext cx="1037657" cy="6259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8306B1-97E3-4AE7-A0CF-3EC50F294F39}"/>
              </a:ext>
            </a:extLst>
          </p:cNvPr>
          <p:cNvGrpSpPr/>
          <p:nvPr/>
        </p:nvGrpSpPr>
        <p:grpSpPr>
          <a:xfrm>
            <a:off x="2873925" y="63731"/>
            <a:ext cx="3251431" cy="5756449"/>
            <a:chOff x="5278211" y="77001"/>
            <a:chExt cx="3737726" cy="66174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81A858-C3B9-4E3C-956C-A5CBB764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A01770-8EDB-4A0D-8BEA-B6A96CC7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8520B37-03B3-459E-898E-120DDCBA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1323" y="4653333"/>
              <a:ext cx="752070" cy="75207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FD3C971-60CF-48ED-BCC2-ABFDB8B1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680C81E-9B82-4B52-9A78-6CC69ED7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B178C45-3223-4217-BB1F-B2D434A8A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522E102-DA6E-48D0-AAEB-43CE89A4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137919-CF8D-46E0-A4C5-2B8A6C29C982}"/>
                </a:ext>
              </a:extLst>
            </p:cNvPr>
            <p:cNvSpPr txBox="1"/>
            <p:nvPr/>
          </p:nvSpPr>
          <p:spPr>
            <a:xfrm>
              <a:off x="5278211" y="2237720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C522BB-EC4C-45FE-B2B7-2FE071E57DE2}"/>
                </a:ext>
              </a:extLst>
            </p:cNvPr>
            <p:cNvSpPr txBox="1"/>
            <p:nvPr/>
          </p:nvSpPr>
          <p:spPr>
            <a:xfrm>
              <a:off x="8015175" y="2217264"/>
              <a:ext cx="1000762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02B331-2D8C-41E4-9E14-758E2159942E}"/>
                </a:ext>
              </a:extLst>
            </p:cNvPr>
            <p:cNvSpPr txBox="1"/>
            <p:nvPr/>
          </p:nvSpPr>
          <p:spPr>
            <a:xfrm>
              <a:off x="5323573" y="4413181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94EEA-C839-446C-92F7-9566DBC58A16}"/>
                </a:ext>
              </a:extLst>
            </p:cNvPr>
            <p:cNvSpPr txBox="1"/>
            <p:nvPr/>
          </p:nvSpPr>
          <p:spPr>
            <a:xfrm>
              <a:off x="8060537" y="4392725"/>
              <a:ext cx="91614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790FCE-AB9E-46E2-8FCC-C1B97D2F2B27}"/>
                </a:ext>
              </a:extLst>
            </p:cNvPr>
            <p:cNvSpPr txBox="1"/>
            <p:nvPr/>
          </p:nvSpPr>
          <p:spPr>
            <a:xfrm>
              <a:off x="6728409" y="5334311"/>
              <a:ext cx="888577" cy="601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400" dirty="0"/>
                <a:t>Cloud</a:t>
              </a:r>
            </a:p>
            <a:p>
              <a:pPr algn="ctr"/>
              <a:r>
                <a:rPr lang="en-IE" sz="1400" dirty="0"/>
                <a:t>Witness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C88046-A597-41E1-9390-FD14D6083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4BD655D-E61C-43DB-B91B-7BF7ED0E12A9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087E7E-5387-42DF-894B-18789D4BB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67BFA-5CAF-4F6D-B801-7E6863AF87C0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A7589-0B09-462C-A3CC-D2312517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49F558-EC9B-479D-895F-C3B207EFB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EBAB9E-D58C-4E3F-9FFB-F360AC1ED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8136" y="4173749"/>
              <a:ext cx="504845" cy="4323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E9D3B6-FAF4-4907-B35A-73216A7470A6}"/>
                </a:ext>
              </a:extLst>
            </p:cNvPr>
            <p:cNvCxnSpPr>
              <a:cxnSpLocks/>
            </p:cNvCxnSpPr>
            <p:nvPr/>
          </p:nvCxnSpPr>
          <p:spPr>
            <a:xfrm>
              <a:off x="6436553" y="4213890"/>
              <a:ext cx="557519" cy="36856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12EC73-DD6C-483E-BC37-BB4324B7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55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C7AC02-745C-484D-BF44-055B86869D95}"/>
                </a:ext>
              </a:extLst>
            </p:cNvPr>
            <p:cNvSpPr txBox="1"/>
            <p:nvPr/>
          </p:nvSpPr>
          <p:spPr>
            <a:xfrm>
              <a:off x="6660720" y="3928578"/>
              <a:ext cx="988085" cy="663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 err="1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AlwaysOn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Availability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Group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C02D2F-463F-4C2F-AE30-DE4D1E8003A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167359" y="77001"/>
              <a:ext cx="0" cy="337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FB1BAE5-CFEE-4A7A-830C-2C298EDD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C8D86FB-FE52-4191-B013-32479DB3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EBB27-DA8F-4B26-9AE2-371753F5987E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4A82C3-B2E7-4B47-AC46-5ADA895DE4EA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3AF24ED-1967-4072-AD44-E9E88AD15A0D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F37919-38D1-44D1-8332-B7F4261EE6DF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761E8-78F9-40F1-92EE-2ADCCFCDC5D8}"/>
              </a:ext>
            </a:extLst>
          </p:cNvPr>
          <p:cNvSpPr/>
          <p:nvPr/>
        </p:nvSpPr>
        <p:spPr>
          <a:xfrm>
            <a:off x="8369637" y="93276"/>
            <a:ext cx="1037657" cy="625707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Zone Redundant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64821-686E-466B-A4EA-25CFC1561CDA}"/>
              </a:ext>
            </a:extLst>
          </p:cNvPr>
          <p:cNvSpPr/>
          <p:nvPr/>
        </p:nvSpPr>
        <p:spPr>
          <a:xfrm>
            <a:off x="9553748" y="95592"/>
            <a:ext cx="1037657" cy="625476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0AC817-B31F-49CB-BEED-023E1D6D4D5D}"/>
              </a:ext>
            </a:extLst>
          </p:cNvPr>
          <p:cNvSpPr/>
          <p:nvPr/>
        </p:nvSpPr>
        <p:spPr>
          <a:xfrm>
            <a:off x="7188089" y="93277"/>
            <a:ext cx="1037657" cy="625707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Availability Zone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CF02C7-8EF7-4E40-8794-C8746B32725E}"/>
              </a:ext>
            </a:extLst>
          </p:cNvPr>
          <p:cNvGrpSpPr/>
          <p:nvPr/>
        </p:nvGrpSpPr>
        <p:grpSpPr>
          <a:xfrm>
            <a:off x="6144726" y="63731"/>
            <a:ext cx="4384010" cy="5756449"/>
            <a:chOff x="3976240" y="77001"/>
            <a:chExt cx="5039698" cy="6617401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5638AF44-3119-4FD9-819F-921BBC4D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2576274"/>
              <a:ext cx="752070" cy="75207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C344ACDA-56A2-4060-B041-9F6117DE3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22062" y="1482115"/>
              <a:ext cx="752070" cy="75207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05874C9-3206-475D-8439-767863B2B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5097" y="1482116"/>
              <a:ext cx="752070" cy="752070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EF4DF759-0B8F-40EB-BC5A-EDBDA75FA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1324" y="414302"/>
              <a:ext cx="752070" cy="752070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4C4C513-4DC1-4408-A317-F8E700FA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062" y="3661112"/>
              <a:ext cx="752069" cy="752069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41F1EB6-27EA-43BF-A669-6987E409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6415" y="3661112"/>
              <a:ext cx="752069" cy="75206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033052-F7A3-4A9D-BB72-90C2DFD8AA7C}"/>
                </a:ext>
              </a:extLst>
            </p:cNvPr>
            <p:cNvSpPr txBox="1"/>
            <p:nvPr/>
          </p:nvSpPr>
          <p:spPr>
            <a:xfrm>
              <a:off x="5278212" y="2237720"/>
              <a:ext cx="100076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243143-E427-46DA-8568-8CD8DB98C7A8}"/>
                </a:ext>
              </a:extLst>
            </p:cNvPr>
            <p:cNvSpPr txBox="1"/>
            <p:nvPr/>
          </p:nvSpPr>
          <p:spPr>
            <a:xfrm>
              <a:off x="8015175" y="2217264"/>
              <a:ext cx="1000763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WebVM4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27CFF6-4EE6-490B-9B5C-3545CD678677}"/>
                </a:ext>
              </a:extLst>
            </p:cNvPr>
            <p:cNvSpPr txBox="1"/>
            <p:nvPr/>
          </p:nvSpPr>
          <p:spPr>
            <a:xfrm>
              <a:off x="5323573" y="4413182"/>
              <a:ext cx="916144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3CE800-BF67-4FA4-A330-738EB501E725}"/>
                </a:ext>
              </a:extLst>
            </p:cNvPr>
            <p:cNvSpPr txBox="1"/>
            <p:nvPr/>
          </p:nvSpPr>
          <p:spPr>
            <a:xfrm>
              <a:off x="8060537" y="4392725"/>
              <a:ext cx="916144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SQLVM4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D710FAB-8020-4479-803A-B75928D8D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053" y="1003432"/>
              <a:ext cx="661724" cy="399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2ACDCD9-1CC6-4E5F-AFAA-6DBF487DB591}"/>
                </a:ext>
              </a:extLst>
            </p:cNvPr>
            <p:cNvCxnSpPr>
              <a:cxnSpLocks/>
            </p:cNvCxnSpPr>
            <p:nvPr/>
          </p:nvCxnSpPr>
          <p:spPr>
            <a:xfrm>
              <a:off x="7428942" y="1003432"/>
              <a:ext cx="586233" cy="43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84F6B94-C615-43C1-99FC-05041037C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09" y="3225969"/>
              <a:ext cx="685385" cy="416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21D7E7A-BA4E-45A5-8CD7-FAA0C894F0EB}"/>
                </a:ext>
              </a:extLst>
            </p:cNvPr>
            <p:cNvCxnSpPr>
              <a:cxnSpLocks/>
            </p:cNvCxnSpPr>
            <p:nvPr/>
          </p:nvCxnSpPr>
          <p:spPr>
            <a:xfrm>
              <a:off x="7408559" y="3225969"/>
              <a:ext cx="606616" cy="4444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3E4D3BE-867D-4DDF-9BBA-15A4B5F2CA43}"/>
                </a:ext>
              </a:extLst>
            </p:cNvPr>
            <p:cNvCxnSpPr>
              <a:cxnSpLocks/>
            </p:cNvCxnSpPr>
            <p:nvPr/>
          </p:nvCxnSpPr>
          <p:spPr>
            <a:xfrm>
              <a:off x="6307767" y="2193261"/>
              <a:ext cx="577626" cy="483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7C3E42A-C3FC-4C53-8D52-0516348AE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5465" y="2234185"/>
              <a:ext cx="609710" cy="440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85A5102-C90A-402C-920A-D2B47C2F1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6240" y="4057765"/>
              <a:ext cx="4038935" cy="2243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D5434E-61C4-4A10-BC5F-7F2A115F4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6240" y="3894531"/>
              <a:ext cx="131419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5F37E7-DCEA-425E-B076-336DD0153BF5}"/>
                </a:ext>
              </a:extLst>
            </p:cNvPr>
            <p:cNvSpPr txBox="1"/>
            <p:nvPr/>
          </p:nvSpPr>
          <p:spPr>
            <a:xfrm>
              <a:off x="4077582" y="4089247"/>
              <a:ext cx="997298" cy="4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Async</a:t>
              </a:r>
              <a:b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IE" sz="1050" dirty="0">
                  <a:solidFill>
                    <a:srgbClr val="C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Replication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295237A-19A9-40B1-9BEF-B1BC96E64CA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7167359" y="77001"/>
              <a:ext cx="0" cy="3373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0A49DCE5-C086-462A-8B05-8F66CE3F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5097" y="5666240"/>
              <a:ext cx="752070" cy="75207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47DF2BBD-1A7A-41CF-871C-8F1711FF5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2061" y="5666240"/>
              <a:ext cx="752070" cy="75207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D0FC11-CC46-4D8C-8A6B-F30A96059506}"/>
                </a:ext>
              </a:extLst>
            </p:cNvPr>
            <p:cNvSpPr txBox="1"/>
            <p:nvPr/>
          </p:nvSpPr>
          <p:spPr>
            <a:xfrm>
              <a:off x="5353007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22F7BA-5739-467E-B359-660D661D2AB4}"/>
                </a:ext>
              </a:extLst>
            </p:cNvPr>
            <p:cNvSpPr txBox="1"/>
            <p:nvPr/>
          </p:nvSpPr>
          <p:spPr>
            <a:xfrm>
              <a:off x="8089971" y="6340593"/>
              <a:ext cx="849878" cy="35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400" dirty="0"/>
                <a:t>DCVM2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A6FD8E7-E9CC-41BB-BDFE-E4D2CC1867A6}"/>
                </a:ext>
              </a:extLst>
            </p:cNvPr>
            <p:cNvSpPr/>
            <p:nvPr/>
          </p:nvSpPr>
          <p:spPr>
            <a:xfrm>
              <a:off x="5869319" y="5935787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F205207-6DFB-476F-96C4-B3D5AEABC093}"/>
                </a:ext>
              </a:extLst>
            </p:cNvPr>
            <p:cNvSpPr/>
            <p:nvPr/>
          </p:nvSpPr>
          <p:spPr>
            <a:xfrm>
              <a:off x="8606152" y="5935786"/>
              <a:ext cx="374865" cy="338555"/>
            </a:xfrm>
            <a:prstGeom prst="triangle">
              <a:avLst/>
            </a:prstGeom>
            <a:solidFill>
              <a:srgbClr val="50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60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99D12F0-A667-423A-8393-4CBB2E71F2CF}"/>
              </a:ext>
            </a:extLst>
          </p:cNvPr>
          <p:cNvCxnSpPr>
            <a:cxnSpLocks/>
          </p:cNvCxnSpPr>
          <p:nvPr/>
        </p:nvCxnSpPr>
        <p:spPr>
          <a:xfrm flipV="1">
            <a:off x="6122212" y="1502423"/>
            <a:ext cx="1155093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14BD1C-80E0-48DC-8BC1-DA361363026C}"/>
              </a:ext>
            </a:extLst>
          </p:cNvPr>
          <p:cNvCxnSpPr>
            <a:cxnSpLocks/>
          </p:cNvCxnSpPr>
          <p:nvPr/>
        </p:nvCxnSpPr>
        <p:spPr>
          <a:xfrm flipV="1">
            <a:off x="6128737" y="1653670"/>
            <a:ext cx="3529439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97A4003-20D2-43C8-A410-C41CC98CB2A0}"/>
              </a:ext>
            </a:extLst>
          </p:cNvPr>
          <p:cNvSpPr txBox="1"/>
          <p:nvPr/>
        </p:nvSpPr>
        <p:spPr>
          <a:xfrm>
            <a:off x="6281938" y="1059737"/>
            <a:ext cx="803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Site</a:t>
            </a:r>
            <a:b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E" sz="105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Recovery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4DA52B9-37BF-4567-BE68-B1249EE847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3914" y="623284"/>
            <a:ext cx="492689" cy="49268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F4ED977-B413-43BA-A68E-1F6843D91CC6}"/>
              </a:ext>
            </a:extLst>
          </p:cNvPr>
          <p:cNvSpPr txBox="1"/>
          <p:nvPr/>
        </p:nvSpPr>
        <p:spPr>
          <a:xfrm>
            <a:off x="3890424" y="641349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Central 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CAC178-C07A-4C06-B37B-987B2C5D5325}"/>
              </a:ext>
            </a:extLst>
          </p:cNvPr>
          <p:cNvSpPr txBox="1"/>
          <p:nvPr/>
        </p:nvSpPr>
        <p:spPr>
          <a:xfrm>
            <a:off x="8399531" y="6411679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East US 2</a:t>
            </a:r>
          </a:p>
        </p:txBody>
      </p:sp>
    </p:spTree>
    <p:extLst>
      <p:ext uri="{BB962C8B-B14F-4D97-AF65-F5344CB8AC3E}">
        <p14:creationId xmlns:p14="http://schemas.microsoft.com/office/powerpoint/2010/main" val="416309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11</cp:revision>
  <dcterms:created xsi:type="dcterms:W3CDTF">2020-06-19T08:12:41Z</dcterms:created>
  <dcterms:modified xsi:type="dcterms:W3CDTF">2020-06-19T12:03:31Z</dcterms:modified>
</cp:coreProperties>
</file>