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sldIdLst>
    <p:sldId id="2147482123" r:id="rId5"/>
    <p:sldId id="2147482125" r:id="rId6"/>
    <p:sldId id="214748212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C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0AB617-352D-4450-9D6E-F8ECACF371D8}" v="13" dt="2024-11-11T23:29:40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1" y="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Tooles" userId="831746c4-f1a4-4e78-99f9-c748f9babc85" providerId="ADAL" clId="{F30AB617-352D-4450-9D6E-F8ECACF371D8}"/>
    <pc:docChg chg="undo custSel addSld delSld modSld">
      <pc:chgData name="James Tooles" userId="831746c4-f1a4-4e78-99f9-c748f9babc85" providerId="ADAL" clId="{F30AB617-352D-4450-9D6E-F8ECACF371D8}" dt="2024-11-11T23:31:03.883" v="194" actId="1582"/>
      <pc:docMkLst>
        <pc:docMk/>
      </pc:docMkLst>
      <pc:sldChg chg="addSp delSp modSp mod">
        <pc:chgData name="James Tooles" userId="831746c4-f1a4-4e78-99f9-c748f9babc85" providerId="ADAL" clId="{F30AB617-352D-4450-9D6E-F8ECACF371D8}" dt="2024-11-11T20:20:16.359" v="174" actId="20577"/>
        <pc:sldMkLst>
          <pc:docMk/>
          <pc:sldMk cId="1371849059" sldId="2147482123"/>
        </pc:sldMkLst>
        <pc:spChg chg="add del mod">
          <ac:chgData name="James Tooles" userId="831746c4-f1a4-4e78-99f9-c748f9babc85" providerId="ADAL" clId="{F30AB617-352D-4450-9D6E-F8ECACF371D8}" dt="2024-11-11T20:20:11.142" v="156" actId="478"/>
          <ac:spMkLst>
            <pc:docMk/>
            <pc:sldMk cId="1371849059" sldId="2147482123"/>
            <ac:spMk id="5" creationId="{063444C5-35F2-2B3F-7C64-1E862A5653A1}"/>
          </ac:spMkLst>
        </pc:spChg>
        <pc:spChg chg="add del">
          <ac:chgData name="James Tooles" userId="831746c4-f1a4-4e78-99f9-c748f9babc85" providerId="ADAL" clId="{F30AB617-352D-4450-9D6E-F8ECACF371D8}" dt="2024-11-11T03:13:38.486" v="58" actId="478"/>
          <ac:spMkLst>
            <pc:docMk/>
            <pc:sldMk cId="1371849059" sldId="2147482123"/>
            <ac:spMk id="6" creationId="{BAA883F8-DEDD-B7C8-D37A-F0CF9C5E1071}"/>
          </ac:spMkLst>
        </pc:spChg>
        <pc:spChg chg="add del mod">
          <ac:chgData name="James Tooles" userId="831746c4-f1a4-4e78-99f9-c748f9babc85" providerId="ADAL" clId="{F30AB617-352D-4450-9D6E-F8ECACF371D8}" dt="2024-11-11T20:20:11.142" v="156" actId="478"/>
          <ac:spMkLst>
            <pc:docMk/>
            <pc:sldMk cId="1371849059" sldId="2147482123"/>
            <ac:spMk id="7" creationId="{4A425592-B36E-182C-B7C1-4B97A466BF7C}"/>
          </ac:spMkLst>
        </pc:spChg>
        <pc:spChg chg="add del mod">
          <ac:chgData name="James Tooles" userId="831746c4-f1a4-4e78-99f9-c748f9babc85" providerId="ADAL" clId="{F30AB617-352D-4450-9D6E-F8ECACF371D8}" dt="2024-11-11T03:16:09.228" v="112" actId="478"/>
          <ac:spMkLst>
            <pc:docMk/>
            <pc:sldMk cId="1371849059" sldId="2147482123"/>
            <ac:spMk id="8" creationId="{3B265E03-7447-6088-8BB8-2C77D0B4B27F}"/>
          </ac:spMkLst>
        </pc:spChg>
        <pc:spChg chg="mod">
          <ac:chgData name="James Tooles" userId="831746c4-f1a4-4e78-99f9-c748f9babc85" providerId="ADAL" clId="{F30AB617-352D-4450-9D6E-F8ECACF371D8}" dt="2024-11-11T03:15:11.805" v="97" actId="1076"/>
          <ac:spMkLst>
            <pc:docMk/>
            <pc:sldMk cId="1371849059" sldId="2147482123"/>
            <ac:spMk id="1120" creationId="{0445B098-3DEA-D8F4-3638-C9C7E76358BE}"/>
          </ac:spMkLst>
        </pc:spChg>
        <pc:spChg chg="mod">
          <ac:chgData name="James Tooles" userId="831746c4-f1a4-4e78-99f9-c748f9babc85" providerId="ADAL" clId="{F30AB617-352D-4450-9D6E-F8ECACF371D8}" dt="2024-11-11T20:18:51.220" v="153" actId="20577"/>
          <ac:spMkLst>
            <pc:docMk/>
            <pc:sldMk cId="1371849059" sldId="2147482123"/>
            <ac:spMk id="1142" creationId="{B8F7C396-BD83-5E7E-370E-B1B0E68AAC88}"/>
          </ac:spMkLst>
        </pc:spChg>
        <pc:spChg chg="add mod">
          <ac:chgData name="James Tooles" userId="831746c4-f1a4-4e78-99f9-c748f9babc85" providerId="ADAL" clId="{F30AB617-352D-4450-9D6E-F8ECACF371D8}" dt="2024-10-31T17:59:02.794" v="31" actId="20577"/>
          <ac:spMkLst>
            <pc:docMk/>
            <pc:sldMk cId="1371849059" sldId="2147482123"/>
            <ac:spMk id="1147" creationId="{BFE6896F-6DE6-0DD2-DBAB-5E529DD04584}"/>
          </ac:spMkLst>
        </pc:spChg>
        <pc:spChg chg="mod">
          <ac:chgData name="James Tooles" userId="831746c4-f1a4-4e78-99f9-c748f9babc85" providerId="ADAL" clId="{F30AB617-352D-4450-9D6E-F8ECACF371D8}" dt="2024-11-11T20:20:16.359" v="174" actId="20577"/>
          <ac:spMkLst>
            <pc:docMk/>
            <pc:sldMk cId="1371849059" sldId="2147482123"/>
            <ac:spMk id="1216" creationId="{994880A3-230F-81A9-CB77-0990685F8C23}"/>
          </ac:spMkLst>
        </pc:spChg>
        <pc:picChg chg="add del mod">
          <ac:chgData name="James Tooles" userId="831746c4-f1a4-4e78-99f9-c748f9babc85" providerId="ADAL" clId="{F30AB617-352D-4450-9D6E-F8ECACF371D8}" dt="2024-11-11T20:20:11.142" v="156" actId="478"/>
          <ac:picMkLst>
            <pc:docMk/>
            <pc:sldMk cId="1371849059" sldId="2147482123"/>
            <ac:picMk id="4" creationId="{FB735A2D-061D-ABE1-47A1-34C5C189AACC}"/>
          </ac:picMkLst>
        </pc:picChg>
        <pc:cxnChg chg="add del mod">
          <ac:chgData name="James Tooles" userId="831746c4-f1a4-4e78-99f9-c748f9babc85" providerId="ADAL" clId="{F30AB617-352D-4450-9D6E-F8ECACF371D8}" dt="2024-11-11T20:20:11.142" v="156" actId="478"/>
          <ac:cxnSpMkLst>
            <pc:docMk/>
            <pc:sldMk cId="1371849059" sldId="2147482123"/>
            <ac:cxnSpMk id="10" creationId="{36D08A27-2122-34F3-D103-B5E3ACFBBB2B}"/>
          </ac:cxnSpMkLst>
        </pc:cxnChg>
        <pc:cxnChg chg="add del mod">
          <ac:chgData name="James Tooles" userId="831746c4-f1a4-4e78-99f9-c748f9babc85" providerId="ADAL" clId="{F30AB617-352D-4450-9D6E-F8ECACF371D8}" dt="2024-11-11T20:20:11.142" v="156" actId="478"/>
          <ac:cxnSpMkLst>
            <pc:docMk/>
            <pc:sldMk cId="1371849059" sldId="2147482123"/>
            <ac:cxnSpMk id="15" creationId="{3E02C2B4-7A41-891F-AC73-000AA463D02E}"/>
          </ac:cxnSpMkLst>
        </pc:cxnChg>
        <pc:cxnChg chg="add del mod">
          <ac:chgData name="James Tooles" userId="831746c4-f1a4-4e78-99f9-c748f9babc85" providerId="ADAL" clId="{F30AB617-352D-4450-9D6E-F8ECACF371D8}" dt="2024-11-11T20:20:11.142" v="156" actId="478"/>
          <ac:cxnSpMkLst>
            <pc:docMk/>
            <pc:sldMk cId="1371849059" sldId="2147482123"/>
            <ac:cxnSpMk id="21" creationId="{9365CFC8-08B0-247F-4B6D-3F65FC63D870}"/>
          </ac:cxnSpMkLst>
        </pc:cxnChg>
        <pc:cxnChg chg="add del mod">
          <ac:chgData name="James Tooles" userId="831746c4-f1a4-4e78-99f9-c748f9babc85" providerId="ADAL" clId="{F30AB617-352D-4450-9D6E-F8ECACF371D8}" dt="2024-11-11T20:20:11.142" v="156" actId="478"/>
          <ac:cxnSpMkLst>
            <pc:docMk/>
            <pc:sldMk cId="1371849059" sldId="2147482123"/>
            <ac:cxnSpMk id="24" creationId="{DE5031FA-1623-8C82-F58F-63E83979813E}"/>
          </ac:cxnSpMkLst>
        </pc:cxnChg>
        <pc:cxnChg chg="del mod">
          <ac:chgData name="James Tooles" userId="831746c4-f1a4-4e78-99f9-c748f9babc85" providerId="ADAL" clId="{F30AB617-352D-4450-9D6E-F8ECACF371D8}" dt="2024-11-11T03:12:24.190" v="35" actId="478"/>
          <ac:cxnSpMkLst>
            <pc:docMk/>
            <pc:sldMk cId="1371849059" sldId="2147482123"/>
            <ac:cxnSpMk id="1121" creationId="{7B2360DE-728A-4DB3-DC2A-CDE1BCE77856}"/>
          </ac:cxnSpMkLst>
        </pc:cxnChg>
      </pc:sldChg>
      <pc:sldChg chg="add del setBg">
        <pc:chgData name="James Tooles" userId="831746c4-f1a4-4e78-99f9-c748f9babc85" providerId="ADAL" clId="{F30AB617-352D-4450-9D6E-F8ECACF371D8}" dt="2024-11-11T20:19:56.370" v="155"/>
        <pc:sldMkLst>
          <pc:docMk/>
          <pc:sldMk cId="3260958137" sldId="2147482124"/>
        </pc:sldMkLst>
      </pc:sldChg>
      <pc:sldChg chg="addSp delSp modSp mod delAnim modAnim">
        <pc:chgData name="James Tooles" userId="831746c4-f1a4-4e78-99f9-c748f9babc85" providerId="ADAL" clId="{F30AB617-352D-4450-9D6E-F8ECACF371D8}" dt="2024-11-11T23:31:03.883" v="194" actId="1582"/>
        <pc:sldMkLst>
          <pc:docMk/>
          <pc:sldMk cId="1679778914" sldId="2147482125"/>
        </pc:sldMkLst>
        <pc:spChg chg="add mod">
          <ac:chgData name="James Tooles" userId="831746c4-f1a4-4e78-99f9-c748f9babc85" providerId="ADAL" clId="{F30AB617-352D-4450-9D6E-F8ECACF371D8}" dt="2024-11-11T23:31:03.883" v="194" actId="1582"/>
          <ac:spMkLst>
            <pc:docMk/>
            <pc:sldMk cId="1679778914" sldId="2147482125"/>
            <ac:spMk id="3" creationId="{7365A9F2-E2D4-A054-B402-6100BB8264C2}"/>
          </ac:spMkLst>
        </pc:spChg>
        <pc:spChg chg="add del mod">
          <ac:chgData name="James Tooles" userId="831746c4-f1a4-4e78-99f9-c748f9babc85" providerId="ADAL" clId="{F30AB617-352D-4450-9D6E-F8ECACF371D8}" dt="2024-11-11T23:30:33.765" v="193" actId="478"/>
          <ac:spMkLst>
            <pc:docMk/>
            <pc:sldMk cId="1679778914" sldId="2147482125"/>
            <ac:spMk id="4" creationId="{52621D1C-923C-2F01-D60E-4ABCAD64FF24}"/>
          </ac:spMkLst>
        </pc:spChg>
      </pc:sldChg>
      <pc:sldChg chg="del">
        <pc:chgData name="James Tooles" userId="831746c4-f1a4-4e78-99f9-c748f9babc85" providerId="ADAL" clId="{F30AB617-352D-4450-9D6E-F8ECACF371D8}" dt="2024-11-11T23:27:59.410" v="175"/>
        <pc:sldMkLst>
          <pc:docMk/>
          <pc:sldMk cId="4191705147" sldId="214748212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C3F67-596B-4B70-9F6A-0C71058FE241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6A1C3-EE62-4CDB-9DB1-76FC2A1C6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3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FFAE0B-1D7C-41CF-A4F7-4FD7206870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5037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5B714-745D-EA32-4EA1-0DCD609C3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7CBE16-9E53-FD56-FD40-AD0AA596A3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1F3C80-EA27-858F-AC18-445A46E471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58DE2-8F85-312A-6793-1EAE96F961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FFAE0B-1D7C-41CF-A4F7-4FD7206870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8787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EB2D1-47F0-7663-9977-6C017675B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A8447C-37AE-2A09-A8C2-14B5E9FFCC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81199A-4CC9-F044-ABD6-CBAFE9AD8B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DC00F-E48B-FFC8-FD3E-B358BD31BD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FFAE0B-1D7C-41CF-A4F7-4FD7206870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5757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450634985"/>
      </p:ext>
    </p:extLst>
  </p:cSld>
  <p:clrMapOvr>
    <a:masterClrMapping/>
  </p:clrMapOvr>
  <p:transition>
    <p:fade/>
  </p:transition>
  <p:hf sldNum="0" hdr="0" ftr="0" dt="0"/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68" y="585788"/>
            <a:ext cx="11018520" cy="553998"/>
          </a:xfrm>
        </p:spPr>
        <p:txBody>
          <a:bodyPr/>
          <a:lstStyle>
            <a:lvl1pPr algn="ctr">
              <a:defRPr kumimoji="0" lang="en-US" sz="3600" b="0" i="0" u="none" strike="noStrike" kern="1200" cap="none" spc="0" normalizeH="0" baseline="0" dirty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lt"/>
                <a:cs typeface="Segoe UI Semi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0754863"/>
      </p:ext>
    </p:extLst>
  </p:cSld>
  <p:clrMapOvr>
    <a:masterClrMapping/>
  </p:clrMapOvr>
  <p:transition>
    <p:fade/>
  </p:transition>
  <p:hf sldNum="0" hdr="0" ftr="0" dt="0"/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5414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7419810"/>
      </p:ext>
    </p:extLst>
  </p:cSld>
  <p:clrMapOvr>
    <a:masterClrMapping/>
  </p:clrMapOvr>
  <p:transition>
    <p:fade/>
  </p:transition>
  <p:hf sldNum="0" hdr="0" ftr="0" dt="0"/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92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44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98040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0959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2029380"/>
      </p:ext>
    </p:extLst>
  </p:cSld>
  <p:clrMapOvr>
    <a:masterClrMapping/>
  </p:clrMapOvr>
  <p:transition>
    <p:fade/>
  </p:transition>
  <p:hf sldNum="0" hdr="0" ftr="0" dt="0"/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61">
          <p15:clr>
            <a:srgbClr val="A4A3A4"/>
          </p15:clr>
        </p15:guide>
        <p15:guide id="15" pos="3348">
          <p15:clr>
            <a:srgbClr val="A4A3A4"/>
          </p15:clr>
        </p15:guide>
        <p15:guide id="16" pos="3754">
          <p15:clr>
            <a:srgbClr val="A4A3A4"/>
          </p15:clr>
        </p15:guide>
        <p15:guide id="17" pos="3931">
          <p15:clr>
            <a:srgbClr val="A4A3A4"/>
          </p15:clr>
        </p15:guide>
        <p15:guide id="18" pos="4342">
          <p15:clr>
            <a:srgbClr val="A4A3A4"/>
          </p15:clr>
        </p15:guide>
        <p15:guide id="19" pos="4531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F4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Object 144" hidden="1">
            <a:extLst>
              <a:ext uri="{FF2B5EF4-FFF2-40B4-BE49-F238E27FC236}">
                <a16:creationId xmlns:a16="http://schemas.microsoft.com/office/drawing/2014/main" id="{FFB19668-BACF-0E5E-CEA5-D6D7D007E26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5398001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25" imgH="424" progId="TCLayout.ActiveDocument.1">
                  <p:embed/>
                </p:oleObj>
              </mc:Choice>
              <mc:Fallback>
                <p:oleObj name="think-cell Slide" r:id="rId8" imgW="425" imgH="424" progId="TCLayout.ActiveDocument.1">
                  <p:embed/>
                  <p:pic>
                    <p:nvPicPr>
                      <p:cNvPr id="145" name="Object 144" hidden="1">
                        <a:extLst>
                          <a:ext uri="{FF2B5EF4-FFF2-40B4-BE49-F238E27FC236}">
                            <a16:creationId xmlns:a16="http://schemas.microsoft.com/office/drawing/2014/main" id="{FFB19668-BACF-0E5E-CEA5-D6D7D007E2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ID" hidden="1">
            <a:extLst>
              <a:ext uri="{FF2B5EF4-FFF2-40B4-BE49-F238E27FC236}">
                <a16:creationId xmlns:a16="http://schemas.microsoft.com/office/drawing/2014/main" id="{50B40653-3095-5409-AF88-3DE01C56C0BD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6935197-7475-253E-35F9-725C66B342D8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EC3EF2E-A5B2-D2A9-F740-03AAA27E6A19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7F0A76F-B355-867B-FF6D-F22822CEFE79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17F9FA-4296-F115-3C5A-E4E06672BDDC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96D4F38-E0A7-05C7-1A8B-6447E304B31C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13B5F2-C404-D013-5BA1-42FF3AE7E41C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74F5559-8FA3-6EA3-DAB5-891CE057A2D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6D1909D-8405-DD51-025D-A9985950CDDD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2D05B44-146F-0D71-6B17-0631ABDE9EC9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B24C807-9FA6-E204-20B6-2473904A789E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31505BA-A410-E722-7AAD-2DF4CC8A1323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72B61F5-642E-081E-0DED-2F31A3C43F6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903E72D-E58A-556B-A8EF-71C8664C7A32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FB7E760-EF13-BCFD-2E36-CFEB29A66399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307D1ED-8B6D-1A94-1791-BBB67BECEFA4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C29C4DC-DA7B-3D8B-E607-D26C42FE54AD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0DAA56E-BF97-068A-BC5C-1623B8A2D544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7786B85-1650-9240-DE22-45A294AEF682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75B1B47-5558-8B9E-7DC9-6CE9A06CF1E1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BA73727-B7C9-2771-4609-439446DD52AC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A4A69FD-FC28-F694-746F-F05209933D0C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89F58F0-B683-0A02-E5E9-56C0E3B5D9A7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65526F5-745E-3DED-5921-83448B292C71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CE0CA17-DE49-59C6-DE10-28CB5C6104E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7F53F9D-E601-E9D7-CCC9-9C6D4D308975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ACEC8BB-71E0-463D-75AD-DD05EA03B2BD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0BB4EC2-E7F2-9FE8-6DD2-6021493CAE00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63A409F-1FD3-E286-3FD8-3B8A67AE54FF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C5A7289-3785-0F08-62F9-0A77D2E437B7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B65EC46A-D6D0-A02A-4596-D76BE2FE7F23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B85506E-90D6-DB35-FB26-A2A1BC9076A7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BE71234-F491-CCF9-EA34-E63F2A8A3155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B826998-D865-2012-0554-C384C0A0E618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376F161-F07A-C2ED-641A-0B3DDBAA7778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.64 square" hidden="1">
            <a:extLst>
              <a:ext uri="{FF2B5EF4-FFF2-40B4-BE49-F238E27FC236}">
                <a16:creationId xmlns:a16="http://schemas.microsoft.com/office/drawing/2014/main" id="{F9A34688-B9A6-4073-6571-F94C9F19515D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1" name=".32 square" hidden="1">
            <a:extLst>
              <a:ext uri="{FF2B5EF4-FFF2-40B4-BE49-F238E27FC236}">
                <a16:creationId xmlns:a16="http://schemas.microsoft.com/office/drawing/2014/main" id="{C60A21A1-50D4-CBD3-DE73-998BE4B74555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83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solidFill>
            <a:srgbClr val="454142"/>
          </a:solidFill>
          <a:effectLst/>
          <a:latin typeface="+mj-lt"/>
          <a:ea typeface="+mn-ea"/>
          <a:cs typeface="Segoe Sans Display Semibold" pitchFamily="2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solidFill>
            <a:srgbClr val="454142"/>
          </a:solidFill>
          <a:latin typeface="+mn-lt"/>
          <a:ea typeface="+mn-ea"/>
          <a:cs typeface="Segoe Sans Text" pitchFamily="2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solidFill>
            <a:srgbClr val="454142"/>
          </a:solidFill>
          <a:latin typeface="+mn-lt"/>
          <a:ea typeface="+mn-ea"/>
          <a:cs typeface="Segoe Sans Text" pitchFamily="2" charset="0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solidFill>
            <a:srgbClr val="454142"/>
          </a:solidFill>
          <a:latin typeface="+mn-lt"/>
          <a:ea typeface="+mn-ea"/>
          <a:cs typeface="Segoe Sans Text" pitchFamily="2" charset="0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rgbClr val="454142"/>
          </a:solidFill>
          <a:latin typeface="+mn-lt"/>
          <a:ea typeface="+mn-ea"/>
          <a:cs typeface="Segoe Sans Text" pitchFamily="2" charset="0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rgbClr val="454142"/>
          </a:solidFill>
          <a:latin typeface="+mn-lt"/>
          <a:ea typeface="+mn-ea"/>
          <a:cs typeface="Segoe Sans Text" pitchFamily="2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68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  <p15:guide id="31" orient="horz" pos="4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svg"/><Relationship Id="rId19" Type="http://schemas.openxmlformats.org/officeDocument/2006/relationships/image" Target="../media/image18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svg"/><Relationship Id="rId19" Type="http://schemas.openxmlformats.org/officeDocument/2006/relationships/image" Target="../media/image18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sv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F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Rectangle: Rounded Corners 1119">
            <a:extLst>
              <a:ext uri="{FF2B5EF4-FFF2-40B4-BE49-F238E27FC236}">
                <a16:creationId xmlns:a16="http://schemas.microsoft.com/office/drawing/2014/main" id="{0445B098-3DEA-D8F4-3638-C9C7E76358BE}"/>
              </a:ext>
            </a:extLst>
          </p:cNvPr>
          <p:cNvSpPr/>
          <p:nvPr/>
        </p:nvSpPr>
        <p:spPr bwMode="auto">
          <a:xfrm>
            <a:off x="2924624" y="309566"/>
            <a:ext cx="7841277" cy="4621411"/>
          </a:xfrm>
          <a:prstGeom prst="roundRect">
            <a:avLst/>
          </a:prstGeom>
          <a:solidFill>
            <a:srgbClr val="10374E"/>
          </a:solidFill>
          <a:ln w="19050">
            <a:solidFill>
              <a:schemeClr val="bg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DB51E5D3-BE62-B9A4-DA71-9090D73DC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3546" y="3379980"/>
            <a:ext cx="640080" cy="64008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51252EF4-BC5E-EBB1-6A0E-CC05E4B634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21760" y="2175663"/>
            <a:ext cx="640080" cy="64008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1938FADE-ABE2-6028-993C-DE2BB77DA2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37557" y="5545719"/>
            <a:ext cx="640080" cy="640080"/>
          </a:xfrm>
          <a:prstGeom prst="rect">
            <a:avLst/>
          </a:prstGeom>
        </p:spPr>
      </p:pic>
      <p:sp>
        <p:nvSpPr>
          <p:cNvPr id="1036" name="TextBox 1035">
            <a:extLst>
              <a:ext uri="{FF2B5EF4-FFF2-40B4-BE49-F238E27FC236}">
                <a16:creationId xmlns:a16="http://schemas.microsoft.com/office/drawing/2014/main" id="{7B39EC10-7E4C-44C6-30DE-13BF23A5F721}"/>
              </a:ext>
            </a:extLst>
          </p:cNvPr>
          <p:cNvSpPr txBox="1"/>
          <p:nvPr/>
        </p:nvSpPr>
        <p:spPr>
          <a:xfrm>
            <a:off x="599014" y="2576651"/>
            <a:ext cx="47288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User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FFFF"/>
                </a:solidFill>
                <a:latin typeface="Segoe Sans Text"/>
              </a:rPr>
              <a:t>(Chat)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Sans Text"/>
              <a:ea typeface="+mn-ea"/>
              <a:cs typeface="+mn-cs"/>
            </a:endParaRP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BD6C3E8B-0FB9-99A9-B2AF-4CDD19575F62}"/>
              </a:ext>
            </a:extLst>
          </p:cNvPr>
          <p:cNvSpPr txBox="1"/>
          <p:nvPr/>
        </p:nvSpPr>
        <p:spPr>
          <a:xfrm>
            <a:off x="66551" y="4025295"/>
            <a:ext cx="156132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User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FFFF"/>
                </a:solidFill>
                <a:latin typeface="Segoe Sans Text"/>
              </a:rPr>
              <a:t>(Document Upload)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Sans Text"/>
              <a:ea typeface="+mn-ea"/>
              <a:cs typeface="+mn-cs"/>
            </a:endParaRP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43B2C46D-8D90-BB16-37E8-6BAB1B5838FC}"/>
              </a:ext>
            </a:extLst>
          </p:cNvPr>
          <p:cNvSpPr txBox="1"/>
          <p:nvPr/>
        </p:nvSpPr>
        <p:spPr>
          <a:xfrm>
            <a:off x="1762043" y="4018717"/>
            <a:ext cx="63158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Entra ID</a:t>
            </a:r>
          </a:p>
        </p:txBody>
      </p:sp>
      <p:sp>
        <p:nvSpPr>
          <p:cNvPr id="1060" name="Rectangle: Rounded Corners 1059">
            <a:extLst>
              <a:ext uri="{FF2B5EF4-FFF2-40B4-BE49-F238E27FC236}">
                <a16:creationId xmlns:a16="http://schemas.microsoft.com/office/drawing/2014/main" id="{604EEF06-F21A-21F7-8668-C5E930A1F586}"/>
              </a:ext>
            </a:extLst>
          </p:cNvPr>
          <p:cNvSpPr/>
          <p:nvPr/>
        </p:nvSpPr>
        <p:spPr bwMode="auto">
          <a:xfrm>
            <a:off x="2924624" y="5172196"/>
            <a:ext cx="7841277" cy="1552081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Sans Tex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04" name="Graphic 1103">
            <a:extLst>
              <a:ext uri="{FF2B5EF4-FFF2-40B4-BE49-F238E27FC236}">
                <a16:creationId xmlns:a16="http://schemas.microsoft.com/office/drawing/2014/main" id="{C86A4DB9-A66E-EA0D-C600-29AFAE2F1D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6605" y="3379980"/>
            <a:ext cx="640080" cy="640080"/>
          </a:xfrm>
          <a:prstGeom prst="rect">
            <a:avLst/>
          </a:prstGeom>
        </p:spPr>
      </p:pic>
      <p:pic>
        <p:nvPicPr>
          <p:cNvPr id="1128" name="Graphic 1127">
            <a:extLst>
              <a:ext uri="{FF2B5EF4-FFF2-40B4-BE49-F238E27FC236}">
                <a16:creationId xmlns:a16="http://schemas.microsoft.com/office/drawing/2014/main" id="{D6F0041F-8F41-285C-61E2-8C89381420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3109" y="1930409"/>
            <a:ext cx="640080" cy="640080"/>
          </a:xfrm>
          <a:prstGeom prst="rect">
            <a:avLst/>
          </a:prstGeom>
        </p:spPr>
      </p:pic>
      <p:cxnSp>
        <p:nvCxnSpPr>
          <p:cNvPr id="1176" name="Straight Arrow Connector 1175">
            <a:extLst>
              <a:ext uri="{FF2B5EF4-FFF2-40B4-BE49-F238E27FC236}">
                <a16:creationId xmlns:a16="http://schemas.microsoft.com/office/drawing/2014/main" id="{60395C32-2CF7-3FEE-F528-BCB84FC75980}"/>
              </a:ext>
            </a:extLst>
          </p:cNvPr>
          <p:cNvCxnSpPr>
            <a:cxnSpLocks/>
            <a:stCxn id="28" idx="1"/>
            <a:endCxn id="1128" idx="3"/>
          </p:cNvCxnSpPr>
          <p:nvPr/>
        </p:nvCxnSpPr>
        <p:spPr>
          <a:xfrm flipH="1">
            <a:off x="1153189" y="2240807"/>
            <a:ext cx="604210" cy="9642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2" name="Straight Arrow Connector 1181">
            <a:extLst>
              <a:ext uri="{FF2B5EF4-FFF2-40B4-BE49-F238E27FC236}">
                <a16:creationId xmlns:a16="http://schemas.microsoft.com/office/drawing/2014/main" id="{21176B90-EF4E-AED7-50E1-0B24DEC28047}"/>
              </a:ext>
            </a:extLst>
          </p:cNvPr>
          <p:cNvCxnSpPr>
            <a:cxnSpLocks/>
            <a:stCxn id="1104" idx="3"/>
            <a:endCxn id="16" idx="1"/>
          </p:cNvCxnSpPr>
          <p:nvPr/>
        </p:nvCxnSpPr>
        <p:spPr>
          <a:xfrm>
            <a:off x="1126685" y="3700020"/>
            <a:ext cx="626861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9" name="Straight Arrow Connector 1188">
            <a:extLst>
              <a:ext uri="{FF2B5EF4-FFF2-40B4-BE49-F238E27FC236}">
                <a16:creationId xmlns:a16="http://schemas.microsoft.com/office/drawing/2014/main" id="{A962A4B1-DDCC-FC67-9D0A-6D74D32EB8D8}"/>
              </a:ext>
            </a:extLst>
          </p:cNvPr>
          <p:cNvCxnSpPr>
            <a:cxnSpLocks/>
            <a:stCxn id="1135" idx="2"/>
            <a:endCxn id="32" idx="0"/>
          </p:cNvCxnSpPr>
          <p:nvPr/>
        </p:nvCxnSpPr>
        <p:spPr>
          <a:xfrm flipH="1">
            <a:off x="7195653" y="2726767"/>
            <a:ext cx="503" cy="63597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2" name="TextBox 1201">
            <a:extLst>
              <a:ext uri="{FF2B5EF4-FFF2-40B4-BE49-F238E27FC236}">
                <a16:creationId xmlns:a16="http://schemas.microsoft.com/office/drawing/2014/main" id="{5E6D6314-9F15-2181-2A6A-60AAAF110E95}"/>
              </a:ext>
            </a:extLst>
          </p:cNvPr>
          <p:cNvSpPr txBox="1"/>
          <p:nvPr/>
        </p:nvSpPr>
        <p:spPr>
          <a:xfrm>
            <a:off x="3153708" y="6196099"/>
            <a:ext cx="64120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Monitor</a:t>
            </a:r>
          </a:p>
        </p:txBody>
      </p:sp>
      <p:sp>
        <p:nvSpPr>
          <p:cNvPr id="1203" name="TextBox 1202">
            <a:extLst>
              <a:ext uri="{FF2B5EF4-FFF2-40B4-BE49-F238E27FC236}">
                <a16:creationId xmlns:a16="http://schemas.microsoft.com/office/drawing/2014/main" id="{B43CDEFA-01B2-F46B-D36B-99FAA25A6311}"/>
              </a:ext>
            </a:extLst>
          </p:cNvPr>
          <p:cNvSpPr txBox="1"/>
          <p:nvPr/>
        </p:nvSpPr>
        <p:spPr>
          <a:xfrm>
            <a:off x="11210610" y="2792094"/>
            <a:ext cx="72827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Key Vault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7C8266D-745B-475F-77C4-59266A93D055}"/>
              </a:ext>
            </a:extLst>
          </p:cNvPr>
          <p:cNvGrpSpPr/>
          <p:nvPr/>
        </p:nvGrpSpPr>
        <p:grpSpPr>
          <a:xfrm>
            <a:off x="3383351" y="3371360"/>
            <a:ext cx="1018549" cy="779115"/>
            <a:chOff x="10709304" y="802477"/>
            <a:chExt cx="1018549" cy="779115"/>
          </a:xfrm>
        </p:grpSpPr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7E7A1996-644D-B302-47C0-91C8A4FB6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899585" y="802477"/>
              <a:ext cx="640080" cy="640080"/>
            </a:xfrm>
            <a:prstGeom prst="rect">
              <a:avLst/>
            </a:prstGeom>
          </p:spPr>
        </p:pic>
        <p:sp>
          <p:nvSpPr>
            <p:cNvPr id="1211" name="TextBox 1210">
              <a:extLst>
                <a:ext uri="{FF2B5EF4-FFF2-40B4-BE49-F238E27FC236}">
                  <a16:creationId xmlns:a16="http://schemas.microsoft.com/office/drawing/2014/main" id="{7B652D18-9921-EA5F-8BC5-A442B0B54B72}"/>
                </a:ext>
              </a:extLst>
            </p:cNvPr>
            <p:cNvSpPr txBox="1"/>
            <p:nvPr/>
          </p:nvSpPr>
          <p:spPr>
            <a:xfrm>
              <a:off x="10709304" y="1366148"/>
              <a:ext cx="101854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Sans Text"/>
                  <a:ea typeface="+mn-ea"/>
                  <a:cs typeface="+mn-cs"/>
                </a:rPr>
                <a:t>Blob Storage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1BEB4D0-C513-BB65-C9CF-912FE6B9A98D}"/>
              </a:ext>
            </a:extLst>
          </p:cNvPr>
          <p:cNvGrpSpPr/>
          <p:nvPr/>
        </p:nvGrpSpPr>
        <p:grpSpPr>
          <a:xfrm>
            <a:off x="6824870" y="3362740"/>
            <a:ext cx="742191" cy="775601"/>
            <a:chOff x="10848842" y="1832641"/>
            <a:chExt cx="742191" cy="775601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7DEC616C-32D4-B5CA-0AD0-34E7CD3F0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899585" y="1832641"/>
              <a:ext cx="640080" cy="640080"/>
            </a:xfrm>
            <a:prstGeom prst="rect">
              <a:avLst/>
            </a:prstGeom>
          </p:spPr>
        </p:pic>
        <p:sp>
          <p:nvSpPr>
            <p:cNvPr id="1212" name="TextBox 1211">
              <a:extLst>
                <a:ext uri="{FF2B5EF4-FFF2-40B4-BE49-F238E27FC236}">
                  <a16:creationId xmlns:a16="http://schemas.microsoft.com/office/drawing/2014/main" id="{284EEF68-70C3-28AE-957B-D46386A9AD2A}"/>
                </a:ext>
              </a:extLst>
            </p:cNvPr>
            <p:cNvSpPr txBox="1"/>
            <p:nvPr/>
          </p:nvSpPr>
          <p:spPr>
            <a:xfrm>
              <a:off x="10848842" y="2392798"/>
              <a:ext cx="742191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Sans Text"/>
                  <a:ea typeface="+mn-ea"/>
                  <a:cs typeface="+mn-cs"/>
                </a:rPr>
                <a:t>AI Search</a:t>
              </a:r>
            </a:p>
          </p:txBody>
        </p:sp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B5440DA1-CE35-1EC6-1672-6FBEE8493399}"/>
              </a:ext>
            </a:extLst>
          </p:cNvPr>
          <p:cNvGrpSpPr/>
          <p:nvPr/>
        </p:nvGrpSpPr>
        <p:grpSpPr>
          <a:xfrm>
            <a:off x="6752796" y="416931"/>
            <a:ext cx="859210" cy="793903"/>
            <a:chOff x="10788974" y="2862805"/>
            <a:chExt cx="859210" cy="793903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DCD94FE9-864B-09A9-A73B-B59A0B516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899585" y="2862805"/>
              <a:ext cx="640080" cy="640080"/>
            </a:xfrm>
            <a:prstGeom prst="rect">
              <a:avLst/>
            </a:prstGeom>
          </p:spPr>
        </p:pic>
        <p:sp>
          <p:nvSpPr>
            <p:cNvPr id="1213" name="TextBox 1212">
              <a:extLst>
                <a:ext uri="{FF2B5EF4-FFF2-40B4-BE49-F238E27FC236}">
                  <a16:creationId xmlns:a16="http://schemas.microsoft.com/office/drawing/2014/main" id="{E73FB141-10F3-6D31-FB58-B86572FA5D5A}"/>
                </a:ext>
              </a:extLst>
            </p:cNvPr>
            <p:cNvSpPr txBox="1"/>
            <p:nvPr/>
          </p:nvSpPr>
          <p:spPr>
            <a:xfrm>
              <a:off x="10788974" y="3441264"/>
              <a:ext cx="85921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Sans Text"/>
                  <a:ea typeface="+mn-ea"/>
                  <a:cs typeface="+mn-cs"/>
                </a:rPr>
                <a:t>CosmosDB</a:t>
              </a:r>
            </a:p>
          </p:txBody>
        </p:sp>
      </p:grpSp>
      <p:grpSp>
        <p:nvGrpSpPr>
          <p:cNvPr id="1078" name="Group 1077">
            <a:extLst>
              <a:ext uri="{FF2B5EF4-FFF2-40B4-BE49-F238E27FC236}">
                <a16:creationId xmlns:a16="http://schemas.microsoft.com/office/drawing/2014/main" id="{4E3ADF08-95AF-819B-56B2-4FDDDDE1BD1B}"/>
              </a:ext>
            </a:extLst>
          </p:cNvPr>
          <p:cNvGrpSpPr/>
          <p:nvPr/>
        </p:nvGrpSpPr>
        <p:grpSpPr>
          <a:xfrm>
            <a:off x="8460138" y="3377860"/>
            <a:ext cx="1104470" cy="848375"/>
            <a:chOff x="10666345" y="3892969"/>
            <a:chExt cx="1104470" cy="848375"/>
          </a:xfrm>
        </p:grpSpPr>
        <p:pic>
          <p:nvPicPr>
            <p:cNvPr id="36" name="Picture 35" descr="A blue and black logo&#10;&#10;Description automatically generated">
              <a:extLst>
                <a:ext uri="{FF2B5EF4-FFF2-40B4-BE49-F238E27FC236}">
                  <a16:creationId xmlns:a16="http://schemas.microsoft.com/office/drawing/2014/main" id="{FEC41E34-A77E-C4AC-C5CB-ABC984945E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r="1" b="1"/>
            <a:stretch/>
          </p:blipFill>
          <p:spPr>
            <a:xfrm>
              <a:off x="10902210" y="3892969"/>
              <a:ext cx="634830" cy="640080"/>
            </a:xfrm>
            <a:prstGeom prst="rect">
              <a:avLst/>
            </a:prstGeom>
            <a:noFill/>
          </p:spPr>
        </p:pic>
        <p:sp>
          <p:nvSpPr>
            <p:cNvPr id="1214" name="TextBox 1213">
              <a:extLst>
                <a:ext uri="{FF2B5EF4-FFF2-40B4-BE49-F238E27FC236}">
                  <a16:creationId xmlns:a16="http://schemas.microsoft.com/office/drawing/2014/main" id="{664EA6C4-FF68-4329-AACE-F0A50315AA0C}"/>
                </a:ext>
              </a:extLst>
            </p:cNvPr>
            <p:cNvSpPr txBox="1"/>
            <p:nvPr/>
          </p:nvSpPr>
          <p:spPr>
            <a:xfrm>
              <a:off x="10666345" y="4525900"/>
              <a:ext cx="110447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Sans Text"/>
                  <a:ea typeface="+mn-ea"/>
                  <a:cs typeface="+mn-cs"/>
                </a:rPr>
                <a:t>Azure OpenAI</a:t>
              </a:r>
            </a:p>
          </p:txBody>
        </p:sp>
      </p:grpSp>
      <p:sp>
        <p:nvSpPr>
          <p:cNvPr id="1216" name="TextBox 1215">
            <a:extLst>
              <a:ext uri="{FF2B5EF4-FFF2-40B4-BE49-F238E27FC236}">
                <a16:creationId xmlns:a16="http://schemas.microsoft.com/office/drawing/2014/main" id="{994880A3-230F-81A9-CB77-0990685F8C23}"/>
              </a:ext>
            </a:extLst>
          </p:cNvPr>
          <p:cNvSpPr txBox="1">
            <a:spLocks/>
          </p:cNvSpPr>
          <p:nvPr/>
        </p:nvSpPr>
        <p:spPr>
          <a:xfrm>
            <a:off x="32539" y="133722"/>
            <a:ext cx="3022718" cy="800219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pPr marL="0" marR="0" lvl="0" indent="0" algn="ctr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 w="3175">
                  <a:noFill/>
                </a:ln>
                <a:gradFill flip="none" rotWithShape="1">
                  <a:gsLst>
                    <a:gs pos="12000">
                      <a:srgbClr val="D59ED7"/>
                    </a:gs>
                    <a:gs pos="86000">
                      <a:srgbClr val="8DC8E8"/>
                    </a:gs>
                  </a:gsLst>
                  <a:lin ang="10800000" scaled="1"/>
                  <a:tileRect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RAG</a:t>
            </a:r>
          </a:p>
          <a:p>
            <a:pPr marL="0" marR="0" lvl="0" indent="0" algn="ctr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>
                <a:ln w="3175">
                  <a:noFill/>
                </a:ln>
                <a:gradFill flip="none" rotWithShape="1">
                  <a:gsLst>
                    <a:gs pos="12000">
                      <a:srgbClr val="D59ED7"/>
                    </a:gs>
                    <a:gs pos="86000">
                      <a:srgbClr val="8DC8E8"/>
                    </a:gs>
                  </a:gsLst>
                  <a:lin ang="10800000" scaled="1"/>
                  <a:tileRect/>
                </a:gradFill>
                <a:latin typeface="Segoe UI Semibold"/>
                <a:cs typeface="Segoe UI" pitchFamily="34" charset="0"/>
              </a:rPr>
              <a:t>Basic Architecture</a:t>
            </a:r>
            <a:endParaRPr kumimoji="0" lang="en-US" sz="2400" b="1" i="0" u="none" strike="noStrike" kern="1200" cap="none" spc="0" normalizeH="0" baseline="0" noProof="0" dirty="0">
              <a:ln w="3175">
                <a:noFill/>
              </a:ln>
              <a:gradFill flip="none" rotWithShape="1">
                <a:gsLst>
                  <a:gs pos="12000">
                    <a:srgbClr val="D59ED7"/>
                  </a:gs>
                  <a:gs pos="86000">
                    <a:srgbClr val="8DC8E8"/>
                  </a:gs>
                </a:gsLst>
                <a:lin ang="10800000" scaled="1"/>
                <a:tileRect/>
              </a:gra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  <p:sp>
        <p:nvSpPr>
          <p:cNvPr id="1232" name="TextBox 1231">
            <a:extLst>
              <a:ext uri="{FF2B5EF4-FFF2-40B4-BE49-F238E27FC236}">
                <a16:creationId xmlns:a16="http://schemas.microsoft.com/office/drawing/2014/main" id="{AA20AEAF-2E74-534B-0757-14C883EBEE0A}"/>
              </a:ext>
            </a:extLst>
          </p:cNvPr>
          <p:cNvSpPr txBox="1"/>
          <p:nvPr/>
        </p:nvSpPr>
        <p:spPr>
          <a:xfrm>
            <a:off x="6221047" y="5209666"/>
            <a:ext cx="178734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Logging &amp; Monitoring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94383BA5-8A61-67F4-F03A-2FC040C0A7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119408" y="3370365"/>
            <a:ext cx="640080" cy="64008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A284A9AD-E1AE-91D0-37E9-069BAE08A95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868619" y="1916001"/>
            <a:ext cx="640080" cy="64008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DC6E33-F27F-703A-6D49-223DC913C05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757399" y="1920767"/>
            <a:ext cx="640080" cy="64008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EA506022-7732-2EBA-C559-F35A2F3CE12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811724" y="5545719"/>
            <a:ext cx="640080" cy="64008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3419B86-7C0C-7416-9E6F-76BB8B7314D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143183" y="5545719"/>
            <a:ext cx="640080" cy="640080"/>
          </a:xfrm>
          <a:prstGeom prst="rect">
            <a:avLst/>
          </a:prstGeom>
        </p:spPr>
      </p:pic>
      <p:cxnSp>
        <p:nvCxnSpPr>
          <p:cNvPr id="1055" name="Straight Arrow Connector 1054">
            <a:extLst>
              <a:ext uri="{FF2B5EF4-FFF2-40B4-BE49-F238E27FC236}">
                <a16:creationId xmlns:a16="http://schemas.microsoft.com/office/drawing/2014/main" id="{A31C8886-4C67-3A70-0198-A09041B01064}"/>
              </a:ext>
            </a:extLst>
          </p:cNvPr>
          <p:cNvCxnSpPr>
            <a:cxnSpLocks/>
            <a:stCxn id="25" idx="1"/>
            <a:endCxn id="30" idx="3"/>
          </p:cNvCxnSpPr>
          <p:nvPr/>
        </p:nvCxnSpPr>
        <p:spPr>
          <a:xfrm flipH="1">
            <a:off x="4213712" y="3690405"/>
            <a:ext cx="905696" cy="995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Straight Arrow Connector 1071">
            <a:extLst>
              <a:ext uri="{FF2B5EF4-FFF2-40B4-BE49-F238E27FC236}">
                <a16:creationId xmlns:a16="http://schemas.microsoft.com/office/drawing/2014/main" id="{A85B7957-67AE-2C6F-5876-24B0EF8AD881}"/>
              </a:ext>
            </a:extLst>
          </p:cNvPr>
          <p:cNvCxnSpPr>
            <a:cxnSpLocks/>
            <a:stCxn id="32" idx="1"/>
            <a:endCxn id="25" idx="3"/>
          </p:cNvCxnSpPr>
          <p:nvPr/>
        </p:nvCxnSpPr>
        <p:spPr>
          <a:xfrm flipH="1">
            <a:off x="5759488" y="3682780"/>
            <a:ext cx="1116125" cy="7625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Straight Arrow Connector 1079">
            <a:extLst>
              <a:ext uri="{FF2B5EF4-FFF2-40B4-BE49-F238E27FC236}">
                <a16:creationId xmlns:a16="http://schemas.microsoft.com/office/drawing/2014/main" id="{F3F395F0-B409-2834-3BE6-98B15CDF4A8A}"/>
              </a:ext>
            </a:extLst>
          </p:cNvPr>
          <p:cNvCxnSpPr>
            <a:cxnSpLocks/>
            <a:stCxn id="36" idx="1"/>
            <a:endCxn id="32" idx="3"/>
          </p:cNvCxnSpPr>
          <p:nvPr/>
        </p:nvCxnSpPr>
        <p:spPr>
          <a:xfrm flipH="1" flipV="1">
            <a:off x="7515693" y="3682780"/>
            <a:ext cx="1180310" cy="151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Straight Arrow Connector 1151">
            <a:extLst>
              <a:ext uri="{FF2B5EF4-FFF2-40B4-BE49-F238E27FC236}">
                <a16:creationId xmlns:a16="http://schemas.microsoft.com/office/drawing/2014/main" id="{4AF10B90-0FDA-CC26-4AE7-5853662399DA}"/>
              </a:ext>
            </a:extLst>
          </p:cNvPr>
          <p:cNvCxnSpPr>
            <a:cxnSpLocks/>
            <a:stCxn id="26" idx="3"/>
            <a:endCxn id="36" idx="0"/>
          </p:cNvCxnSpPr>
          <p:nvPr/>
        </p:nvCxnSpPr>
        <p:spPr>
          <a:xfrm>
            <a:off x="7508699" y="2236041"/>
            <a:ext cx="1504719" cy="1141819"/>
          </a:xfrm>
          <a:prstGeom prst="bentConnector2">
            <a:avLst/>
          </a:prstGeom>
          <a:ln w="38100">
            <a:solidFill>
              <a:schemeClr val="bg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0" name="Straight Arrow Connector 1109">
            <a:extLst>
              <a:ext uri="{FF2B5EF4-FFF2-40B4-BE49-F238E27FC236}">
                <a16:creationId xmlns:a16="http://schemas.microsoft.com/office/drawing/2014/main" id="{6093C32A-CA6A-06FC-135E-B9A6195F21C8}"/>
              </a:ext>
            </a:extLst>
          </p:cNvPr>
          <p:cNvCxnSpPr>
            <a:cxnSpLocks/>
            <a:stCxn id="26" idx="0"/>
            <a:endCxn id="1213" idx="2"/>
          </p:cNvCxnSpPr>
          <p:nvPr/>
        </p:nvCxnSpPr>
        <p:spPr>
          <a:xfrm flipH="1" flipV="1">
            <a:off x="7182401" y="1210834"/>
            <a:ext cx="6258" cy="70516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3" name="Straight Arrow Connector 1112">
            <a:extLst>
              <a:ext uri="{FF2B5EF4-FFF2-40B4-BE49-F238E27FC236}">
                <a16:creationId xmlns:a16="http://schemas.microsoft.com/office/drawing/2014/main" id="{41619BAE-7B21-C428-34B1-9E815B86BCCB}"/>
              </a:ext>
            </a:extLst>
          </p:cNvPr>
          <p:cNvCxnSpPr>
            <a:cxnSpLocks/>
            <a:stCxn id="26" idx="1"/>
            <a:endCxn id="28" idx="3"/>
          </p:cNvCxnSpPr>
          <p:nvPr/>
        </p:nvCxnSpPr>
        <p:spPr>
          <a:xfrm flipH="1">
            <a:off x="2397479" y="2236041"/>
            <a:ext cx="4471140" cy="4766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7" name="Graphic 1116">
            <a:extLst>
              <a:ext uri="{FF2B5EF4-FFF2-40B4-BE49-F238E27FC236}">
                <a16:creationId xmlns:a16="http://schemas.microsoft.com/office/drawing/2014/main" id="{680C2C25-B9BE-05A4-4589-6026CABA0D9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806099" y="5545719"/>
            <a:ext cx="640080" cy="640080"/>
          </a:xfrm>
          <a:prstGeom prst="rect">
            <a:avLst/>
          </a:prstGeom>
        </p:spPr>
      </p:pic>
      <p:pic>
        <p:nvPicPr>
          <p:cNvPr id="1119" name="Graphic 1118">
            <a:extLst>
              <a:ext uri="{FF2B5EF4-FFF2-40B4-BE49-F238E27FC236}">
                <a16:creationId xmlns:a16="http://schemas.microsoft.com/office/drawing/2014/main" id="{1B6DD0EE-25F2-C607-E38A-7E92882E94B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474641" y="5545719"/>
            <a:ext cx="640080" cy="640080"/>
          </a:xfrm>
          <a:prstGeom prst="rect">
            <a:avLst/>
          </a:prstGeom>
        </p:spPr>
      </p:pic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591A6447-4471-1866-11D9-140B63AA31B6}"/>
              </a:ext>
            </a:extLst>
          </p:cNvPr>
          <p:cNvSpPr/>
          <p:nvPr/>
        </p:nvSpPr>
        <p:spPr bwMode="auto">
          <a:xfrm>
            <a:off x="11048206" y="257970"/>
            <a:ext cx="1005591" cy="3280359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Sans Tex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29" name="Graphic 1128">
            <a:extLst>
              <a:ext uri="{FF2B5EF4-FFF2-40B4-BE49-F238E27FC236}">
                <a16:creationId xmlns:a16="http://schemas.microsoft.com/office/drawing/2014/main" id="{B398F00D-7233-4926-399A-0A7B3D50F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62811" y="476538"/>
            <a:ext cx="640080" cy="640080"/>
          </a:xfrm>
          <a:prstGeom prst="rect">
            <a:avLst/>
          </a:prstGeom>
        </p:spPr>
      </p:pic>
      <p:sp>
        <p:nvSpPr>
          <p:cNvPr id="1130" name="TextBox 1129">
            <a:extLst>
              <a:ext uri="{FF2B5EF4-FFF2-40B4-BE49-F238E27FC236}">
                <a16:creationId xmlns:a16="http://schemas.microsoft.com/office/drawing/2014/main" id="{52DD7455-C84A-EC47-4C0C-86D4A9DC7323}"/>
              </a:ext>
            </a:extLst>
          </p:cNvPr>
          <p:cNvSpPr txBox="1"/>
          <p:nvPr/>
        </p:nvSpPr>
        <p:spPr>
          <a:xfrm>
            <a:off x="11271506" y="1059883"/>
            <a:ext cx="63158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Entra ID</a:t>
            </a:r>
          </a:p>
        </p:txBody>
      </p:sp>
      <p:sp>
        <p:nvSpPr>
          <p:cNvPr id="1131" name="TextBox 1130">
            <a:extLst>
              <a:ext uri="{FF2B5EF4-FFF2-40B4-BE49-F238E27FC236}">
                <a16:creationId xmlns:a16="http://schemas.microsoft.com/office/drawing/2014/main" id="{8D4680BB-0F68-7213-B0A3-CCB768659A33}"/>
              </a:ext>
            </a:extLst>
          </p:cNvPr>
          <p:cNvSpPr txBox="1"/>
          <p:nvPr/>
        </p:nvSpPr>
        <p:spPr>
          <a:xfrm>
            <a:off x="4574094" y="6168010"/>
            <a:ext cx="111068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Network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FFFF"/>
                </a:solidFill>
                <a:latin typeface="Segoe Sans Text"/>
              </a:rPr>
              <a:t>Watcher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Sans Text"/>
              <a:ea typeface="+mn-ea"/>
              <a:cs typeface="+mn-cs"/>
            </a:endParaRPr>
          </a:p>
        </p:txBody>
      </p:sp>
      <p:sp>
        <p:nvSpPr>
          <p:cNvPr id="1132" name="TextBox 1131">
            <a:extLst>
              <a:ext uri="{FF2B5EF4-FFF2-40B4-BE49-F238E27FC236}">
                <a16:creationId xmlns:a16="http://schemas.microsoft.com/office/drawing/2014/main" id="{C29D600E-7746-7C2B-2FDC-B281AE0AC1FD}"/>
              </a:ext>
            </a:extLst>
          </p:cNvPr>
          <p:cNvSpPr txBox="1"/>
          <p:nvPr/>
        </p:nvSpPr>
        <p:spPr>
          <a:xfrm>
            <a:off x="6351431" y="6225625"/>
            <a:ext cx="104836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Log Analytics</a:t>
            </a:r>
          </a:p>
        </p:txBody>
      </p:sp>
      <p:sp>
        <p:nvSpPr>
          <p:cNvPr id="1133" name="TextBox 1132">
            <a:extLst>
              <a:ext uri="{FF2B5EF4-FFF2-40B4-BE49-F238E27FC236}">
                <a16:creationId xmlns:a16="http://schemas.microsoft.com/office/drawing/2014/main" id="{8BA75A47-D220-A70F-BEFC-6F311A487F03}"/>
              </a:ext>
            </a:extLst>
          </p:cNvPr>
          <p:cNvSpPr txBox="1"/>
          <p:nvPr/>
        </p:nvSpPr>
        <p:spPr>
          <a:xfrm>
            <a:off x="9687580" y="6168010"/>
            <a:ext cx="8992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Application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FFFF"/>
                </a:solidFill>
                <a:latin typeface="Segoe Sans Text"/>
              </a:rPr>
              <a:t>Insights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Sans Text"/>
              <a:ea typeface="+mn-ea"/>
              <a:cs typeface="+mn-cs"/>
            </a:endParaRPr>
          </a:p>
        </p:txBody>
      </p:sp>
      <p:sp>
        <p:nvSpPr>
          <p:cNvPr id="1135" name="TextBox 1134">
            <a:extLst>
              <a:ext uri="{FF2B5EF4-FFF2-40B4-BE49-F238E27FC236}">
                <a16:creationId xmlns:a16="http://schemas.microsoft.com/office/drawing/2014/main" id="{D7B1E324-E8B1-D8C3-FA2F-8A80452E383F}"/>
              </a:ext>
            </a:extLst>
          </p:cNvPr>
          <p:cNvSpPr txBox="1"/>
          <p:nvPr/>
        </p:nvSpPr>
        <p:spPr>
          <a:xfrm>
            <a:off x="6697621" y="2511323"/>
            <a:ext cx="9970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Orchestrator</a:t>
            </a:r>
          </a:p>
        </p:txBody>
      </p:sp>
      <p:sp>
        <p:nvSpPr>
          <p:cNvPr id="1138" name="TextBox 1137">
            <a:extLst>
              <a:ext uri="{FF2B5EF4-FFF2-40B4-BE49-F238E27FC236}">
                <a16:creationId xmlns:a16="http://schemas.microsoft.com/office/drawing/2014/main" id="{41107C00-5A6A-07F8-FDF3-51AA6E3DEE82}"/>
              </a:ext>
            </a:extLst>
          </p:cNvPr>
          <p:cNvSpPr txBox="1"/>
          <p:nvPr/>
        </p:nvSpPr>
        <p:spPr>
          <a:xfrm>
            <a:off x="5063316" y="3964428"/>
            <a:ext cx="73738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Data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Ingestion</a:t>
            </a:r>
          </a:p>
        </p:txBody>
      </p:sp>
      <p:sp>
        <p:nvSpPr>
          <p:cNvPr id="1141" name="TextBox 1140">
            <a:extLst>
              <a:ext uri="{FF2B5EF4-FFF2-40B4-BE49-F238E27FC236}">
                <a16:creationId xmlns:a16="http://schemas.microsoft.com/office/drawing/2014/main" id="{84094E9D-4911-4CD1-1BB3-9798F71E2BA9}"/>
              </a:ext>
            </a:extLst>
          </p:cNvPr>
          <p:cNvSpPr txBox="1"/>
          <p:nvPr/>
        </p:nvSpPr>
        <p:spPr>
          <a:xfrm>
            <a:off x="1712752" y="2555807"/>
            <a:ext cx="73840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Web App</a:t>
            </a:r>
          </a:p>
        </p:txBody>
      </p:sp>
      <p:sp>
        <p:nvSpPr>
          <p:cNvPr id="1142" name="TextBox 1141">
            <a:extLst>
              <a:ext uri="{FF2B5EF4-FFF2-40B4-BE49-F238E27FC236}">
                <a16:creationId xmlns:a16="http://schemas.microsoft.com/office/drawing/2014/main" id="{B8F7C396-BD83-5E7E-370E-B1B0E68AAC88}"/>
              </a:ext>
            </a:extLst>
          </p:cNvPr>
          <p:cNvSpPr txBox="1"/>
          <p:nvPr/>
        </p:nvSpPr>
        <p:spPr>
          <a:xfrm>
            <a:off x="8085383" y="6193083"/>
            <a:ext cx="8383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Diagnostic</a:t>
            </a:r>
            <a:endParaRPr lang="en-US" sz="1400" dirty="0">
              <a:solidFill>
                <a:srgbClr val="FFFFFF"/>
              </a:solidFill>
              <a:latin typeface="Segoe Sans Tex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Settings</a:t>
            </a:r>
          </a:p>
        </p:txBody>
      </p:sp>
      <p:cxnSp>
        <p:nvCxnSpPr>
          <p:cNvPr id="1143" name="Straight Arrow Connector 1142">
            <a:extLst>
              <a:ext uri="{FF2B5EF4-FFF2-40B4-BE49-F238E27FC236}">
                <a16:creationId xmlns:a16="http://schemas.microsoft.com/office/drawing/2014/main" id="{31F2AEA0-5697-E782-DD77-1E33E17D893D}"/>
              </a:ext>
            </a:extLst>
          </p:cNvPr>
          <p:cNvCxnSpPr>
            <a:cxnSpLocks/>
            <a:stCxn id="30" idx="1"/>
            <a:endCxn id="16" idx="3"/>
          </p:cNvCxnSpPr>
          <p:nvPr/>
        </p:nvCxnSpPr>
        <p:spPr>
          <a:xfrm flipH="1">
            <a:off x="2393626" y="3691400"/>
            <a:ext cx="1180006" cy="86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7" name="TextBox 1146">
            <a:extLst>
              <a:ext uri="{FF2B5EF4-FFF2-40B4-BE49-F238E27FC236}">
                <a16:creationId xmlns:a16="http://schemas.microsoft.com/office/drawing/2014/main" id="{BFE6896F-6DE6-0DD2-DBAB-5E529DD04584}"/>
              </a:ext>
            </a:extLst>
          </p:cNvPr>
          <p:cNvSpPr txBox="1"/>
          <p:nvPr/>
        </p:nvSpPr>
        <p:spPr>
          <a:xfrm>
            <a:off x="3345841" y="514585"/>
            <a:ext cx="166250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Retrieval Augmented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FFFF"/>
                </a:solidFill>
                <a:latin typeface="Segoe Sans Text"/>
              </a:rPr>
              <a:t>Generation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Sans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84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F2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852061-5FF2-BB16-F408-03669440F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Rectangle: Rounded Corners 1119">
            <a:extLst>
              <a:ext uri="{FF2B5EF4-FFF2-40B4-BE49-F238E27FC236}">
                <a16:creationId xmlns:a16="http://schemas.microsoft.com/office/drawing/2014/main" id="{54F5B295-357C-4C6A-D477-0F128C928082}"/>
              </a:ext>
            </a:extLst>
          </p:cNvPr>
          <p:cNvSpPr/>
          <p:nvPr/>
        </p:nvSpPr>
        <p:spPr bwMode="auto">
          <a:xfrm>
            <a:off x="2924624" y="309566"/>
            <a:ext cx="7841277" cy="4621411"/>
          </a:xfrm>
          <a:prstGeom prst="roundRect">
            <a:avLst/>
          </a:prstGeom>
          <a:solidFill>
            <a:srgbClr val="10374E"/>
          </a:solidFill>
          <a:ln w="19050">
            <a:solidFill>
              <a:schemeClr val="bg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Sans Tex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254BBB0-1BEF-EA40-ED7A-E85246105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3546" y="3379980"/>
            <a:ext cx="640080" cy="64008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446E0A0-F67E-2414-5A06-52F1EF1EB1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21760" y="2175663"/>
            <a:ext cx="640080" cy="64008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C2D775F7-9468-AC7B-C7A2-CE2F9FBED3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37557" y="5545719"/>
            <a:ext cx="640080" cy="640080"/>
          </a:xfrm>
          <a:prstGeom prst="rect">
            <a:avLst/>
          </a:prstGeom>
        </p:spPr>
      </p:pic>
      <p:sp>
        <p:nvSpPr>
          <p:cNvPr id="1036" name="TextBox 1035">
            <a:extLst>
              <a:ext uri="{FF2B5EF4-FFF2-40B4-BE49-F238E27FC236}">
                <a16:creationId xmlns:a16="http://schemas.microsoft.com/office/drawing/2014/main" id="{0B6CD728-5CFB-13CD-E3A4-7C68F3E7C70E}"/>
              </a:ext>
            </a:extLst>
          </p:cNvPr>
          <p:cNvSpPr txBox="1"/>
          <p:nvPr/>
        </p:nvSpPr>
        <p:spPr>
          <a:xfrm>
            <a:off x="599014" y="2576651"/>
            <a:ext cx="47288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User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(Chat)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F5061EC6-81A2-9FFA-748E-FFBD42C0C5C5}"/>
              </a:ext>
            </a:extLst>
          </p:cNvPr>
          <p:cNvSpPr txBox="1"/>
          <p:nvPr/>
        </p:nvSpPr>
        <p:spPr>
          <a:xfrm>
            <a:off x="66551" y="4025295"/>
            <a:ext cx="156132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User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(Document Upload)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5D05D93F-E2B7-0FE6-C98A-E46D1A5975D3}"/>
              </a:ext>
            </a:extLst>
          </p:cNvPr>
          <p:cNvSpPr txBox="1"/>
          <p:nvPr/>
        </p:nvSpPr>
        <p:spPr>
          <a:xfrm>
            <a:off x="1762043" y="4018717"/>
            <a:ext cx="63158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Entra ID</a:t>
            </a:r>
          </a:p>
        </p:txBody>
      </p:sp>
      <p:sp>
        <p:nvSpPr>
          <p:cNvPr id="1060" name="Rectangle: Rounded Corners 1059">
            <a:extLst>
              <a:ext uri="{FF2B5EF4-FFF2-40B4-BE49-F238E27FC236}">
                <a16:creationId xmlns:a16="http://schemas.microsoft.com/office/drawing/2014/main" id="{B9AA12F8-482F-117E-6A59-FA8382E91B59}"/>
              </a:ext>
            </a:extLst>
          </p:cNvPr>
          <p:cNvSpPr/>
          <p:nvPr/>
        </p:nvSpPr>
        <p:spPr bwMode="auto">
          <a:xfrm>
            <a:off x="2924624" y="5172196"/>
            <a:ext cx="7841277" cy="1552081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Sans Tex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04" name="Graphic 1103">
            <a:extLst>
              <a:ext uri="{FF2B5EF4-FFF2-40B4-BE49-F238E27FC236}">
                <a16:creationId xmlns:a16="http://schemas.microsoft.com/office/drawing/2014/main" id="{821D43BD-446D-3617-AC51-E7DF527AD7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6605" y="3379980"/>
            <a:ext cx="640080" cy="640080"/>
          </a:xfrm>
          <a:prstGeom prst="rect">
            <a:avLst/>
          </a:prstGeom>
        </p:spPr>
      </p:pic>
      <p:pic>
        <p:nvPicPr>
          <p:cNvPr id="1128" name="Graphic 1127">
            <a:extLst>
              <a:ext uri="{FF2B5EF4-FFF2-40B4-BE49-F238E27FC236}">
                <a16:creationId xmlns:a16="http://schemas.microsoft.com/office/drawing/2014/main" id="{09402A00-0D37-E723-8836-AA62A092BF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3109" y="1930409"/>
            <a:ext cx="640080" cy="640080"/>
          </a:xfrm>
          <a:prstGeom prst="rect">
            <a:avLst/>
          </a:prstGeom>
        </p:spPr>
      </p:pic>
      <p:cxnSp>
        <p:nvCxnSpPr>
          <p:cNvPr id="1176" name="Straight Arrow Connector 1175">
            <a:extLst>
              <a:ext uri="{FF2B5EF4-FFF2-40B4-BE49-F238E27FC236}">
                <a16:creationId xmlns:a16="http://schemas.microsoft.com/office/drawing/2014/main" id="{59B5F339-1892-E701-E125-D4F1AE580D5F}"/>
              </a:ext>
            </a:extLst>
          </p:cNvPr>
          <p:cNvCxnSpPr>
            <a:cxnSpLocks/>
            <a:stCxn id="28" idx="1"/>
            <a:endCxn id="1128" idx="3"/>
          </p:cNvCxnSpPr>
          <p:nvPr/>
        </p:nvCxnSpPr>
        <p:spPr>
          <a:xfrm flipH="1">
            <a:off x="1153189" y="2240807"/>
            <a:ext cx="604210" cy="9642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2" name="Straight Arrow Connector 1181">
            <a:extLst>
              <a:ext uri="{FF2B5EF4-FFF2-40B4-BE49-F238E27FC236}">
                <a16:creationId xmlns:a16="http://schemas.microsoft.com/office/drawing/2014/main" id="{C48CBDE7-4B86-76C9-FC42-DCC0DE70EF31}"/>
              </a:ext>
            </a:extLst>
          </p:cNvPr>
          <p:cNvCxnSpPr>
            <a:cxnSpLocks/>
            <a:stCxn id="1104" idx="3"/>
            <a:endCxn id="16" idx="1"/>
          </p:cNvCxnSpPr>
          <p:nvPr/>
        </p:nvCxnSpPr>
        <p:spPr>
          <a:xfrm>
            <a:off x="1126685" y="3700020"/>
            <a:ext cx="626861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9" name="Straight Arrow Connector 1188">
            <a:extLst>
              <a:ext uri="{FF2B5EF4-FFF2-40B4-BE49-F238E27FC236}">
                <a16:creationId xmlns:a16="http://schemas.microsoft.com/office/drawing/2014/main" id="{8E8F8DB8-C342-A355-85FA-1D57FEE46EF8}"/>
              </a:ext>
            </a:extLst>
          </p:cNvPr>
          <p:cNvCxnSpPr>
            <a:cxnSpLocks/>
            <a:stCxn id="1135" idx="2"/>
            <a:endCxn id="32" idx="0"/>
          </p:cNvCxnSpPr>
          <p:nvPr/>
        </p:nvCxnSpPr>
        <p:spPr>
          <a:xfrm flipH="1">
            <a:off x="7195653" y="2726767"/>
            <a:ext cx="503" cy="63597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2" name="TextBox 1201">
            <a:extLst>
              <a:ext uri="{FF2B5EF4-FFF2-40B4-BE49-F238E27FC236}">
                <a16:creationId xmlns:a16="http://schemas.microsoft.com/office/drawing/2014/main" id="{071B6409-42BF-0E9E-2C43-AEEFCEB4224C}"/>
              </a:ext>
            </a:extLst>
          </p:cNvPr>
          <p:cNvSpPr txBox="1"/>
          <p:nvPr/>
        </p:nvSpPr>
        <p:spPr>
          <a:xfrm>
            <a:off x="3153708" y="6196099"/>
            <a:ext cx="64120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Monitor</a:t>
            </a:r>
          </a:p>
        </p:txBody>
      </p:sp>
      <p:sp>
        <p:nvSpPr>
          <p:cNvPr id="1203" name="TextBox 1202">
            <a:extLst>
              <a:ext uri="{FF2B5EF4-FFF2-40B4-BE49-F238E27FC236}">
                <a16:creationId xmlns:a16="http://schemas.microsoft.com/office/drawing/2014/main" id="{E8DD6DD4-0012-ECAE-2C61-4AABFA68446C}"/>
              </a:ext>
            </a:extLst>
          </p:cNvPr>
          <p:cNvSpPr txBox="1"/>
          <p:nvPr/>
        </p:nvSpPr>
        <p:spPr>
          <a:xfrm>
            <a:off x="11210610" y="2792094"/>
            <a:ext cx="72827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Key Vault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0077B83-F0BD-592E-87E2-DDAAC9A8AE5A}"/>
              </a:ext>
            </a:extLst>
          </p:cNvPr>
          <p:cNvGrpSpPr/>
          <p:nvPr/>
        </p:nvGrpSpPr>
        <p:grpSpPr>
          <a:xfrm>
            <a:off x="3383351" y="3371360"/>
            <a:ext cx="1018549" cy="779115"/>
            <a:chOff x="10709304" y="802477"/>
            <a:chExt cx="1018549" cy="779115"/>
          </a:xfrm>
        </p:grpSpPr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C242C1DE-CE70-DE5A-09DF-E142CF17C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899585" y="802477"/>
              <a:ext cx="640080" cy="640080"/>
            </a:xfrm>
            <a:prstGeom prst="rect">
              <a:avLst/>
            </a:prstGeom>
          </p:spPr>
        </p:pic>
        <p:sp>
          <p:nvSpPr>
            <p:cNvPr id="1211" name="TextBox 1210">
              <a:extLst>
                <a:ext uri="{FF2B5EF4-FFF2-40B4-BE49-F238E27FC236}">
                  <a16:creationId xmlns:a16="http://schemas.microsoft.com/office/drawing/2014/main" id="{04D08C3F-9DC6-D603-905E-1F9FEAA758B2}"/>
                </a:ext>
              </a:extLst>
            </p:cNvPr>
            <p:cNvSpPr txBox="1"/>
            <p:nvPr/>
          </p:nvSpPr>
          <p:spPr>
            <a:xfrm>
              <a:off x="10709304" y="1366148"/>
              <a:ext cx="101854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Sans Text"/>
                  <a:ea typeface="+mn-ea"/>
                  <a:cs typeface="+mn-cs"/>
                </a:rPr>
                <a:t>Blob Storage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6542D44-6D6E-88EF-3EF3-54A7D94C45B8}"/>
              </a:ext>
            </a:extLst>
          </p:cNvPr>
          <p:cNvGrpSpPr/>
          <p:nvPr/>
        </p:nvGrpSpPr>
        <p:grpSpPr>
          <a:xfrm>
            <a:off x="6824870" y="3362740"/>
            <a:ext cx="742191" cy="775601"/>
            <a:chOff x="10848842" y="1832641"/>
            <a:chExt cx="742191" cy="775601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061397A0-83D9-0D8C-D21F-FFE7D42D9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899585" y="1832641"/>
              <a:ext cx="640080" cy="640080"/>
            </a:xfrm>
            <a:prstGeom prst="rect">
              <a:avLst/>
            </a:prstGeom>
          </p:spPr>
        </p:pic>
        <p:sp>
          <p:nvSpPr>
            <p:cNvPr id="1212" name="TextBox 1211">
              <a:extLst>
                <a:ext uri="{FF2B5EF4-FFF2-40B4-BE49-F238E27FC236}">
                  <a16:creationId xmlns:a16="http://schemas.microsoft.com/office/drawing/2014/main" id="{7471A505-7CB4-3CB1-C59B-6BC4F0C64456}"/>
                </a:ext>
              </a:extLst>
            </p:cNvPr>
            <p:cNvSpPr txBox="1"/>
            <p:nvPr/>
          </p:nvSpPr>
          <p:spPr>
            <a:xfrm>
              <a:off x="10848842" y="2392798"/>
              <a:ext cx="742191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Sans Text"/>
                  <a:ea typeface="+mn-ea"/>
                  <a:cs typeface="+mn-cs"/>
                </a:rPr>
                <a:t>AI Search</a:t>
              </a:r>
            </a:p>
          </p:txBody>
        </p:sp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D68DEEB8-F40D-14D0-66DD-D719BF42A2CD}"/>
              </a:ext>
            </a:extLst>
          </p:cNvPr>
          <p:cNvGrpSpPr/>
          <p:nvPr/>
        </p:nvGrpSpPr>
        <p:grpSpPr>
          <a:xfrm>
            <a:off x="6752796" y="416931"/>
            <a:ext cx="859210" cy="793903"/>
            <a:chOff x="10788974" y="2862805"/>
            <a:chExt cx="859210" cy="793903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E32D7B52-3045-DD06-05AF-D6D0F2317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899585" y="2862805"/>
              <a:ext cx="640080" cy="640080"/>
            </a:xfrm>
            <a:prstGeom prst="rect">
              <a:avLst/>
            </a:prstGeom>
          </p:spPr>
        </p:pic>
        <p:sp>
          <p:nvSpPr>
            <p:cNvPr id="1213" name="TextBox 1212">
              <a:extLst>
                <a:ext uri="{FF2B5EF4-FFF2-40B4-BE49-F238E27FC236}">
                  <a16:creationId xmlns:a16="http://schemas.microsoft.com/office/drawing/2014/main" id="{56BC75B3-7374-F862-1AB1-4CD45A020885}"/>
                </a:ext>
              </a:extLst>
            </p:cNvPr>
            <p:cNvSpPr txBox="1"/>
            <p:nvPr/>
          </p:nvSpPr>
          <p:spPr>
            <a:xfrm>
              <a:off x="10788974" y="3441264"/>
              <a:ext cx="85921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Sans Text"/>
                  <a:ea typeface="+mn-ea"/>
                  <a:cs typeface="+mn-cs"/>
                </a:rPr>
                <a:t>CosmosDB</a:t>
              </a:r>
            </a:p>
          </p:txBody>
        </p:sp>
      </p:grpSp>
      <p:grpSp>
        <p:nvGrpSpPr>
          <p:cNvPr id="1078" name="Group 1077">
            <a:extLst>
              <a:ext uri="{FF2B5EF4-FFF2-40B4-BE49-F238E27FC236}">
                <a16:creationId xmlns:a16="http://schemas.microsoft.com/office/drawing/2014/main" id="{8F0B35FD-5B1E-58FC-A45E-02F6BD5FA81F}"/>
              </a:ext>
            </a:extLst>
          </p:cNvPr>
          <p:cNvGrpSpPr/>
          <p:nvPr/>
        </p:nvGrpSpPr>
        <p:grpSpPr>
          <a:xfrm>
            <a:off x="8460138" y="3377860"/>
            <a:ext cx="1104470" cy="848375"/>
            <a:chOff x="10666345" y="3892969"/>
            <a:chExt cx="1104470" cy="848375"/>
          </a:xfrm>
        </p:grpSpPr>
        <p:pic>
          <p:nvPicPr>
            <p:cNvPr id="36" name="Picture 35" descr="A blue and black logo&#10;&#10;Description automatically generated">
              <a:extLst>
                <a:ext uri="{FF2B5EF4-FFF2-40B4-BE49-F238E27FC236}">
                  <a16:creationId xmlns:a16="http://schemas.microsoft.com/office/drawing/2014/main" id="{09891E0E-53B3-9791-B2B0-97FDA3A5D3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r="1" b="1"/>
            <a:stretch/>
          </p:blipFill>
          <p:spPr>
            <a:xfrm>
              <a:off x="10902210" y="3892969"/>
              <a:ext cx="634830" cy="640080"/>
            </a:xfrm>
            <a:prstGeom prst="rect">
              <a:avLst/>
            </a:prstGeom>
            <a:noFill/>
          </p:spPr>
        </p:pic>
        <p:sp>
          <p:nvSpPr>
            <p:cNvPr id="1214" name="TextBox 1213">
              <a:extLst>
                <a:ext uri="{FF2B5EF4-FFF2-40B4-BE49-F238E27FC236}">
                  <a16:creationId xmlns:a16="http://schemas.microsoft.com/office/drawing/2014/main" id="{472A19D2-9014-848B-BF5E-158957B3BF85}"/>
                </a:ext>
              </a:extLst>
            </p:cNvPr>
            <p:cNvSpPr txBox="1"/>
            <p:nvPr/>
          </p:nvSpPr>
          <p:spPr>
            <a:xfrm>
              <a:off x="10666345" y="4525900"/>
              <a:ext cx="110447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Sans Text"/>
                  <a:ea typeface="+mn-ea"/>
                  <a:cs typeface="+mn-cs"/>
                </a:rPr>
                <a:t>Azure OpenAI</a:t>
              </a:r>
            </a:p>
          </p:txBody>
        </p:sp>
      </p:grpSp>
      <p:sp>
        <p:nvSpPr>
          <p:cNvPr id="1216" name="TextBox 1215">
            <a:extLst>
              <a:ext uri="{FF2B5EF4-FFF2-40B4-BE49-F238E27FC236}">
                <a16:creationId xmlns:a16="http://schemas.microsoft.com/office/drawing/2014/main" id="{BE7C22F2-C9B5-B0BA-9FB8-C3DE4E15CA79}"/>
              </a:ext>
            </a:extLst>
          </p:cNvPr>
          <p:cNvSpPr txBox="1">
            <a:spLocks/>
          </p:cNvSpPr>
          <p:nvPr/>
        </p:nvSpPr>
        <p:spPr>
          <a:xfrm>
            <a:off x="32539" y="133722"/>
            <a:ext cx="3022718" cy="800219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pPr marL="0" marR="0" lvl="0" indent="0" algn="ctr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 w="3175">
                  <a:noFill/>
                </a:ln>
                <a:gradFill flip="none" rotWithShape="1">
                  <a:gsLst>
                    <a:gs pos="12000">
                      <a:srgbClr val="D59ED7"/>
                    </a:gs>
                    <a:gs pos="86000">
                      <a:srgbClr val="8DC8E8"/>
                    </a:gs>
                  </a:gsLst>
                  <a:lin ang="10800000" scaled="1"/>
                  <a:tileRect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RAG</a:t>
            </a:r>
          </a:p>
          <a:p>
            <a:pPr marL="0" marR="0" lvl="0" indent="0" algn="ctr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 w="3175">
                  <a:noFill/>
                </a:ln>
                <a:gradFill flip="none" rotWithShape="1">
                  <a:gsLst>
                    <a:gs pos="12000">
                      <a:srgbClr val="D59ED7"/>
                    </a:gs>
                    <a:gs pos="86000">
                      <a:srgbClr val="8DC8E8"/>
                    </a:gs>
                  </a:gsLst>
                  <a:lin ang="10800000" scaled="1"/>
                  <a:tileRect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Basic Architecture</a:t>
            </a:r>
            <a:endParaRPr kumimoji="0" lang="en-US" sz="2400" b="1" i="0" u="none" strike="noStrike" kern="1200" cap="none" spc="0" normalizeH="0" baseline="0" noProof="0" dirty="0">
              <a:ln w="3175">
                <a:noFill/>
              </a:ln>
              <a:gradFill flip="none" rotWithShape="1">
                <a:gsLst>
                  <a:gs pos="12000">
                    <a:srgbClr val="D59ED7"/>
                  </a:gs>
                  <a:gs pos="86000">
                    <a:srgbClr val="8DC8E8"/>
                  </a:gs>
                </a:gsLst>
                <a:lin ang="10800000" scaled="1"/>
                <a:tileRect/>
              </a:gra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  <p:sp>
        <p:nvSpPr>
          <p:cNvPr id="1232" name="TextBox 1231">
            <a:extLst>
              <a:ext uri="{FF2B5EF4-FFF2-40B4-BE49-F238E27FC236}">
                <a16:creationId xmlns:a16="http://schemas.microsoft.com/office/drawing/2014/main" id="{A3DABDFA-D6CB-6809-FE15-6A4BC1CF2A4E}"/>
              </a:ext>
            </a:extLst>
          </p:cNvPr>
          <p:cNvSpPr txBox="1"/>
          <p:nvPr/>
        </p:nvSpPr>
        <p:spPr>
          <a:xfrm>
            <a:off x="6221047" y="5209666"/>
            <a:ext cx="178734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Logging &amp; Monitoring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CC122F85-DECA-3F86-F60C-558DF3C163F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119408" y="3370365"/>
            <a:ext cx="640080" cy="64008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F4A78CA4-214D-3DB2-8B6A-10AA696FE84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868619" y="1916001"/>
            <a:ext cx="640080" cy="64008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F70EB18D-2526-73CC-C411-2EED63F5F93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757399" y="1920767"/>
            <a:ext cx="640080" cy="64008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3A29DCDC-DFDD-3BDC-2B2E-AF4B3074A5C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811724" y="5545719"/>
            <a:ext cx="640080" cy="64008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F3492544-2946-4749-820C-1CC612C6C7C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143183" y="5545719"/>
            <a:ext cx="640080" cy="640080"/>
          </a:xfrm>
          <a:prstGeom prst="rect">
            <a:avLst/>
          </a:prstGeom>
        </p:spPr>
      </p:pic>
      <p:cxnSp>
        <p:nvCxnSpPr>
          <p:cNvPr id="1055" name="Straight Arrow Connector 1054">
            <a:extLst>
              <a:ext uri="{FF2B5EF4-FFF2-40B4-BE49-F238E27FC236}">
                <a16:creationId xmlns:a16="http://schemas.microsoft.com/office/drawing/2014/main" id="{842965CA-CB16-4D7E-0899-BF848B89476B}"/>
              </a:ext>
            </a:extLst>
          </p:cNvPr>
          <p:cNvCxnSpPr>
            <a:cxnSpLocks/>
            <a:stCxn id="25" idx="1"/>
            <a:endCxn id="30" idx="3"/>
          </p:cNvCxnSpPr>
          <p:nvPr/>
        </p:nvCxnSpPr>
        <p:spPr>
          <a:xfrm flipH="1">
            <a:off x="4213712" y="3690405"/>
            <a:ext cx="905696" cy="995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Straight Arrow Connector 1071">
            <a:extLst>
              <a:ext uri="{FF2B5EF4-FFF2-40B4-BE49-F238E27FC236}">
                <a16:creationId xmlns:a16="http://schemas.microsoft.com/office/drawing/2014/main" id="{F91FC039-F0D2-4809-0AD6-CCFFFFCFFADB}"/>
              </a:ext>
            </a:extLst>
          </p:cNvPr>
          <p:cNvCxnSpPr>
            <a:cxnSpLocks/>
            <a:stCxn id="32" idx="1"/>
            <a:endCxn id="25" idx="3"/>
          </p:cNvCxnSpPr>
          <p:nvPr/>
        </p:nvCxnSpPr>
        <p:spPr>
          <a:xfrm flipH="1">
            <a:off x="5759488" y="3682780"/>
            <a:ext cx="1116125" cy="7625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Straight Arrow Connector 1079">
            <a:extLst>
              <a:ext uri="{FF2B5EF4-FFF2-40B4-BE49-F238E27FC236}">
                <a16:creationId xmlns:a16="http://schemas.microsoft.com/office/drawing/2014/main" id="{65DECF9E-E5B1-75F1-737C-CE84A69D848E}"/>
              </a:ext>
            </a:extLst>
          </p:cNvPr>
          <p:cNvCxnSpPr>
            <a:cxnSpLocks/>
            <a:stCxn id="36" idx="1"/>
            <a:endCxn id="32" idx="3"/>
          </p:cNvCxnSpPr>
          <p:nvPr/>
        </p:nvCxnSpPr>
        <p:spPr>
          <a:xfrm flipH="1" flipV="1">
            <a:off x="7515693" y="3682780"/>
            <a:ext cx="1180310" cy="151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Straight Arrow Connector 1151">
            <a:extLst>
              <a:ext uri="{FF2B5EF4-FFF2-40B4-BE49-F238E27FC236}">
                <a16:creationId xmlns:a16="http://schemas.microsoft.com/office/drawing/2014/main" id="{1195926C-5CF6-ADF8-C021-3788B1CF819D}"/>
              </a:ext>
            </a:extLst>
          </p:cNvPr>
          <p:cNvCxnSpPr>
            <a:cxnSpLocks/>
            <a:stCxn id="26" idx="3"/>
            <a:endCxn id="36" idx="0"/>
          </p:cNvCxnSpPr>
          <p:nvPr/>
        </p:nvCxnSpPr>
        <p:spPr>
          <a:xfrm>
            <a:off x="7508699" y="2236041"/>
            <a:ext cx="1504719" cy="1141819"/>
          </a:xfrm>
          <a:prstGeom prst="bentConnector2">
            <a:avLst/>
          </a:prstGeom>
          <a:ln w="38100">
            <a:solidFill>
              <a:schemeClr val="bg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0" name="Straight Arrow Connector 1109">
            <a:extLst>
              <a:ext uri="{FF2B5EF4-FFF2-40B4-BE49-F238E27FC236}">
                <a16:creationId xmlns:a16="http://schemas.microsoft.com/office/drawing/2014/main" id="{10D4ED04-0716-6D0B-1F3F-9910CE3A0768}"/>
              </a:ext>
            </a:extLst>
          </p:cNvPr>
          <p:cNvCxnSpPr>
            <a:cxnSpLocks/>
            <a:stCxn id="26" idx="0"/>
            <a:endCxn id="1213" idx="2"/>
          </p:cNvCxnSpPr>
          <p:nvPr/>
        </p:nvCxnSpPr>
        <p:spPr>
          <a:xfrm flipH="1" flipV="1">
            <a:off x="7182401" y="1210834"/>
            <a:ext cx="6258" cy="70516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3" name="Straight Arrow Connector 1112">
            <a:extLst>
              <a:ext uri="{FF2B5EF4-FFF2-40B4-BE49-F238E27FC236}">
                <a16:creationId xmlns:a16="http://schemas.microsoft.com/office/drawing/2014/main" id="{5DCE9694-DDE5-49B1-1CD4-98B2DDCE4563}"/>
              </a:ext>
            </a:extLst>
          </p:cNvPr>
          <p:cNvCxnSpPr>
            <a:cxnSpLocks/>
            <a:stCxn id="26" idx="1"/>
            <a:endCxn id="28" idx="3"/>
          </p:cNvCxnSpPr>
          <p:nvPr/>
        </p:nvCxnSpPr>
        <p:spPr>
          <a:xfrm flipH="1">
            <a:off x="2397479" y="2236041"/>
            <a:ext cx="4471140" cy="4766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7" name="Graphic 1116">
            <a:extLst>
              <a:ext uri="{FF2B5EF4-FFF2-40B4-BE49-F238E27FC236}">
                <a16:creationId xmlns:a16="http://schemas.microsoft.com/office/drawing/2014/main" id="{A9CA9242-12E7-9143-431C-84941C76269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806099" y="5545719"/>
            <a:ext cx="640080" cy="640080"/>
          </a:xfrm>
          <a:prstGeom prst="rect">
            <a:avLst/>
          </a:prstGeom>
        </p:spPr>
      </p:pic>
      <p:pic>
        <p:nvPicPr>
          <p:cNvPr id="1119" name="Graphic 1118">
            <a:extLst>
              <a:ext uri="{FF2B5EF4-FFF2-40B4-BE49-F238E27FC236}">
                <a16:creationId xmlns:a16="http://schemas.microsoft.com/office/drawing/2014/main" id="{4ED1D541-E9CD-6011-A8A0-64645FC0A6C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474641" y="5545719"/>
            <a:ext cx="640080" cy="640080"/>
          </a:xfrm>
          <a:prstGeom prst="rect">
            <a:avLst/>
          </a:prstGeom>
        </p:spPr>
      </p:pic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BF0AE118-A8E3-3EE6-50A0-4BB74234478C}"/>
              </a:ext>
            </a:extLst>
          </p:cNvPr>
          <p:cNvSpPr/>
          <p:nvPr/>
        </p:nvSpPr>
        <p:spPr bwMode="auto">
          <a:xfrm>
            <a:off x="11048206" y="257970"/>
            <a:ext cx="1005591" cy="3280359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Sans Tex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29" name="Graphic 1128">
            <a:extLst>
              <a:ext uri="{FF2B5EF4-FFF2-40B4-BE49-F238E27FC236}">
                <a16:creationId xmlns:a16="http://schemas.microsoft.com/office/drawing/2014/main" id="{43150C7F-2548-0C52-5DCF-E482A8329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62811" y="476538"/>
            <a:ext cx="640080" cy="640080"/>
          </a:xfrm>
          <a:prstGeom prst="rect">
            <a:avLst/>
          </a:prstGeom>
        </p:spPr>
      </p:pic>
      <p:sp>
        <p:nvSpPr>
          <p:cNvPr id="1130" name="TextBox 1129">
            <a:extLst>
              <a:ext uri="{FF2B5EF4-FFF2-40B4-BE49-F238E27FC236}">
                <a16:creationId xmlns:a16="http://schemas.microsoft.com/office/drawing/2014/main" id="{60032BBB-211E-23E0-4F71-7B00F44337A8}"/>
              </a:ext>
            </a:extLst>
          </p:cNvPr>
          <p:cNvSpPr txBox="1"/>
          <p:nvPr/>
        </p:nvSpPr>
        <p:spPr>
          <a:xfrm>
            <a:off x="11271506" y="1059883"/>
            <a:ext cx="63158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Entra ID</a:t>
            </a:r>
          </a:p>
        </p:txBody>
      </p:sp>
      <p:sp>
        <p:nvSpPr>
          <p:cNvPr id="1131" name="TextBox 1130">
            <a:extLst>
              <a:ext uri="{FF2B5EF4-FFF2-40B4-BE49-F238E27FC236}">
                <a16:creationId xmlns:a16="http://schemas.microsoft.com/office/drawing/2014/main" id="{CEB6B36C-BF16-CF23-60E8-3C6F2F57D7D8}"/>
              </a:ext>
            </a:extLst>
          </p:cNvPr>
          <p:cNvSpPr txBox="1"/>
          <p:nvPr/>
        </p:nvSpPr>
        <p:spPr>
          <a:xfrm>
            <a:off x="4574094" y="6168010"/>
            <a:ext cx="111068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Network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Watcher</a:t>
            </a:r>
          </a:p>
        </p:txBody>
      </p:sp>
      <p:sp>
        <p:nvSpPr>
          <p:cNvPr id="1132" name="TextBox 1131">
            <a:extLst>
              <a:ext uri="{FF2B5EF4-FFF2-40B4-BE49-F238E27FC236}">
                <a16:creationId xmlns:a16="http://schemas.microsoft.com/office/drawing/2014/main" id="{412B67FE-F6F3-B5E5-7CB1-0E3534CA1537}"/>
              </a:ext>
            </a:extLst>
          </p:cNvPr>
          <p:cNvSpPr txBox="1"/>
          <p:nvPr/>
        </p:nvSpPr>
        <p:spPr>
          <a:xfrm>
            <a:off x="6351431" y="6225625"/>
            <a:ext cx="104836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Log Analytics</a:t>
            </a:r>
          </a:p>
        </p:txBody>
      </p:sp>
      <p:sp>
        <p:nvSpPr>
          <p:cNvPr id="1133" name="TextBox 1132">
            <a:extLst>
              <a:ext uri="{FF2B5EF4-FFF2-40B4-BE49-F238E27FC236}">
                <a16:creationId xmlns:a16="http://schemas.microsoft.com/office/drawing/2014/main" id="{F5D50633-1520-3BC5-8711-E03A45E1F309}"/>
              </a:ext>
            </a:extLst>
          </p:cNvPr>
          <p:cNvSpPr txBox="1"/>
          <p:nvPr/>
        </p:nvSpPr>
        <p:spPr>
          <a:xfrm>
            <a:off x="9687580" y="6168010"/>
            <a:ext cx="8992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Application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Insights</a:t>
            </a:r>
          </a:p>
        </p:txBody>
      </p:sp>
      <p:sp>
        <p:nvSpPr>
          <p:cNvPr id="1135" name="TextBox 1134">
            <a:extLst>
              <a:ext uri="{FF2B5EF4-FFF2-40B4-BE49-F238E27FC236}">
                <a16:creationId xmlns:a16="http://schemas.microsoft.com/office/drawing/2014/main" id="{153B83A7-4B99-772C-3535-C2D11401FD22}"/>
              </a:ext>
            </a:extLst>
          </p:cNvPr>
          <p:cNvSpPr txBox="1"/>
          <p:nvPr/>
        </p:nvSpPr>
        <p:spPr>
          <a:xfrm>
            <a:off x="6697621" y="2511323"/>
            <a:ext cx="9970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Orchestrator</a:t>
            </a:r>
          </a:p>
        </p:txBody>
      </p:sp>
      <p:sp>
        <p:nvSpPr>
          <p:cNvPr id="1138" name="TextBox 1137">
            <a:extLst>
              <a:ext uri="{FF2B5EF4-FFF2-40B4-BE49-F238E27FC236}">
                <a16:creationId xmlns:a16="http://schemas.microsoft.com/office/drawing/2014/main" id="{82CF9287-9704-1811-14E5-B7D151EE9D52}"/>
              </a:ext>
            </a:extLst>
          </p:cNvPr>
          <p:cNvSpPr txBox="1"/>
          <p:nvPr/>
        </p:nvSpPr>
        <p:spPr>
          <a:xfrm>
            <a:off x="5063316" y="3964428"/>
            <a:ext cx="73738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Data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Ingestion</a:t>
            </a:r>
          </a:p>
        </p:txBody>
      </p:sp>
      <p:sp>
        <p:nvSpPr>
          <p:cNvPr id="1141" name="TextBox 1140">
            <a:extLst>
              <a:ext uri="{FF2B5EF4-FFF2-40B4-BE49-F238E27FC236}">
                <a16:creationId xmlns:a16="http://schemas.microsoft.com/office/drawing/2014/main" id="{03850DE7-F545-D644-4622-8E61FC96FCD2}"/>
              </a:ext>
            </a:extLst>
          </p:cNvPr>
          <p:cNvSpPr txBox="1"/>
          <p:nvPr/>
        </p:nvSpPr>
        <p:spPr>
          <a:xfrm>
            <a:off x="1712752" y="2555807"/>
            <a:ext cx="73840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Web App</a:t>
            </a:r>
          </a:p>
        </p:txBody>
      </p:sp>
      <p:sp>
        <p:nvSpPr>
          <p:cNvPr id="1142" name="TextBox 1141">
            <a:extLst>
              <a:ext uri="{FF2B5EF4-FFF2-40B4-BE49-F238E27FC236}">
                <a16:creationId xmlns:a16="http://schemas.microsoft.com/office/drawing/2014/main" id="{E81DDA08-8431-F93E-75C6-D3FD09880157}"/>
              </a:ext>
            </a:extLst>
          </p:cNvPr>
          <p:cNvSpPr txBox="1"/>
          <p:nvPr/>
        </p:nvSpPr>
        <p:spPr>
          <a:xfrm>
            <a:off x="8085383" y="6193083"/>
            <a:ext cx="8383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Diagnostic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Settings</a:t>
            </a:r>
          </a:p>
        </p:txBody>
      </p:sp>
      <p:cxnSp>
        <p:nvCxnSpPr>
          <p:cNvPr id="1143" name="Straight Arrow Connector 1142">
            <a:extLst>
              <a:ext uri="{FF2B5EF4-FFF2-40B4-BE49-F238E27FC236}">
                <a16:creationId xmlns:a16="http://schemas.microsoft.com/office/drawing/2014/main" id="{0858624B-379D-5545-96B6-4F2BC2DAF57D}"/>
              </a:ext>
            </a:extLst>
          </p:cNvPr>
          <p:cNvCxnSpPr>
            <a:cxnSpLocks/>
            <a:stCxn id="30" idx="1"/>
            <a:endCxn id="16" idx="3"/>
          </p:cNvCxnSpPr>
          <p:nvPr/>
        </p:nvCxnSpPr>
        <p:spPr>
          <a:xfrm flipH="1">
            <a:off x="2393626" y="3691400"/>
            <a:ext cx="1180006" cy="86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7" name="TextBox 1146">
            <a:extLst>
              <a:ext uri="{FF2B5EF4-FFF2-40B4-BE49-F238E27FC236}">
                <a16:creationId xmlns:a16="http://schemas.microsoft.com/office/drawing/2014/main" id="{42579E07-C1D2-A111-0337-C9AC1674BAB9}"/>
              </a:ext>
            </a:extLst>
          </p:cNvPr>
          <p:cNvSpPr txBox="1"/>
          <p:nvPr/>
        </p:nvSpPr>
        <p:spPr>
          <a:xfrm>
            <a:off x="3345841" y="514585"/>
            <a:ext cx="166250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Retrieval Augmented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Generation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365A9F2-E2D4-A054-B402-6100BB8264C2}"/>
              </a:ext>
            </a:extLst>
          </p:cNvPr>
          <p:cNvSpPr/>
          <p:nvPr/>
        </p:nvSpPr>
        <p:spPr bwMode="auto">
          <a:xfrm>
            <a:off x="6351431" y="2968070"/>
            <a:ext cx="1704492" cy="1475018"/>
          </a:xfrm>
          <a:prstGeom prst="roundRect">
            <a:avLst/>
          </a:prstGeom>
          <a:noFill/>
          <a:ln w="28575">
            <a:solidFill>
              <a:srgbClr val="B7C1E5"/>
            </a:solidFill>
            <a:prstDash val="lgDash"/>
            <a:headEnd type="none" w="med" len="med"/>
            <a:tailEnd type="none" w="med" len="med"/>
          </a:ln>
          <a:effectLst>
            <a:outerShdw blurRad="63500" dist="127000" dir="2700000" algn="tl" rotWithShape="0">
              <a:srgbClr val="000000">
                <a:alpha val="50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b="1" dirty="0" err="1">
              <a:ln w="3175">
                <a:noFill/>
              </a:ln>
              <a:gradFill>
                <a:gsLst>
                  <a:gs pos="77528">
                    <a:srgbClr val="000000"/>
                  </a:gs>
                  <a:gs pos="53933">
                    <a:srgbClr val="000000"/>
                  </a:gs>
                </a:gsLst>
                <a:path path="circle">
                  <a:fillToRect l="100000" b="100000"/>
                </a:path>
              </a:gradFill>
              <a:latin typeface="Segoe UI Semibold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77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F2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97AA87-2EBF-057F-B1C3-B9E7BCC85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Rectangle: Rounded Corners 1119">
            <a:extLst>
              <a:ext uri="{FF2B5EF4-FFF2-40B4-BE49-F238E27FC236}">
                <a16:creationId xmlns:a16="http://schemas.microsoft.com/office/drawing/2014/main" id="{61D233B7-E56F-5C4A-B538-15EA43D648D7}"/>
              </a:ext>
            </a:extLst>
          </p:cNvPr>
          <p:cNvSpPr/>
          <p:nvPr/>
        </p:nvSpPr>
        <p:spPr bwMode="auto">
          <a:xfrm>
            <a:off x="2924624" y="309566"/>
            <a:ext cx="7841277" cy="4621411"/>
          </a:xfrm>
          <a:prstGeom prst="roundRect">
            <a:avLst/>
          </a:prstGeom>
          <a:solidFill>
            <a:srgbClr val="10374E"/>
          </a:solidFill>
          <a:ln w="19050">
            <a:solidFill>
              <a:schemeClr val="bg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Sans Tex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0CDD3C0B-69F9-47A7-39F4-45CC6B3BE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3546" y="3379980"/>
            <a:ext cx="640080" cy="64008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BB72E98-E391-B82B-0314-A0BB806EBA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21760" y="2175663"/>
            <a:ext cx="640080" cy="64008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DFE847AF-44CD-8D38-ABE8-AA48CA7705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37557" y="5545719"/>
            <a:ext cx="640080" cy="640080"/>
          </a:xfrm>
          <a:prstGeom prst="rect">
            <a:avLst/>
          </a:prstGeom>
        </p:spPr>
      </p:pic>
      <p:sp>
        <p:nvSpPr>
          <p:cNvPr id="1036" name="TextBox 1035">
            <a:extLst>
              <a:ext uri="{FF2B5EF4-FFF2-40B4-BE49-F238E27FC236}">
                <a16:creationId xmlns:a16="http://schemas.microsoft.com/office/drawing/2014/main" id="{4FF8FFF7-ACBF-9557-D7D7-13983F358496}"/>
              </a:ext>
            </a:extLst>
          </p:cNvPr>
          <p:cNvSpPr txBox="1"/>
          <p:nvPr/>
        </p:nvSpPr>
        <p:spPr>
          <a:xfrm>
            <a:off x="599014" y="2576651"/>
            <a:ext cx="47288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User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(Chat)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EBE320BE-8A4E-2089-14AB-6A867B4CB77B}"/>
              </a:ext>
            </a:extLst>
          </p:cNvPr>
          <p:cNvSpPr txBox="1"/>
          <p:nvPr/>
        </p:nvSpPr>
        <p:spPr>
          <a:xfrm>
            <a:off x="66551" y="4025295"/>
            <a:ext cx="156132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User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(Document Upload)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D284878B-8B79-D7E9-356F-A55D7EE6AF73}"/>
              </a:ext>
            </a:extLst>
          </p:cNvPr>
          <p:cNvSpPr txBox="1"/>
          <p:nvPr/>
        </p:nvSpPr>
        <p:spPr>
          <a:xfrm>
            <a:off x="1762043" y="4018717"/>
            <a:ext cx="63158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Entra ID</a:t>
            </a:r>
          </a:p>
        </p:txBody>
      </p:sp>
      <p:sp>
        <p:nvSpPr>
          <p:cNvPr id="1060" name="Rectangle: Rounded Corners 1059">
            <a:extLst>
              <a:ext uri="{FF2B5EF4-FFF2-40B4-BE49-F238E27FC236}">
                <a16:creationId xmlns:a16="http://schemas.microsoft.com/office/drawing/2014/main" id="{4CE23DE2-6E27-0481-7329-1934EA825403}"/>
              </a:ext>
            </a:extLst>
          </p:cNvPr>
          <p:cNvSpPr/>
          <p:nvPr/>
        </p:nvSpPr>
        <p:spPr bwMode="auto">
          <a:xfrm>
            <a:off x="2924624" y="5172196"/>
            <a:ext cx="7841277" cy="1552081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Sans Tex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04" name="Graphic 1103">
            <a:extLst>
              <a:ext uri="{FF2B5EF4-FFF2-40B4-BE49-F238E27FC236}">
                <a16:creationId xmlns:a16="http://schemas.microsoft.com/office/drawing/2014/main" id="{BB184A8E-3294-9E24-1439-27F29DC8F2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6605" y="3379980"/>
            <a:ext cx="640080" cy="640080"/>
          </a:xfrm>
          <a:prstGeom prst="rect">
            <a:avLst/>
          </a:prstGeom>
        </p:spPr>
      </p:pic>
      <p:pic>
        <p:nvPicPr>
          <p:cNvPr id="1128" name="Graphic 1127">
            <a:extLst>
              <a:ext uri="{FF2B5EF4-FFF2-40B4-BE49-F238E27FC236}">
                <a16:creationId xmlns:a16="http://schemas.microsoft.com/office/drawing/2014/main" id="{2918CC3B-FBEC-1FE2-73B4-04BA02D80D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3109" y="1930409"/>
            <a:ext cx="640080" cy="640080"/>
          </a:xfrm>
          <a:prstGeom prst="rect">
            <a:avLst/>
          </a:prstGeom>
        </p:spPr>
      </p:pic>
      <p:cxnSp>
        <p:nvCxnSpPr>
          <p:cNvPr id="1176" name="Straight Arrow Connector 1175">
            <a:extLst>
              <a:ext uri="{FF2B5EF4-FFF2-40B4-BE49-F238E27FC236}">
                <a16:creationId xmlns:a16="http://schemas.microsoft.com/office/drawing/2014/main" id="{51D5F2AC-4F6D-A77C-AF3E-C3A17DA182C3}"/>
              </a:ext>
            </a:extLst>
          </p:cNvPr>
          <p:cNvCxnSpPr>
            <a:cxnSpLocks/>
            <a:stCxn id="28" idx="1"/>
            <a:endCxn id="1128" idx="3"/>
          </p:cNvCxnSpPr>
          <p:nvPr/>
        </p:nvCxnSpPr>
        <p:spPr>
          <a:xfrm flipH="1">
            <a:off x="1153189" y="2240807"/>
            <a:ext cx="604210" cy="9642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2" name="Straight Arrow Connector 1181">
            <a:extLst>
              <a:ext uri="{FF2B5EF4-FFF2-40B4-BE49-F238E27FC236}">
                <a16:creationId xmlns:a16="http://schemas.microsoft.com/office/drawing/2014/main" id="{509C28E4-4845-C425-6808-A24B406C9EF1}"/>
              </a:ext>
            </a:extLst>
          </p:cNvPr>
          <p:cNvCxnSpPr>
            <a:cxnSpLocks/>
            <a:stCxn id="1104" idx="3"/>
            <a:endCxn id="16" idx="1"/>
          </p:cNvCxnSpPr>
          <p:nvPr/>
        </p:nvCxnSpPr>
        <p:spPr>
          <a:xfrm>
            <a:off x="1126685" y="3700020"/>
            <a:ext cx="626861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9" name="Straight Arrow Connector 1188">
            <a:extLst>
              <a:ext uri="{FF2B5EF4-FFF2-40B4-BE49-F238E27FC236}">
                <a16:creationId xmlns:a16="http://schemas.microsoft.com/office/drawing/2014/main" id="{13E9741C-103D-E091-4F66-CAAB8452A49F}"/>
              </a:ext>
            </a:extLst>
          </p:cNvPr>
          <p:cNvCxnSpPr>
            <a:cxnSpLocks/>
            <a:stCxn id="1135" idx="2"/>
            <a:endCxn id="32" idx="0"/>
          </p:cNvCxnSpPr>
          <p:nvPr/>
        </p:nvCxnSpPr>
        <p:spPr>
          <a:xfrm flipH="1">
            <a:off x="7195653" y="2726767"/>
            <a:ext cx="503" cy="63597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2" name="TextBox 1201">
            <a:extLst>
              <a:ext uri="{FF2B5EF4-FFF2-40B4-BE49-F238E27FC236}">
                <a16:creationId xmlns:a16="http://schemas.microsoft.com/office/drawing/2014/main" id="{C754DC4D-8442-A31F-9266-A7DDC07EE1D0}"/>
              </a:ext>
            </a:extLst>
          </p:cNvPr>
          <p:cNvSpPr txBox="1"/>
          <p:nvPr/>
        </p:nvSpPr>
        <p:spPr>
          <a:xfrm>
            <a:off x="3153708" y="6196099"/>
            <a:ext cx="64120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Monitor</a:t>
            </a:r>
          </a:p>
        </p:txBody>
      </p:sp>
      <p:sp>
        <p:nvSpPr>
          <p:cNvPr id="1203" name="TextBox 1202">
            <a:extLst>
              <a:ext uri="{FF2B5EF4-FFF2-40B4-BE49-F238E27FC236}">
                <a16:creationId xmlns:a16="http://schemas.microsoft.com/office/drawing/2014/main" id="{C308FC30-8FB6-0819-A331-9BDCBC4F1082}"/>
              </a:ext>
            </a:extLst>
          </p:cNvPr>
          <p:cNvSpPr txBox="1"/>
          <p:nvPr/>
        </p:nvSpPr>
        <p:spPr>
          <a:xfrm>
            <a:off x="11210610" y="2792094"/>
            <a:ext cx="72827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Key Vault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CE04440-D304-13C9-2E86-F314B902F321}"/>
              </a:ext>
            </a:extLst>
          </p:cNvPr>
          <p:cNvGrpSpPr/>
          <p:nvPr/>
        </p:nvGrpSpPr>
        <p:grpSpPr>
          <a:xfrm>
            <a:off x="3383351" y="3371360"/>
            <a:ext cx="1018549" cy="779115"/>
            <a:chOff x="10709304" y="802477"/>
            <a:chExt cx="1018549" cy="779115"/>
          </a:xfrm>
        </p:grpSpPr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0A82EA10-CE03-045E-B2CC-10B2416D8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899585" y="802477"/>
              <a:ext cx="640080" cy="640080"/>
            </a:xfrm>
            <a:prstGeom prst="rect">
              <a:avLst/>
            </a:prstGeom>
          </p:spPr>
        </p:pic>
        <p:sp>
          <p:nvSpPr>
            <p:cNvPr id="1211" name="TextBox 1210">
              <a:extLst>
                <a:ext uri="{FF2B5EF4-FFF2-40B4-BE49-F238E27FC236}">
                  <a16:creationId xmlns:a16="http://schemas.microsoft.com/office/drawing/2014/main" id="{ED90F259-D84C-9C42-31BF-2B4F08518776}"/>
                </a:ext>
              </a:extLst>
            </p:cNvPr>
            <p:cNvSpPr txBox="1"/>
            <p:nvPr/>
          </p:nvSpPr>
          <p:spPr>
            <a:xfrm>
              <a:off x="10709304" y="1366148"/>
              <a:ext cx="101854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Sans Text"/>
                  <a:ea typeface="+mn-ea"/>
                  <a:cs typeface="+mn-cs"/>
                </a:rPr>
                <a:t>Blob Storage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057CF2E-9193-74DD-E778-CD64FC4ECC36}"/>
              </a:ext>
            </a:extLst>
          </p:cNvPr>
          <p:cNvGrpSpPr/>
          <p:nvPr/>
        </p:nvGrpSpPr>
        <p:grpSpPr>
          <a:xfrm>
            <a:off x="6824870" y="3362740"/>
            <a:ext cx="742191" cy="775601"/>
            <a:chOff x="10848842" y="1832641"/>
            <a:chExt cx="742191" cy="775601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7CB68E59-2540-F24D-9764-B51702C34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899585" y="1832641"/>
              <a:ext cx="640080" cy="640080"/>
            </a:xfrm>
            <a:prstGeom prst="rect">
              <a:avLst/>
            </a:prstGeom>
          </p:spPr>
        </p:pic>
        <p:sp>
          <p:nvSpPr>
            <p:cNvPr id="1212" name="TextBox 1211">
              <a:extLst>
                <a:ext uri="{FF2B5EF4-FFF2-40B4-BE49-F238E27FC236}">
                  <a16:creationId xmlns:a16="http://schemas.microsoft.com/office/drawing/2014/main" id="{C1450B95-1229-CAF9-786B-5BCC6D250EA2}"/>
                </a:ext>
              </a:extLst>
            </p:cNvPr>
            <p:cNvSpPr txBox="1"/>
            <p:nvPr/>
          </p:nvSpPr>
          <p:spPr>
            <a:xfrm>
              <a:off x="10848842" y="2392798"/>
              <a:ext cx="742191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Sans Text"/>
                  <a:ea typeface="+mn-ea"/>
                  <a:cs typeface="+mn-cs"/>
                </a:rPr>
                <a:t>AI Search</a:t>
              </a:r>
            </a:p>
          </p:txBody>
        </p:sp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94C65A14-3D9B-5B03-3034-2B8A3287DC79}"/>
              </a:ext>
            </a:extLst>
          </p:cNvPr>
          <p:cNvGrpSpPr/>
          <p:nvPr/>
        </p:nvGrpSpPr>
        <p:grpSpPr>
          <a:xfrm>
            <a:off x="6752796" y="416931"/>
            <a:ext cx="859210" cy="793903"/>
            <a:chOff x="10788974" y="2862805"/>
            <a:chExt cx="859210" cy="793903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7C19365C-24F7-F9FF-9499-19FBD3B4E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899585" y="2862805"/>
              <a:ext cx="640080" cy="640080"/>
            </a:xfrm>
            <a:prstGeom prst="rect">
              <a:avLst/>
            </a:prstGeom>
          </p:spPr>
        </p:pic>
        <p:sp>
          <p:nvSpPr>
            <p:cNvPr id="1213" name="TextBox 1212">
              <a:extLst>
                <a:ext uri="{FF2B5EF4-FFF2-40B4-BE49-F238E27FC236}">
                  <a16:creationId xmlns:a16="http://schemas.microsoft.com/office/drawing/2014/main" id="{9EA50B99-FC5E-D729-E785-E1E69594A5EB}"/>
                </a:ext>
              </a:extLst>
            </p:cNvPr>
            <p:cNvSpPr txBox="1"/>
            <p:nvPr/>
          </p:nvSpPr>
          <p:spPr>
            <a:xfrm>
              <a:off x="10788974" y="3441264"/>
              <a:ext cx="85921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Sans Text"/>
                  <a:ea typeface="+mn-ea"/>
                  <a:cs typeface="+mn-cs"/>
                </a:rPr>
                <a:t>CosmosDB</a:t>
              </a:r>
            </a:p>
          </p:txBody>
        </p:sp>
      </p:grpSp>
      <p:grpSp>
        <p:nvGrpSpPr>
          <p:cNvPr id="1078" name="Group 1077">
            <a:extLst>
              <a:ext uri="{FF2B5EF4-FFF2-40B4-BE49-F238E27FC236}">
                <a16:creationId xmlns:a16="http://schemas.microsoft.com/office/drawing/2014/main" id="{AE5061FC-0A41-C9DA-2D7A-4D88DE41D5E0}"/>
              </a:ext>
            </a:extLst>
          </p:cNvPr>
          <p:cNvGrpSpPr/>
          <p:nvPr/>
        </p:nvGrpSpPr>
        <p:grpSpPr>
          <a:xfrm>
            <a:off x="8460138" y="3377860"/>
            <a:ext cx="1104470" cy="848375"/>
            <a:chOff x="10666345" y="3892969"/>
            <a:chExt cx="1104470" cy="848375"/>
          </a:xfrm>
        </p:grpSpPr>
        <p:pic>
          <p:nvPicPr>
            <p:cNvPr id="36" name="Picture 35" descr="A blue and black logo&#10;&#10;Description automatically generated">
              <a:extLst>
                <a:ext uri="{FF2B5EF4-FFF2-40B4-BE49-F238E27FC236}">
                  <a16:creationId xmlns:a16="http://schemas.microsoft.com/office/drawing/2014/main" id="{6F86162A-C66D-6BAF-803B-65E834745C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r="1" b="1"/>
            <a:stretch/>
          </p:blipFill>
          <p:spPr>
            <a:xfrm>
              <a:off x="10902210" y="3892969"/>
              <a:ext cx="634830" cy="640080"/>
            </a:xfrm>
            <a:prstGeom prst="rect">
              <a:avLst/>
            </a:prstGeom>
            <a:noFill/>
          </p:spPr>
        </p:pic>
        <p:sp>
          <p:nvSpPr>
            <p:cNvPr id="1214" name="TextBox 1213">
              <a:extLst>
                <a:ext uri="{FF2B5EF4-FFF2-40B4-BE49-F238E27FC236}">
                  <a16:creationId xmlns:a16="http://schemas.microsoft.com/office/drawing/2014/main" id="{2B9B9B59-54AF-9FEB-A5D6-352BAD156261}"/>
                </a:ext>
              </a:extLst>
            </p:cNvPr>
            <p:cNvSpPr txBox="1"/>
            <p:nvPr/>
          </p:nvSpPr>
          <p:spPr>
            <a:xfrm>
              <a:off x="10666345" y="4525900"/>
              <a:ext cx="110447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Sans Text"/>
                  <a:ea typeface="+mn-ea"/>
                  <a:cs typeface="+mn-cs"/>
                </a:rPr>
                <a:t>Azure OpenAI</a:t>
              </a:r>
            </a:p>
          </p:txBody>
        </p:sp>
      </p:grpSp>
      <p:sp>
        <p:nvSpPr>
          <p:cNvPr id="1216" name="TextBox 1215">
            <a:extLst>
              <a:ext uri="{FF2B5EF4-FFF2-40B4-BE49-F238E27FC236}">
                <a16:creationId xmlns:a16="http://schemas.microsoft.com/office/drawing/2014/main" id="{56CEF52D-F848-6419-4E9F-FDF47578152F}"/>
              </a:ext>
            </a:extLst>
          </p:cNvPr>
          <p:cNvSpPr txBox="1">
            <a:spLocks/>
          </p:cNvSpPr>
          <p:nvPr/>
        </p:nvSpPr>
        <p:spPr>
          <a:xfrm>
            <a:off x="32539" y="133722"/>
            <a:ext cx="3022718" cy="800219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pPr marL="0" marR="0" lvl="0" indent="0" algn="ctr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 w="3175">
                  <a:noFill/>
                </a:ln>
                <a:gradFill flip="none" rotWithShape="1">
                  <a:gsLst>
                    <a:gs pos="12000">
                      <a:srgbClr val="D59ED7"/>
                    </a:gs>
                    <a:gs pos="86000">
                      <a:srgbClr val="8DC8E8"/>
                    </a:gs>
                  </a:gsLst>
                  <a:lin ang="10800000" scaled="1"/>
                  <a:tileRect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RAG</a:t>
            </a:r>
          </a:p>
          <a:p>
            <a:pPr marL="0" marR="0" lvl="0" indent="0" algn="ctr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 w="3175">
                  <a:noFill/>
                </a:ln>
                <a:gradFill flip="none" rotWithShape="1">
                  <a:gsLst>
                    <a:gs pos="12000">
                      <a:srgbClr val="D59ED7"/>
                    </a:gs>
                    <a:gs pos="86000">
                      <a:srgbClr val="8DC8E8"/>
                    </a:gs>
                  </a:gsLst>
                  <a:lin ang="10800000" scaled="1"/>
                  <a:tileRect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Load Testing</a:t>
            </a:r>
          </a:p>
        </p:txBody>
      </p:sp>
      <p:sp>
        <p:nvSpPr>
          <p:cNvPr id="1232" name="TextBox 1231">
            <a:extLst>
              <a:ext uri="{FF2B5EF4-FFF2-40B4-BE49-F238E27FC236}">
                <a16:creationId xmlns:a16="http://schemas.microsoft.com/office/drawing/2014/main" id="{D618155C-E5C0-86AC-D07E-76182A5139FC}"/>
              </a:ext>
            </a:extLst>
          </p:cNvPr>
          <p:cNvSpPr txBox="1"/>
          <p:nvPr/>
        </p:nvSpPr>
        <p:spPr>
          <a:xfrm>
            <a:off x="6221047" y="5209666"/>
            <a:ext cx="178734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Logging &amp; Monitoring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400E0D2D-ECCB-34CD-FEF7-A2DAD547CA6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119408" y="3370365"/>
            <a:ext cx="640080" cy="64008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AB6D8751-06F7-958E-2D3C-38121E6B7C3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868619" y="1916001"/>
            <a:ext cx="640080" cy="64008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EC015A50-61BF-D51D-5EEA-DE38951E2A1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757399" y="1920767"/>
            <a:ext cx="640080" cy="64008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3D3A5144-B3D1-E35F-BAD7-0D36212580C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811724" y="5545719"/>
            <a:ext cx="640080" cy="64008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B55123DA-A10B-22B5-900B-E702B40D65C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143183" y="5545719"/>
            <a:ext cx="640080" cy="640080"/>
          </a:xfrm>
          <a:prstGeom prst="rect">
            <a:avLst/>
          </a:prstGeom>
        </p:spPr>
      </p:pic>
      <p:cxnSp>
        <p:nvCxnSpPr>
          <p:cNvPr id="1055" name="Straight Arrow Connector 1054">
            <a:extLst>
              <a:ext uri="{FF2B5EF4-FFF2-40B4-BE49-F238E27FC236}">
                <a16:creationId xmlns:a16="http://schemas.microsoft.com/office/drawing/2014/main" id="{573C8B2C-D6C3-F673-3BA3-4B87CC311D43}"/>
              </a:ext>
            </a:extLst>
          </p:cNvPr>
          <p:cNvCxnSpPr>
            <a:cxnSpLocks/>
            <a:stCxn id="25" idx="1"/>
            <a:endCxn id="30" idx="3"/>
          </p:cNvCxnSpPr>
          <p:nvPr/>
        </p:nvCxnSpPr>
        <p:spPr>
          <a:xfrm flipH="1">
            <a:off x="4213712" y="3690405"/>
            <a:ext cx="905696" cy="995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Straight Arrow Connector 1071">
            <a:extLst>
              <a:ext uri="{FF2B5EF4-FFF2-40B4-BE49-F238E27FC236}">
                <a16:creationId xmlns:a16="http://schemas.microsoft.com/office/drawing/2014/main" id="{DC241215-4C5D-AF0F-9B0D-F103D8C7122E}"/>
              </a:ext>
            </a:extLst>
          </p:cNvPr>
          <p:cNvCxnSpPr>
            <a:cxnSpLocks/>
            <a:stCxn id="32" idx="1"/>
            <a:endCxn id="25" idx="3"/>
          </p:cNvCxnSpPr>
          <p:nvPr/>
        </p:nvCxnSpPr>
        <p:spPr>
          <a:xfrm flipH="1">
            <a:off x="5759488" y="3682780"/>
            <a:ext cx="1116125" cy="7625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Straight Arrow Connector 1079">
            <a:extLst>
              <a:ext uri="{FF2B5EF4-FFF2-40B4-BE49-F238E27FC236}">
                <a16:creationId xmlns:a16="http://schemas.microsoft.com/office/drawing/2014/main" id="{251EBDE1-5F2A-3ECD-6854-CC174F42F5D2}"/>
              </a:ext>
            </a:extLst>
          </p:cNvPr>
          <p:cNvCxnSpPr>
            <a:cxnSpLocks/>
            <a:stCxn id="36" idx="1"/>
            <a:endCxn id="32" idx="3"/>
          </p:cNvCxnSpPr>
          <p:nvPr/>
        </p:nvCxnSpPr>
        <p:spPr>
          <a:xfrm flipH="1" flipV="1">
            <a:off x="7515693" y="3682780"/>
            <a:ext cx="1180310" cy="151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Straight Arrow Connector 1151">
            <a:extLst>
              <a:ext uri="{FF2B5EF4-FFF2-40B4-BE49-F238E27FC236}">
                <a16:creationId xmlns:a16="http://schemas.microsoft.com/office/drawing/2014/main" id="{C30E8273-4240-5E57-FC3E-4DCA6B3814CC}"/>
              </a:ext>
            </a:extLst>
          </p:cNvPr>
          <p:cNvCxnSpPr>
            <a:cxnSpLocks/>
            <a:stCxn id="26" idx="3"/>
            <a:endCxn id="36" idx="0"/>
          </p:cNvCxnSpPr>
          <p:nvPr/>
        </p:nvCxnSpPr>
        <p:spPr>
          <a:xfrm>
            <a:off x="7508699" y="2236041"/>
            <a:ext cx="1504719" cy="1141819"/>
          </a:xfrm>
          <a:prstGeom prst="bentConnector2">
            <a:avLst/>
          </a:prstGeom>
          <a:ln w="38100">
            <a:solidFill>
              <a:schemeClr val="bg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0" name="Straight Arrow Connector 1109">
            <a:extLst>
              <a:ext uri="{FF2B5EF4-FFF2-40B4-BE49-F238E27FC236}">
                <a16:creationId xmlns:a16="http://schemas.microsoft.com/office/drawing/2014/main" id="{F56FD970-0C14-7AC1-E7CE-9F2BFF01206B}"/>
              </a:ext>
            </a:extLst>
          </p:cNvPr>
          <p:cNvCxnSpPr>
            <a:cxnSpLocks/>
            <a:stCxn id="26" idx="0"/>
            <a:endCxn id="1213" idx="2"/>
          </p:cNvCxnSpPr>
          <p:nvPr/>
        </p:nvCxnSpPr>
        <p:spPr>
          <a:xfrm flipH="1" flipV="1">
            <a:off x="7182401" y="1210834"/>
            <a:ext cx="6258" cy="70516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3" name="Straight Arrow Connector 1112">
            <a:extLst>
              <a:ext uri="{FF2B5EF4-FFF2-40B4-BE49-F238E27FC236}">
                <a16:creationId xmlns:a16="http://schemas.microsoft.com/office/drawing/2014/main" id="{A57071DF-C145-C1F7-A697-FD093B612CC3}"/>
              </a:ext>
            </a:extLst>
          </p:cNvPr>
          <p:cNvCxnSpPr>
            <a:cxnSpLocks/>
            <a:stCxn id="26" idx="1"/>
            <a:endCxn id="28" idx="3"/>
          </p:cNvCxnSpPr>
          <p:nvPr/>
        </p:nvCxnSpPr>
        <p:spPr>
          <a:xfrm flipH="1">
            <a:off x="2397479" y="2236041"/>
            <a:ext cx="4471140" cy="4766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7" name="Graphic 1116">
            <a:extLst>
              <a:ext uri="{FF2B5EF4-FFF2-40B4-BE49-F238E27FC236}">
                <a16:creationId xmlns:a16="http://schemas.microsoft.com/office/drawing/2014/main" id="{36B16BB2-F901-1AF6-14A5-0F93384A3EC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806099" y="5545719"/>
            <a:ext cx="640080" cy="640080"/>
          </a:xfrm>
          <a:prstGeom prst="rect">
            <a:avLst/>
          </a:prstGeom>
        </p:spPr>
      </p:pic>
      <p:pic>
        <p:nvPicPr>
          <p:cNvPr id="1119" name="Graphic 1118">
            <a:extLst>
              <a:ext uri="{FF2B5EF4-FFF2-40B4-BE49-F238E27FC236}">
                <a16:creationId xmlns:a16="http://schemas.microsoft.com/office/drawing/2014/main" id="{4A35C1CB-486B-58F6-36D3-2C481336279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474641" y="5545719"/>
            <a:ext cx="640080" cy="640080"/>
          </a:xfrm>
          <a:prstGeom prst="rect">
            <a:avLst/>
          </a:prstGeom>
        </p:spPr>
      </p:pic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694BBCC-0185-FB44-7323-DC8A5587E558}"/>
              </a:ext>
            </a:extLst>
          </p:cNvPr>
          <p:cNvSpPr/>
          <p:nvPr/>
        </p:nvSpPr>
        <p:spPr bwMode="auto">
          <a:xfrm>
            <a:off x="11048206" y="257970"/>
            <a:ext cx="1005591" cy="3280359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Sans Tex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29" name="Graphic 1128">
            <a:extLst>
              <a:ext uri="{FF2B5EF4-FFF2-40B4-BE49-F238E27FC236}">
                <a16:creationId xmlns:a16="http://schemas.microsoft.com/office/drawing/2014/main" id="{2887D00C-C0DA-4417-2507-EB33A6E6F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62811" y="476538"/>
            <a:ext cx="640080" cy="640080"/>
          </a:xfrm>
          <a:prstGeom prst="rect">
            <a:avLst/>
          </a:prstGeom>
        </p:spPr>
      </p:pic>
      <p:sp>
        <p:nvSpPr>
          <p:cNvPr id="1130" name="TextBox 1129">
            <a:extLst>
              <a:ext uri="{FF2B5EF4-FFF2-40B4-BE49-F238E27FC236}">
                <a16:creationId xmlns:a16="http://schemas.microsoft.com/office/drawing/2014/main" id="{16BE0F95-6B6E-A6DC-C84C-BFF13E9849BD}"/>
              </a:ext>
            </a:extLst>
          </p:cNvPr>
          <p:cNvSpPr txBox="1"/>
          <p:nvPr/>
        </p:nvSpPr>
        <p:spPr>
          <a:xfrm>
            <a:off x="11271506" y="1059883"/>
            <a:ext cx="63158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Entra ID</a:t>
            </a:r>
          </a:p>
        </p:txBody>
      </p:sp>
      <p:sp>
        <p:nvSpPr>
          <p:cNvPr id="1131" name="TextBox 1130">
            <a:extLst>
              <a:ext uri="{FF2B5EF4-FFF2-40B4-BE49-F238E27FC236}">
                <a16:creationId xmlns:a16="http://schemas.microsoft.com/office/drawing/2014/main" id="{D8B4AEFD-C51D-15F4-5BFF-7F605AF58270}"/>
              </a:ext>
            </a:extLst>
          </p:cNvPr>
          <p:cNvSpPr txBox="1"/>
          <p:nvPr/>
        </p:nvSpPr>
        <p:spPr>
          <a:xfrm>
            <a:off x="4574094" y="6168010"/>
            <a:ext cx="111068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Network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Watcher</a:t>
            </a:r>
          </a:p>
        </p:txBody>
      </p:sp>
      <p:sp>
        <p:nvSpPr>
          <p:cNvPr id="1132" name="TextBox 1131">
            <a:extLst>
              <a:ext uri="{FF2B5EF4-FFF2-40B4-BE49-F238E27FC236}">
                <a16:creationId xmlns:a16="http://schemas.microsoft.com/office/drawing/2014/main" id="{51E36D21-5F4B-11B2-FD9A-CE8A7AFA3B44}"/>
              </a:ext>
            </a:extLst>
          </p:cNvPr>
          <p:cNvSpPr txBox="1"/>
          <p:nvPr/>
        </p:nvSpPr>
        <p:spPr>
          <a:xfrm>
            <a:off x="6351431" y="6225625"/>
            <a:ext cx="104836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Log Analytics</a:t>
            </a:r>
          </a:p>
        </p:txBody>
      </p:sp>
      <p:sp>
        <p:nvSpPr>
          <p:cNvPr id="1133" name="TextBox 1132">
            <a:extLst>
              <a:ext uri="{FF2B5EF4-FFF2-40B4-BE49-F238E27FC236}">
                <a16:creationId xmlns:a16="http://schemas.microsoft.com/office/drawing/2014/main" id="{428D5A3F-DC6C-DBDB-BB5F-920604684988}"/>
              </a:ext>
            </a:extLst>
          </p:cNvPr>
          <p:cNvSpPr txBox="1"/>
          <p:nvPr/>
        </p:nvSpPr>
        <p:spPr>
          <a:xfrm>
            <a:off x="9687580" y="6168010"/>
            <a:ext cx="8992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Application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Insights</a:t>
            </a:r>
          </a:p>
        </p:txBody>
      </p:sp>
      <p:sp>
        <p:nvSpPr>
          <p:cNvPr id="1135" name="TextBox 1134">
            <a:extLst>
              <a:ext uri="{FF2B5EF4-FFF2-40B4-BE49-F238E27FC236}">
                <a16:creationId xmlns:a16="http://schemas.microsoft.com/office/drawing/2014/main" id="{1B7B02F2-1E84-C9E3-7063-0285E6D34E5D}"/>
              </a:ext>
            </a:extLst>
          </p:cNvPr>
          <p:cNvSpPr txBox="1"/>
          <p:nvPr/>
        </p:nvSpPr>
        <p:spPr>
          <a:xfrm>
            <a:off x="6697621" y="2511323"/>
            <a:ext cx="9970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Orchestrator</a:t>
            </a:r>
          </a:p>
        </p:txBody>
      </p:sp>
      <p:sp>
        <p:nvSpPr>
          <p:cNvPr id="1138" name="TextBox 1137">
            <a:extLst>
              <a:ext uri="{FF2B5EF4-FFF2-40B4-BE49-F238E27FC236}">
                <a16:creationId xmlns:a16="http://schemas.microsoft.com/office/drawing/2014/main" id="{A2727487-3616-3BBB-F4EF-50A9586B10F0}"/>
              </a:ext>
            </a:extLst>
          </p:cNvPr>
          <p:cNvSpPr txBox="1"/>
          <p:nvPr/>
        </p:nvSpPr>
        <p:spPr>
          <a:xfrm>
            <a:off x="5063316" y="3964428"/>
            <a:ext cx="73738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Data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Ingestion</a:t>
            </a:r>
          </a:p>
        </p:txBody>
      </p:sp>
      <p:sp>
        <p:nvSpPr>
          <p:cNvPr id="1141" name="TextBox 1140">
            <a:extLst>
              <a:ext uri="{FF2B5EF4-FFF2-40B4-BE49-F238E27FC236}">
                <a16:creationId xmlns:a16="http://schemas.microsoft.com/office/drawing/2014/main" id="{49402BC1-D6B1-8B1F-F323-EF8EB49A779B}"/>
              </a:ext>
            </a:extLst>
          </p:cNvPr>
          <p:cNvSpPr txBox="1"/>
          <p:nvPr/>
        </p:nvSpPr>
        <p:spPr>
          <a:xfrm>
            <a:off x="1712752" y="2555807"/>
            <a:ext cx="73840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Web App</a:t>
            </a:r>
          </a:p>
        </p:txBody>
      </p:sp>
      <p:sp>
        <p:nvSpPr>
          <p:cNvPr id="1142" name="TextBox 1141">
            <a:extLst>
              <a:ext uri="{FF2B5EF4-FFF2-40B4-BE49-F238E27FC236}">
                <a16:creationId xmlns:a16="http://schemas.microsoft.com/office/drawing/2014/main" id="{EE4B48A1-E693-6B34-0A1C-9E4D6A59BEE9}"/>
              </a:ext>
            </a:extLst>
          </p:cNvPr>
          <p:cNvSpPr txBox="1"/>
          <p:nvPr/>
        </p:nvSpPr>
        <p:spPr>
          <a:xfrm>
            <a:off x="8085383" y="6193083"/>
            <a:ext cx="8383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Diagnostic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Settings</a:t>
            </a:r>
          </a:p>
        </p:txBody>
      </p:sp>
      <p:cxnSp>
        <p:nvCxnSpPr>
          <p:cNvPr id="1143" name="Straight Arrow Connector 1142">
            <a:extLst>
              <a:ext uri="{FF2B5EF4-FFF2-40B4-BE49-F238E27FC236}">
                <a16:creationId xmlns:a16="http://schemas.microsoft.com/office/drawing/2014/main" id="{A9E5CACF-1FB0-7BEC-E089-59F3D9565037}"/>
              </a:ext>
            </a:extLst>
          </p:cNvPr>
          <p:cNvCxnSpPr>
            <a:cxnSpLocks/>
            <a:stCxn id="30" idx="1"/>
            <a:endCxn id="16" idx="3"/>
          </p:cNvCxnSpPr>
          <p:nvPr/>
        </p:nvCxnSpPr>
        <p:spPr>
          <a:xfrm flipH="1">
            <a:off x="2393626" y="3691400"/>
            <a:ext cx="1180006" cy="86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7" name="TextBox 1146">
            <a:extLst>
              <a:ext uri="{FF2B5EF4-FFF2-40B4-BE49-F238E27FC236}">
                <a16:creationId xmlns:a16="http://schemas.microsoft.com/office/drawing/2014/main" id="{7399BBE5-19CE-7982-1073-D15A79C2605B}"/>
              </a:ext>
            </a:extLst>
          </p:cNvPr>
          <p:cNvSpPr txBox="1"/>
          <p:nvPr/>
        </p:nvSpPr>
        <p:spPr>
          <a:xfrm>
            <a:off x="3345841" y="514585"/>
            <a:ext cx="166250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Retrieval Augmented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Generation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F2D9F6D-7A97-6238-6563-7FA3635DB56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218073" y="937183"/>
            <a:ext cx="640080" cy="640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6F56F8-3957-ED5B-C408-8F90CAABD97B}"/>
              </a:ext>
            </a:extLst>
          </p:cNvPr>
          <p:cNvSpPr txBox="1"/>
          <p:nvPr/>
        </p:nvSpPr>
        <p:spPr>
          <a:xfrm>
            <a:off x="1209106" y="1517983"/>
            <a:ext cx="55957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Load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/>
                <a:ea typeface="+mn-ea"/>
                <a:cs typeface="+mn-cs"/>
              </a:rPr>
              <a:t>Testing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11579C35-9086-74F2-E9DB-25BE6B44DDE3}"/>
              </a:ext>
            </a:extLst>
          </p:cNvPr>
          <p:cNvSpPr/>
          <p:nvPr/>
        </p:nvSpPr>
        <p:spPr>
          <a:xfrm>
            <a:off x="-2216378" y="1271404"/>
            <a:ext cx="9041248" cy="1252257"/>
          </a:xfrm>
          <a:prstGeom prst="arc">
            <a:avLst>
              <a:gd name="adj1" fmla="val 14247164"/>
              <a:gd name="adj2" fmla="val 0"/>
            </a:avLst>
          </a:prstGeom>
          <a:ln w="25400">
            <a:solidFill>
              <a:srgbClr val="FF0000"/>
            </a:solidFill>
            <a:prstDash val="lgDash"/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Sans Text"/>
              <a:ea typeface="+mn-ea"/>
              <a:cs typeface="+mn-cs"/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1A5AC256-A8BE-737B-639C-3B5A88F94DFB}"/>
              </a:ext>
            </a:extLst>
          </p:cNvPr>
          <p:cNvCxnSpPr>
            <a:cxnSpLocks/>
            <a:stCxn id="26" idx="3"/>
            <a:endCxn id="1203" idx="1"/>
          </p:cNvCxnSpPr>
          <p:nvPr/>
        </p:nvCxnSpPr>
        <p:spPr>
          <a:xfrm>
            <a:off x="7508699" y="2236041"/>
            <a:ext cx="3701911" cy="663775"/>
          </a:xfrm>
          <a:prstGeom prst="curvedConnector3">
            <a:avLst>
              <a:gd name="adj1" fmla="val 63300"/>
            </a:avLst>
          </a:prstGeom>
          <a:ln w="25400">
            <a:solidFill>
              <a:srgbClr val="FF0000"/>
            </a:solidFill>
            <a:prstDash val="lgDash"/>
            <a:headEnd type="none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F186D9AE-3B52-9098-08FF-6DEE68BB48BC}"/>
              </a:ext>
            </a:extLst>
          </p:cNvPr>
          <p:cNvCxnSpPr>
            <a:cxnSpLocks/>
            <a:stCxn id="26" idx="0"/>
            <a:endCxn id="34" idx="3"/>
          </p:cNvCxnSpPr>
          <p:nvPr/>
        </p:nvCxnSpPr>
        <p:spPr>
          <a:xfrm rot="5400000" flipH="1" flipV="1">
            <a:off x="6756558" y="1169072"/>
            <a:ext cx="1179030" cy="314828"/>
          </a:xfrm>
          <a:prstGeom prst="curvedConnector4">
            <a:avLst>
              <a:gd name="adj1" fmla="val 36428"/>
              <a:gd name="adj2" fmla="val 172611"/>
            </a:avLst>
          </a:prstGeom>
          <a:ln w="25400">
            <a:solidFill>
              <a:srgbClr val="FF0000"/>
            </a:solidFill>
            <a:prstDash val="lgDash"/>
            <a:headEnd type="none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DFBEED5D-DF4E-9326-199F-9985FB678F23}"/>
              </a:ext>
            </a:extLst>
          </p:cNvPr>
          <p:cNvCxnSpPr>
            <a:cxnSpLocks/>
            <a:stCxn id="1135" idx="2"/>
            <a:endCxn id="1212" idx="3"/>
          </p:cNvCxnSpPr>
          <p:nvPr/>
        </p:nvCxnSpPr>
        <p:spPr>
          <a:xfrm rot="16200000" flipH="1">
            <a:off x="6729682" y="3193240"/>
            <a:ext cx="1303852" cy="370905"/>
          </a:xfrm>
          <a:prstGeom prst="curvedConnector4">
            <a:avLst>
              <a:gd name="adj1" fmla="val 45869"/>
              <a:gd name="adj2" fmla="val 196043"/>
            </a:avLst>
          </a:prstGeom>
          <a:ln w="25400">
            <a:solidFill>
              <a:srgbClr val="FF0000"/>
            </a:solidFill>
            <a:prstDash val="lgDash"/>
            <a:headEnd type="none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2EBC02E7-4BD3-9DF2-3B5E-36C3EDDF8674}"/>
              </a:ext>
            </a:extLst>
          </p:cNvPr>
          <p:cNvCxnSpPr>
            <a:cxnSpLocks/>
            <a:stCxn id="1135" idx="3"/>
            <a:endCxn id="36" idx="1"/>
          </p:cNvCxnSpPr>
          <p:nvPr/>
        </p:nvCxnSpPr>
        <p:spPr>
          <a:xfrm>
            <a:off x="7694690" y="2619045"/>
            <a:ext cx="1001313" cy="1078855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lgDash"/>
            <a:headEnd type="none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57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Industry Leader Summit White template">
  <a:themeElements>
    <a:clrScheme name="Theme Colors Dark">
      <a:dk1>
        <a:srgbClr val="091F2C"/>
      </a:dk1>
      <a:lt1>
        <a:srgbClr val="FFFFFF"/>
      </a:lt1>
      <a:dk2>
        <a:srgbClr val="463668"/>
      </a:dk2>
      <a:lt2>
        <a:srgbClr val="E8E6DF"/>
      </a:lt2>
      <a:accent1>
        <a:srgbClr val="C5B4E3"/>
      </a:accent1>
      <a:accent2>
        <a:srgbClr val="8661C5"/>
      </a:accent2>
      <a:accent3>
        <a:srgbClr val="0078D4"/>
      </a:accent3>
      <a:accent4>
        <a:srgbClr val="D7D2CB"/>
      </a:accent4>
      <a:accent5>
        <a:srgbClr val="D59ED7"/>
      </a:accent5>
      <a:accent6>
        <a:srgbClr val="D2D2D2"/>
      </a:accent6>
      <a:hlink>
        <a:srgbClr val="D59ED7"/>
      </a:hlink>
      <a:folHlink>
        <a:srgbClr val="D59ED7"/>
      </a:folHlink>
    </a:clrScheme>
    <a:fontScheme name="Segoe sans">
      <a:majorFont>
        <a:latin typeface="Segoe Sans Display Semibold"/>
        <a:ea typeface=""/>
        <a:cs typeface=""/>
      </a:majorFont>
      <a:minorFont>
        <a:latin typeface="Segoe Sans Tex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solidFill>
              <a:schemeClr val="bg1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/>
        </a:defPPr>
      </a:lstStyle>
    </a:txDef>
  </a:objectDefaults>
  <a:extraClrSchemeLst/>
  <a:custClrLst>
    <a:custClr name="Light Brown">
      <a:srgbClr val="E1D3C7"/>
    </a:custClr>
    <a:custClr name="Light Yellow">
      <a:srgbClr val="FFE399"/>
    </a:custClr>
    <a:custClr name="Light Orange">
      <a:srgbClr val="FFA38B"/>
    </a:custClr>
    <a:custClr name="Light Red">
      <a:srgbClr val="FFB3BB"/>
    </a:custClr>
    <a:custClr name="Light Magenta">
      <a:srgbClr val="D59ED7"/>
    </a:custClr>
    <a:custClr name="Light Purple">
      <a:srgbClr val="C5B4E3"/>
    </a:custClr>
    <a:custClr name="Light Blue">
      <a:srgbClr val="8DC8E8"/>
    </a:custClr>
    <a:custClr name="Light Teal">
      <a:srgbClr val="B9DCD2"/>
    </a:custClr>
    <a:custClr name="Light Green">
      <a:srgbClr val="D4EC8E"/>
    </a:custClr>
    <a:custClr name="Blue Black">
      <a:srgbClr val="091F2C"/>
    </a:custClr>
    <a:custClr name="Brown">
      <a:srgbClr val="BF9474"/>
    </a:custClr>
    <a:custClr name="Yellow">
      <a:srgbClr val="FFB900"/>
    </a:custClr>
    <a:custClr name="Orange">
      <a:srgbClr val="FF5C39"/>
    </a:custClr>
    <a:custClr name="Red">
      <a:srgbClr val="F4364C"/>
    </a:custClr>
    <a:custClr name="Magenta">
      <a:srgbClr val="C03BC4"/>
    </a:custClr>
    <a:custClr name="Purple">
      <a:srgbClr val="8661C5"/>
    </a:custClr>
    <a:custClr name="Blue">
      <a:srgbClr val="0078D4"/>
    </a:custClr>
    <a:custClr name="Teal">
      <a:srgbClr val="49C5B1"/>
    </a:custClr>
    <a:custClr name="Green">
      <a:srgbClr val="8DE971"/>
    </a:custClr>
    <a:custClr name="Rich Black">
      <a:srgbClr val="000000"/>
    </a:custClr>
    <a:custClr name="Dark Brown">
      <a:srgbClr val="5C4738"/>
    </a:custClr>
    <a:custClr name="Dark Yellow">
      <a:srgbClr val="7F5A1A"/>
    </a:custClr>
    <a:custClr name="Dark Orange">
      <a:srgbClr val="73391D"/>
    </a:custClr>
    <a:custClr name="Dark Red">
      <a:srgbClr val="73262F"/>
    </a:custClr>
    <a:custClr name="Dark Magenta">
      <a:srgbClr val="702573"/>
    </a:custClr>
    <a:custClr name="Dark Purple">
      <a:srgbClr val="463668"/>
    </a:custClr>
    <a:custClr name="Dark Blue">
      <a:srgbClr val="2A446F"/>
    </a:custClr>
    <a:custClr name="Dark Teal">
      <a:srgbClr val="225B62"/>
    </a:custClr>
    <a:custClr name="Dark Green">
      <a:srgbClr val="07641D"/>
    </a:custClr>
    <a:custClr name="Brown Black">
      <a:srgbClr val="291817"/>
    </a:custClr>
    <a:custClr name="Pure White">
      <a:srgbClr val="FFFFFF"/>
    </a:custClr>
    <a:custClr name="Off White">
      <a:srgbClr val="F4F3F5"/>
    </a:custClr>
    <a:custClr name="Warm White">
      <a:srgbClr val="FFF8F3"/>
    </a:custClr>
    <a:custClr name="Warm Light Gray">
      <a:srgbClr val="E8E6DF"/>
    </a:custClr>
    <a:custClr name="Mid Gray">
      <a:srgbClr val="D7D2CB"/>
    </a:custClr>
    <a:custClr name="Warm Gray">
      <a:srgbClr val="8C8279"/>
    </a:custClr>
    <a:custClr name="Light Gray">
      <a:srgbClr val="D9D9D6"/>
    </a:custClr>
    <a:custClr name="Cool Gray">
      <a:srgbClr val="B1B3B3"/>
    </a:custClr>
    <a:custClr name="Dark Gray">
      <a:srgbClr val="454142"/>
    </a:custClr>
    <a:custClr name="Pure White">
      <a:srgbClr val="FFFFFF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</a:custClrLst>
  <a:extLst>
    <a:ext uri="{05A4C25C-085E-4340-85A3-A5531E510DB2}">
      <thm15:themeFamily xmlns:thm15="http://schemas.microsoft.com/office/thememl/2012/main" name="Industry Leader Summit" id="{F72972EE-8539-4F6B-95B3-B9EDE7F62884}" vid="{9C08EBE9-3C5D-4CC2-9DC2-4A0FCE8BE8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7186308C97834AB56B094FEF8818F0" ma:contentTypeVersion="13" ma:contentTypeDescription="Create a new document." ma:contentTypeScope="" ma:versionID="49bf34f16e5bb38d3c62ef8df134b6fd">
  <xsd:schema xmlns:xsd="http://www.w3.org/2001/XMLSchema" xmlns:xs="http://www.w3.org/2001/XMLSchema" xmlns:p="http://schemas.microsoft.com/office/2006/metadata/properties" xmlns:ns1="http://schemas.microsoft.com/sharepoint/v3" xmlns:ns2="054d9244-6265-4252-8c86-afb857f94a71" targetNamespace="http://schemas.microsoft.com/office/2006/metadata/properties" ma:root="true" ma:fieldsID="22cf5def762190a541c8803f8c457568" ns1:_="" ns2:_="">
    <xsd:import namespace="http://schemas.microsoft.com/sharepoint/v3"/>
    <xsd:import namespace="054d9244-6265-4252-8c86-afb857f94a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4d9244-6265-4252-8c86-afb857f94a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lcf76f155ced4ddcb4097134ff3c332f xmlns="054d9244-6265-4252-8c86-afb857f94a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F9E7EDC-49FE-464B-8630-1F699970E0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3F12E6-FA3E-40FB-9DFD-2FEAA829C8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54d9244-6265-4252-8c86-afb857f94a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1AC23A-EE0F-4B53-995D-0270A9BEA61D}">
  <ds:schemaRefs>
    <ds:schemaRef ds:uri="http://schemas.microsoft.com/sharepoint/v3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054d9244-6265-4252-8c86-afb857f94a71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140</Words>
  <Application>Microsoft Office PowerPoint</Application>
  <PresentationFormat>Widescreen</PresentationFormat>
  <Paragraphs>89</Paragraphs>
  <Slides>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Aptos</vt:lpstr>
      <vt:lpstr>Arial</vt:lpstr>
      <vt:lpstr>Segoe Sans Display Semibold</vt:lpstr>
      <vt:lpstr>Segoe Sans Text</vt:lpstr>
      <vt:lpstr>Segoe UI</vt:lpstr>
      <vt:lpstr>Segoe UI Semibold</vt:lpstr>
      <vt:lpstr>Wingdings</vt:lpstr>
      <vt:lpstr>1_Industry Leader Summit White template</vt:lpstr>
      <vt:lpstr>think-cell Slide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Tooles</dc:creator>
  <cp:lastModifiedBy>James Tooles</cp:lastModifiedBy>
  <cp:revision>1</cp:revision>
  <dcterms:created xsi:type="dcterms:W3CDTF">2024-10-31T16:46:25Z</dcterms:created>
  <dcterms:modified xsi:type="dcterms:W3CDTF">2024-11-11T23:31:14Z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0x010100D97186308C97834AB56B094FEF8818F0</vt:lpwstr>
  </property>
  <property fmtid="{D5CDD505-2E9C-101B-9397-08002B2CF9AE}" pid="3" name="MediaServiceImageTags">
    <vt:lpwstr/>
  </property>
</Properties>
</file>