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9" r:id="rId3"/>
    <p:sldId id="320" r:id="rId4"/>
    <p:sldId id="319" r:id="rId5"/>
    <p:sldId id="321" r:id="rId6"/>
    <p:sldId id="310" r:id="rId7"/>
    <p:sldId id="311" r:id="rId8"/>
    <p:sldId id="322" r:id="rId9"/>
    <p:sldId id="323" r:id="rId10"/>
    <p:sldId id="324" r:id="rId11"/>
    <p:sldId id="326" r:id="rId12"/>
    <p:sldId id="325" r:id="rId13"/>
    <p:sldId id="327" r:id="rId14"/>
    <p:sldId id="329" r:id="rId15"/>
    <p:sldId id="328" r:id="rId16"/>
    <p:sldId id="330" r:id="rId17"/>
    <p:sldId id="331" r:id="rId18"/>
    <p:sldId id="332" r:id="rId19"/>
    <p:sldId id="335" r:id="rId20"/>
    <p:sldId id="334" r:id="rId21"/>
  </p:sldIdLst>
  <p:sldSz cx="12188825" cy="6858000"/>
  <p:notesSz cx="6858000" cy="9144000"/>
  <p:defaultTextStyle>
    <a:defPPr>
      <a:defRPr lang="en-US"/>
    </a:defPPr>
    <a:lvl1pPr marL="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ward Tremel" initials="ET" lastIdx="1" clrIdx="0">
    <p:extLst>
      <p:ext uri="{19B8F6BF-5375-455C-9EA6-DF929625EA0E}">
        <p15:presenceInfo xmlns:p15="http://schemas.microsoft.com/office/powerpoint/2012/main" userId="99c4cb7793acbe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0099FF"/>
    <a:srgbClr val="99CC00"/>
    <a:srgbClr val="99CCFF"/>
    <a:srgbClr val="CC9900"/>
    <a:srgbClr val="66FFCC"/>
    <a:srgbClr val="4184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DF750E-CE45-4E71-9B07-E076CF7AE8DD}" v="1352" dt="2021-02-02T03:54:55.3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5" autoAdjust="0"/>
    <p:restoredTop sz="96367" autoAdjust="0"/>
  </p:normalViewPr>
  <p:slideViewPr>
    <p:cSldViewPr>
      <p:cViewPr varScale="1">
        <p:scale>
          <a:sx n="86" d="100"/>
          <a:sy n="86" d="100"/>
        </p:scale>
        <p:origin x="114" y="45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ward Tremel" userId="99c4cb7793acbe54" providerId="LiveId" clId="{47DF750E-CE45-4E71-9B07-E076CF7AE8DD}"/>
    <pc:docChg chg="undo redo custSel addSld delSld modSld sldOrd">
      <pc:chgData name="Edward Tremel" userId="99c4cb7793acbe54" providerId="LiveId" clId="{47DF750E-CE45-4E71-9B07-E076CF7AE8DD}" dt="2021-02-03T23:07:04.373" v="9858" actId="20577"/>
      <pc:docMkLst>
        <pc:docMk/>
      </pc:docMkLst>
      <pc:sldChg chg="modSp mod">
        <pc:chgData name="Edward Tremel" userId="99c4cb7793acbe54" providerId="LiveId" clId="{47DF750E-CE45-4E71-9B07-E076CF7AE8DD}" dt="2021-02-01T17:09:35.542" v="1528" actId="20577"/>
        <pc:sldMkLst>
          <pc:docMk/>
          <pc:sldMk cId="1341984711" sldId="256"/>
        </pc:sldMkLst>
        <pc:spChg chg="mod">
          <ac:chgData name="Edward Tremel" userId="99c4cb7793acbe54" providerId="LiveId" clId="{47DF750E-CE45-4E71-9B07-E076CF7AE8DD}" dt="2021-02-01T17:09:35.542" v="1528" actId="20577"/>
          <ac:spMkLst>
            <pc:docMk/>
            <pc:sldMk cId="1341984711" sldId="256"/>
            <ac:spMk id="2" creationId="{00000000-0000-0000-0000-000000000000}"/>
          </ac:spMkLst>
        </pc:spChg>
      </pc:sldChg>
      <pc:sldChg chg="modSp mod">
        <pc:chgData name="Edward Tremel" userId="99c4cb7793acbe54" providerId="LiveId" clId="{47DF750E-CE45-4E71-9B07-E076CF7AE8DD}" dt="2021-02-01T02:39:33.093" v="1504" actId="20577"/>
        <pc:sldMkLst>
          <pc:docMk/>
          <pc:sldMk cId="2425262121" sldId="279"/>
        </pc:sldMkLst>
        <pc:spChg chg="mod">
          <ac:chgData name="Edward Tremel" userId="99c4cb7793acbe54" providerId="LiveId" clId="{47DF750E-CE45-4E71-9B07-E076CF7AE8DD}" dt="2021-02-01T02:39:33.093" v="1504" actId="20577"/>
          <ac:spMkLst>
            <pc:docMk/>
            <pc:sldMk cId="2425262121" sldId="279"/>
            <ac:spMk id="7" creationId="{00000000-0000-0000-0000-000000000000}"/>
          </ac:spMkLst>
        </pc:spChg>
      </pc:sldChg>
      <pc:sldChg chg="del">
        <pc:chgData name="Edward Tremel" userId="99c4cb7793acbe54" providerId="LiveId" clId="{47DF750E-CE45-4E71-9B07-E076CF7AE8DD}" dt="2021-02-01T02:26:20.654" v="109" actId="47"/>
        <pc:sldMkLst>
          <pc:docMk/>
          <pc:sldMk cId="4210053051" sldId="300"/>
        </pc:sldMkLst>
      </pc:sldChg>
      <pc:sldChg chg="del">
        <pc:chgData name="Edward Tremel" userId="99c4cb7793acbe54" providerId="LiveId" clId="{47DF750E-CE45-4E71-9B07-E076CF7AE8DD}" dt="2021-02-01T02:26:20.654" v="109" actId="47"/>
        <pc:sldMkLst>
          <pc:docMk/>
          <pc:sldMk cId="382361987" sldId="301"/>
        </pc:sldMkLst>
      </pc:sldChg>
      <pc:sldChg chg="del">
        <pc:chgData name="Edward Tremel" userId="99c4cb7793acbe54" providerId="LiveId" clId="{47DF750E-CE45-4E71-9B07-E076CF7AE8DD}" dt="2021-02-01T02:26:20.654" v="109" actId="47"/>
        <pc:sldMkLst>
          <pc:docMk/>
          <pc:sldMk cId="2959949763" sldId="302"/>
        </pc:sldMkLst>
      </pc:sldChg>
      <pc:sldChg chg="del">
        <pc:chgData name="Edward Tremel" userId="99c4cb7793acbe54" providerId="LiveId" clId="{47DF750E-CE45-4E71-9B07-E076CF7AE8DD}" dt="2021-02-01T02:26:20.654" v="109" actId="47"/>
        <pc:sldMkLst>
          <pc:docMk/>
          <pc:sldMk cId="2576490642" sldId="303"/>
        </pc:sldMkLst>
      </pc:sldChg>
      <pc:sldChg chg="del">
        <pc:chgData name="Edward Tremel" userId="99c4cb7793acbe54" providerId="LiveId" clId="{47DF750E-CE45-4E71-9B07-E076CF7AE8DD}" dt="2021-02-01T02:26:20.654" v="109" actId="47"/>
        <pc:sldMkLst>
          <pc:docMk/>
          <pc:sldMk cId="1975635865" sldId="304"/>
        </pc:sldMkLst>
      </pc:sldChg>
      <pc:sldChg chg="del">
        <pc:chgData name="Edward Tremel" userId="99c4cb7793acbe54" providerId="LiveId" clId="{47DF750E-CE45-4E71-9B07-E076CF7AE8DD}" dt="2021-02-01T02:26:20.654" v="109" actId="47"/>
        <pc:sldMkLst>
          <pc:docMk/>
          <pc:sldMk cId="3106996386" sldId="305"/>
        </pc:sldMkLst>
      </pc:sldChg>
      <pc:sldChg chg="del">
        <pc:chgData name="Edward Tremel" userId="99c4cb7793acbe54" providerId="LiveId" clId="{47DF750E-CE45-4E71-9B07-E076CF7AE8DD}" dt="2021-02-01T02:26:20.654" v="109" actId="47"/>
        <pc:sldMkLst>
          <pc:docMk/>
          <pc:sldMk cId="1569186839" sldId="306"/>
        </pc:sldMkLst>
      </pc:sldChg>
      <pc:sldChg chg="del">
        <pc:chgData name="Edward Tremel" userId="99c4cb7793acbe54" providerId="LiveId" clId="{47DF750E-CE45-4E71-9B07-E076CF7AE8DD}" dt="2021-02-01T02:26:20.654" v="109" actId="47"/>
        <pc:sldMkLst>
          <pc:docMk/>
          <pc:sldMk cId="3019335661" sldId="307"/>
        </pc:sldMkLst>
      </pc:sldChg>
      <pc:sldChg chg="del">
        <pc:chgData name="Edward Tremel" userId="99c4cb7793acbe54" providerId="LiveId" clId="{47DF750E-CE45-4E71-9B07-E076CF7AE8DD}" dt="2021-02-01T02:26:20.654" v="109" actId="47"/>
        <pc:sldMkLst>
          <pc:docMk/>
          <pc:sldMk cId="573908559" sldId="308"/>
        </pc:sldMkLst>
      </pc:sldChg>
      <pc:sldChg chg="del">
        <pc:chgData name="Edward Tremel" userId="99c4cb7793acbe54" providerId="LiveId" clId="{47DF750E-CE45-4E71-9B07-E076CF7AE8DD}" dt="2021-02-01T02:26:20.654" v="109" actId="47"/>
        <pc:sldMkLst>
          <pc:docMk/>
          <pc:sldMk cId="2594280816" sldId="309"/>
        </pc:sldMkLst>
      </pc:sldChg>
      <pc:sldChg chg="addSp delSp modSp mod delAnim modAnim">
        <pc:chgData name="Edward Tremel" userId="99c4cb7793acbe54" providerId="LiveId" clId="{47DF750E-CE45-4E71-9B07-E076CF7AE8DD}" dt="2021-02-03T23:06:17.197" v="9835" actId="20577"/>
        <pc:sldMkLst>
          <pc:docMk/>
          <pc:sldMk cId="2968660433" sldId="310"/>
        </pc:sldMkLst>
        <pc:spChg chg="mod">
          <ac:chgData name="Edward Tremel" userId="99c4cb7793acbe54" providerId="LiveId" clId="{47DF750E-CE45-4E71-9B07-E076CF7AE8DD}" dt="2021-02-01T21:48:01.318" v="2916" actId="20577"/>
          <ac:spMkLst>
            <pc:docMk/>
            <pc:sldMk cId="2968660433" sldId="310"/>
            <ac:spMk id="2" creationId="{501FCBC4-44C4-4388-863F-29DE68C7AB4E}"/>
          </ac:spMkLst>
        </pc:spChg>
        <pc:spChg chg="mod">
          <ac:chgData name="Edward Tremel" userId="99c4cb7793acbe54" providerId="LiveId" clId="{47DF750E-CE45-4E71-9B07-E076CF7AE8DD}" dt="2021-02-03T23:06:17.197" v="9835" actId="20577"/>
          <ac:spMkLst>
            <pc:docMk/>
            <pc:sldMk cId="2968660433" sldId="310"/>
            <ac:spMk id="3" creationId="{F4010C59-CAC2-4B8B-996B-E2BC98DB489C}"/>
          </ac:spMkLst>
        </pc:spChg>
        <pc:spChg chg="del">
          <ac:chgData name="Edward Tremel" userId="99c4cb7793acbe54" providerId="LiveId" clId="{47DF750E-CE45-4E71-9B07-E076CF7AE8DD}" dt="2021-02-01T21:50:55.470" v="3011" actId="478"/>
          <ac:spMkLst>
            <pc:docMk/>
            <pc:sldMk cId="2968660433" sldId="310"/>
            <ac:spMk id="5" creationId="{4BD0B5B9-65CD-4F6F-95C3-7C4EDB7BB128}"/>
          </ac:spMkLst>
        </pc:spChg>
        <pc:spChg chg="del">
          <ac:chgData name="Edward Tremel" userId="99c4cb7793acbe54" providerId="LiveId" clId="{47DF750E-CE45-4E71-9B07-E076CF7AE8DD}" dt="2021-02-01T21:50:55.470" v="3011" actId="478"/>
          <ac:spMkLst>
            <pc:docMk/>
            <pc:sldMk cId="2968660433" sldId="310"/>
            <ac:spMk id="6" creationId="{509E2211-181C-47CD-AEE8-546D7A665B50}"/>
          </ac:spMkLst>
        </pc:spChg>
        <pc:spChg chg="del">
          <ac:chgData name="Edward Tremel" userId="99c4cb7793acbe54" providerId="LiveId" clId="{47DF750E-CE45-4E71-9B07-E076CF7AE8DD}" dt="2021-02-01T21:50:55.470" v="3011" actId="478"/>
          <ac:spMkLst>
            <pc:docMk/>
            <pc:sldMk cId="2968660433" sldId="310"/>
            <ac:spMk id="7" creationId="{4AE67DC2-A17C-4F3E-81D2-A0DB72B06C2B}"/>
          </ac:spMkLst>
        </pc:spChg>
        <pc:spChg chg="del">
          <ac:chgData name="Edward Tremel" userId="99c4cb7793acbe54" providerId="LiveId" clId="{47DF750E-CE45-4E71-9B07-E076CF7AE8DD}" dt="2021-02-01T21:50:55.470" v="3011" actId="478"/>
          <ac:spMkLst>
            <pc:docMk/>
            <pc:sldMk cId="2968660433" sldId="310"/>
            <ac:spMk id="8" creationId="{915B5583-AD87-424C-BD31-BA8176F47C6F}"/>
          </ac:spMkLst>
        </pc:spChg>
        <pc:spChg chg="add mod">
          <ac:chgData name="Edward Tremel" userId="99c4cb7793acbe54" providerId="LiveId" clId="{47DF750E-CE45-4E71-9B07-E076CF7AE8DD}" dt="2021-02-01T22:03:04.768" v="3425" actId="1035"/>
          <ac:spMkLst>
            <pc:docMk/>
            <pc:sldMk cId="2968660433" sldId="310"/>
            <ac:spMk id="9" creationId="{3AB98D78-01D5-43D8-B7ED-4DD6913AAB8B}"/>
          </ac:spMkLst>
        </pc:spChg>
        <pc:spChg chg="del">
          <ac:chgData name="Edward Tremel" userId="99c4cb7793acbe54" providerId="LiveId" clId="{47DF750E-CE45-4E71-9B07-E076CF7AE8DD}" dt="2021-02-01T21:50:55.470" v="3011" actId="478"/>
          <ac:spMkLst>
            <pc:docMk/>
            <pc:sldMk cId="2968660433" sldId="310"/>
            <ac:spMk id="15" creationId="{81697355-E319-436F-BAF6-79D195B1D82B}"/>
          </ac:spMkLst>
        </pc:spChg>
        <pc:spChg chg="add mod">
          <ac:chgData name="Edward Tremel" userId="99c4cb7793acbe54" providerId="LiveId" clId="{47DF750E-CE45-4E71-9B07-E076CF7AE8DD}" dt="2021-02-01T22:03:04.768" v="3425" actId="1035"/>
          <ac:spMkLst>
            <pc:docMk/>
            <pc:sldMk cId="2968660433" sldId="310"/>
            <ac:spMk id="18" creationId="{B568C90C-6791-4A79-B37F-41550556F4CE}"/>
          </ac:spMkLst>
        </pc:spChg>
        <pc:spChg chg="del">
          <ac:chgData name="Edward Tremel" userId="99c4cb7793acbe54" providerId="LiveId" clId="{47DF750E-CE45-4E71-9B07-E076CF7AE8DD}" dt="2021-02-01T21:50:55.470" v="3011" actId="478"/>
          <ac:spMkLst>
            <pc:docMk/>
            <pc:sldMk cId="2968660433" sldId="310"/>
            <ac:spMk id="19" creationId="{74ACF56E-F5C4-4236-B507-40E65763E298}"/>
          </ac:spMkLst>
        </pc:spChg>
        <pc:spChg chg="add mod">
          <ac:chgData name="Edward Tremel" userId="99c4cb7793acbe54" providerId="LiveId" clId="{47DF750E-CE45-4E71-9B07-E076CF7AE8DD}" dt="2021-02-01T22:05:49.696" v="3566" actId="1076"/>
          <ac:spMkLst>
            <pc:docMk/>
            <pc:sldMk cId="2968660433" sldId="310"/>
            <ac:spMk id="23" creationId="{6CB7115B-977E-4BC4-8FAF-BD78EBE3054F}"/>
          </ac:spMkLst>
        </pc:spChg>
        <pc:spChg chg="add mod">
          <ac:chgData name="Edward Tremel" userId="99c4cb7793acbe54" providerId="LiveId" clId="{47DF750E-CE45-4E71-9B07-E076CF7AE8DD}" dt="2021-02-01T22:05:45.775" v="3565" actId="12788"/>
          <ac:spMkLst>
            <pc:docMk/>
            <pc:sldMk cId="2968660433" sldId="310"/>
            <ac:spMk id="24" creationId="{E6C46556-0E5F-4B83-A473-3DB44C8B5286}"/>
          </ac:spMkLst>
        </pc:spChg>
        <pc:spChg chg="del">
          <ac:chgData name="Edward Tremel" userId="99c4cb7793acbe54" providerId="LiveId" clId="{47DF750E-CE45-4E71-9B07-E076CF7AE8DD}" dt="2021-02-01T21:50:55.470" v="3011" actId="478"/>
          <ac:spMkLst>
            <pc:docMk/>
            <pc:sldMk cId="2968660433" sldId="310"/>
            <ac:spMk id="25" creationId="{8C3C9A6A-E9D7-4D00-A793-D227CB8D07FC}"/>
          </ac:spMkLst>
        </pc:spChg>
        <pc:spChg chg="del">
          <ac:chgData name="Edward Tremel" userId="99c4cb7793acbe54" providerId="LiveId" clId="{47DF750E-CE45-4E71-9B07-E076CF7AE8DD}" dt="2021-02-01T21:50:55.470" v="3011" actId="478"/>
          <ac:spMkLst>
            <pc:docMk/>
            <pc:sldMk cId="2968660433" sldId="310"/>
            <ac:spMk id="26" creationId="{0F9B78C3-3D23-404F-AEAA-78C3FBDBBD9F}"/>
          </ac:spMkLst>
        </pc:spChg>
        <pc:spChg chg="del">
          <ac:chgData name="Edward Tremel" userId="99c4cb7793acbe54" providerId="LiveId" clId="{47DF750E-CE45-4E71-9B07-E076CF7AE8DD}" dt="2021-02-01T21:50:55.470" v="3011" actId="478"/>
          <ac:spMkLst>
            <pc:docMk/>
            <pc:sldMk cId="2968660433" sldId="310"/>
            <ac:spMk id="28" creationId="{F9F41AB4-1158-4681-9428-C750F2FADB83}"/>
          </ac:spMkLst>
        </pc:spChg>
        <pc:spChg chg="del">
          <ac:chgData name="Edward Tremel" userId="99c4cb7793acbe54" providerId="LiveId" clId="{47DF750E-CE45-4E71-9B07-E076CF7AE8DD}" dt="2021-02-01T21:50:55.470" v="3011" actId="478"/>
          <ac:spMkLst>
            <pc:docMk/>
            <pc:sldMk cId="2968660433" sldId="310"/>
            <ac:spMk id="30" creationId="{8A84E643-4F02-4475-8222-F5154CE6FE85}"/>
          </ac:spMkLst>
        </pc:spChg>
        <pc:spChg chg="del">
          <ac:chgData name="Edward Tremel" userId="99c4cb7793acbe54" providerId="LiveId" clId="{47DF750E-CE45-4E71-9B07-E076CF7AE8DD}" dt="2021-02-01T21:50:55.470" v="3011" actId="478"/>
          <ac:spMkLst>
            <pc:docMk/>
            <pc:sldMk cId="2968660433" sldId="310"/>
            <ac:spMk id="34" creationId="{987C907B-0E4E-431B-959D-DAB1661BEEFF}"/>
          </ac:spMkLst>
        </pc:spChg>
        <pc:spChg chg="del">
          <ac:chgData name="Edward Tremel" userId="99c4cb7793acbe54" providerId="LiveId" clId="{47DF750E-CE45-4E71-9B07-E076CF7AE8DD}" dt="2021-02-01T21:50:55.470" v="3011" actId="478"/>
          <ac:spMkLst>
            <pc:docMk/>
            <pc:sldMk cId="2968660433" sldId="310"/>
            <ac:spMk id="35" creationId="{65436202-31B2-496E-8B79-EC3264C82D2E}"/>
          </ac:spMkLst>
        </pc:spChg>
        <pc:spChg chg="del">
          <ac:chgData name="Edward Tremel" userId="99c4cb7793acbe54" providerId="LiveId" clId="{47DF750E-CE45-4E71-9B07-E076CF7AE8DD}" dt="2021-02-01T21:50:55.470" v="3011" actId="478"/>
          <ac:spMkLst>
            <pc:docMk/>
            <pc:sldMk cId="2968660433" sldId="310"/>
            <ac:spMk id="37" creationId="{B07AA969-8957-4DF1-A385-7EAC2E3DC789}"/>
          </ac:spMkLst>
        </pc:spChg>
        <pc:spChg chg="add del mod">
          <ac:chgData name="Edward Tremel" userId="99c4cb7793acbe54" providerId="LiveId" clId="{47DF750E-CE45-4E71-9B07-E076CF7AE8DD}" dt="2021-02-01T22:00:41.886" v="3329" actId="478"/>
          <ac:spMkLst>
            <pc:docMk/>
            <pc:sldMk cId="2968660433" sldId="310"/>
            <ac:spMk id="42" creationId="{5DE05D22-90E5-4EE1-9B85-4063D4F8C6B4}"/>
          </ac:spMkLst>
        </pc:spChg>
        <pc:spChg chg="add del mod">
          <ac:chgData name="Edward Tremel" userId="99c4cb7793acbe54" providerId="LiveId" clId="{47DF750E-CE45-4E71-9B07-E076CF7AE8DD}" dt="2021-02-01T22:00:41.886" v="3329" actId="478"/>
          <ac:spMkLst>
            <pc:docMk/>
            <pc:sldMk cId="2968660433" sldId="310"/>
            <ac:spMk id="43" creationId="{621ABC54-13AC-415F-85B8-99EFFB1A226D}"/>
          </ac:spMkLst>
        </pc:spChg>
        <pc:spChg chg="add mod">
          <ac:chgData name="Edward Tremel" userId="99c4cb7793acbe54" providerId="LiveId" clId="{47DF750E-CE45-4E71-9B07-E076CF7AE8DD}" dt="2021-02-01T22:05:52.010" v="3567" actId="1076"/>
          <ac:spMkLst>
            <pc:docMk/>
            <pc:sldMk cId="2968660433" sldId="310"/>
            <ac:spMk id="44" creationId="{A2172A3B-370D-4967-A7BB-07072256F6C6}"/>
          </ac:spMkLst>
        </pc:spChg>
        <pc:spChg chg="add mod">
          <ac:chgData name="Edward Tremel" userId="99c4cb7793acbe54" providerId="LiveId" clId="{47DF750E-CE45-4E71-9B07-E076CF7AE8DD}" dt="2021-02-01T22:06:16.663" v="3586" actId="1076"/>
          <ac:spMkLst>
            <pc:docMk/>
            <pc:sldMk cId="2968660433" sldId="310"/>
            <ac:spMk id="49" creationId="{389F034F-B1CF-4467-BE2B-DD31533483DC}"/>
          </ac:spMkLst>
        </pc:spChg>
        <pc:spChg chg="add mod">
          <ac:chgData name="Edward Tremel" userId="99c4cb7793acbe54" providerId="LiveId" clId="{47DF750E-CE45-4E71-9B07-E076CF7AE8DD}" dt="2021-02-01T22:06:39.748" v="3610" actId="1076"/>
          <ac:spMkLst>
            <pc:docMk/>
            <pc:sldMk cId="2968660433" sldId="310"/>
            <ac:spMk id="50" creationId="{3BC599EF-D8D3-42CB-8718-BAED0CEA4CB2}"/>
          </ac:spMkLst>
        </pc:spChg>
        <pc:spChg chg="add mod">
          <ac:chgData name="Edward Tremel" userId="99c4cb7793acbe54" providerId="LiveId" clId="{47DF750E-CE45-4E71-9B07-E076CF7AE8DD}" dt="2021-02-01T22:06:32.353" v="3603" actId="20577"/>
          <ac:spMkLst>
            <pc:docMk/>
            <pc:sldMk cId="2968660433" sldId="310"/>
            <ac:spMk id="52" creationId="{12D6E64E-254D-449E-9FBF-BD079D221594}"/>
          </ac:spMkLst>
        </pc:spChg>
        <pc:cxnChg chg="del">
          <ac:chgData name="Edward Tremel" userId="99c4cb7793acbe54" providerId="LiveId" clId="{47DF750E-CE45-4E71-9B07-E076CF7AE8DD}" dt="2021-02-01T21:50:55.470" v="3011" actId="478"/>
          <ac:cxnSpMkLst>
            <pc:docMk/>
            <pc:sldMk cId="2968660433" sldId="310"/>
            <ac:cxnSpMk id="10" creationId="{4DC454C7-5776-4B63-B979-C23039A377B0}"/>
          </ac:cxnSpMkLst>
        </pc:cxnChg>
        <pc:cxnChg chg="del">
          <ac:chgData name="Edward Tremel" userId="99c4cb7793acbe54" providerId="LiveId" clId="{47DF750E-CE45-4E71-9B07-E076CF7AE8DD}" dt="2021-02-01T21:50:55.470" v="3011" actId="478"/>
          <ac:cxnSpMkLst>
            <pc:docMk/>
            <pc:sldMk cId="2968660433" sldId="310"/>
            <ac:cxnSpMk id="11" creationId="{BDC968E6-0395-4BF9-B070-0D91DBA91473}"/>
          </ac:cxnSpMkLst>
        </pc:cxnChg>
        <pc:cxnChg chg="add mod">
          <ac:chgData name="Edward Tremel" userId="99c4cb7793acbe54" providerId="LiveId" clId="{47DF750E-CE45-4E71-9B07-E076CF7AE8DD}" dt="2021-02-01T22:03:04.768" v="3425" actId="1035"/>
          <ac:cxnSpMkLst>
            <pc:docMk/>
            <pc:sldMk cId="2968660433" sldId="310"/>
            <ac:cxnSpMk id="13" creationId="{B0AF8E86-5246-4E25-B60B-CA690009A30D}"/>
          </ac:cxnSpMkLst>
        </pc:cxnChg>
        <pc:cxnChg chg="del">
          <ac:chgData name="Edward Tremel" userId="99c4cb7793acbe54" providerId="LiveId" clId="{47DF750E-CE45-4E71-9B07-E076CF7AE8DD}" dt="2021-02-01T21:50:55.470" v="3011" actId="478"/>
          <ac:cxnSpMkLst>
            <pc:docMk/>
            <pc:sldMk cId="2968660433" sldId="310"/>
            <ac:cxnSpMk id="17" creationId="{5ED52FD5-FCB4-4C53-8DA1-5EC8E80F1A63}"/>
          </ac:cxnSpMkLst>
        </pc:cxnChg>
        <pc:cxnChg chg="del">
          <ac:chgData name="Edward Tremel" userId="99c4cb7793acbe54" providerId="LiveId" clId="{47DF750E-CE45-4E71-9B07-E076CF7AE8DD}" dt="2021-02-01T21:50:55.470" v="3011" actId="478"/>
          <ac:cxnSpMkLst>
            <pc:docMk/>
            <pc:sldMk cId="2968660433" sldId="310"/>
            <ac:cxnSpMk id="20" creationId="{9ACCA0B4-9845-4FA4-91D7-E2B8A477E600}"/>
          </ac:cxnSpMkLst>
        </pc:cxnChg>
        <pc:cxnChg chg="add del mod">
          <ac:chgData name="Edward Tremel" userId="99c4cb7793acbe54" providerId="LiveId" clId="{47DF750E-CE45-4E71-9B07-E076CF7AE8DD}" dt="2021-02-01T22:00:41.886" v="3329" actId="478"/>
          <ac:cxnSpMkLst>
            <pc:docMk/>
            <pc:sldMk cId="2968660433" sldId="310"/>
            <ac:cxnSpMk id="22" creationId="{5E2B090B-CB9F-4A99-9FFE-DABDD923E78E}"/>
          </ac:cxnSpMkLst>
        </pc:cxnChg>
        <pc:cxnChg chg="del">
          <ac:chgData name="Edward Tremel" userId="99c4cb7793acbe54" providerId="LiveId" clId="{47DF750E-CE45-4E71-9B07-E076CF7AE8DD}" dt="2021-02-01T21:50:55.470" v="3011" actId="478"/>
          <ac:cxnSpMkLst>
            <pc:docMk/>
            <pc:sldMk cId="2968660433" sldId="310"/>
            <ac:cxnSpMk id="27" creationId="{FE6C93D6-E1B3-47C2-9EB8-604D487386B3}"/>
          </ac:cxnSpMkLst>
        </pc:cxnChg>
        <pc:cxnChg chg="del">
          <ac:chgData name="Edward Tremel" userId="99c4cb7793acbe54" providerId="LiveId" clId="{47DF750E-CE45-4E71-9B07-E076CF7AE8DD}" dt="2021-02-01T21:50:55.470" v="3011" actId="478"/>
          <ac:cxnSpMkLst>
            <pc:docMk/>
            <pc:sldMk cId="2968660433" sldId="310"/>
            <ac:cxnSpMk id="29" creationId="{99091AE1-3E65-4D46-96BB-3C7A6E5CA80F}"/>
          </ac:cxnSpMkLst>
        </pc:cxnChg>
        <pc:cxnChg chg="del">
          <ac:chgData name="Edward Tremel" userId="99c4cb7793acbe54" providerId="LiveId" clId="{47DF750E-CE45-4E71-9B07-E076CF7AE8DD}" dt="2021-02-01T21:50:55.470" v="3011" actId="478"/>
          <ac:cxnSpMkLst>
            <pc:docMk/>
            <pc:sldMk cId="2968660433" sldId="310"/>
            <ac:cxnSpMk id="36" creationId="{B316DECA-7501-42C9-A08A-805111E23D3F}"/>
          </ac:cxnSpMkLst>
        </pc:cxnChg>
        <pc:cxnChg chg="del">
          <ac:chgData name="Edward Tremel" userId="99c4cb7793acbe54" providerId="LiveId" clId="{47DF750E-CE45-4E71-9B07-E076CF7AE8DD}" dt="2021-02-01T21:50:55.470" v="3011" actId="478"/>
          <ac:cxnSpMkLst>
            <pc:docMk/>
            <pc:sldMk cId="2968660433" sldId="310"/>
            <ac:cxnSpMk id="38" creationId="{C18511EB-CC83-4A94-BD7D-E3A475B15940}"/>
          </ac:cxnSpMkLst>
        </pc:cxnChg>
        <pc:cxnChg chg="add mod">
          <ac:chgData name="Edward Tremel" userId="99c4cb7793acbe54" providerId="LiveId" clId="{47DF750E-CE45-4E71-9B07-E076CF7AE8DD}" dt="2021-02-01T22:03:04.768" v="3425" actId="1035"/>
          <ac:cxnSpMkLst>
            <pc:docMk/>
            <pc:sldMk cId="2968660433" sldId="310"/>
            <ac:cxnSpMk id="39" creationId="{B37C6D59-CF37-4AFC-BD8B-ADD3DE5C9BCF}"/>
          </ac:cxnSpMkLst>
        </pc:cxnChg>
        <pc:cxnChg chg="add mod">
          <ac:chgData name="Edward Tremel" userId="99c4cb7793acbe54" providerId="LiveId" clId="{47DF750E-CE45-4E71-9B07-E076CF7AE8DD}" dt="2021-02-01T22:03:04.768" v="3425" actId="1035"/>
          <ac:cxnSpMkLst>
            <pc:docMk/>
            <pc:sldMk cId="2968660433" sldId="310"/>
            <ac:cxnSpMk id="40" creationId="{F86D409D-FD98-4BB8-9CC7-EFD2ADBE2AF3}"/>
          </ac:cxnSpMkLst>
        </pc:cxnChg>
        <pc:cxnChg chg="add mod">
          <ac:chgData name="Edward Tremel" userId="99c4cb7793acbe54" providerId="LiveId" clId="{47DF750E-CE45-4E71-9B07-E076CF7AE8DD}" dt="2021-02-01T22:03:04.768" v="3425" actId="1035"/>
          <ac:cxnSpMkLst>
            <pc:docMk/>
            <pc:sldMk cId="2968660433" sldId="310"/>
            <ac:cxnSpMk id="41" creationId="{CC5032D7-51B9-42B3-A399-0398974E211C}"/>
          </ac:cxnSpMkLst>
        </pc:cxnChg>
        <pc:cxnChg chg="del">
          <ac:chgData name="Edward Tremel" userId="99c4cb7793acbe54" providerId="LiveId" clId="{47DF750E-CE45-4E71-9B07-E076CF7AE8DD}" dt="2021-02-01T21:50:55.470" v="3011" actId="478"/>
          <ac:cxnSpMkLst>
            <pc:docMk/>
            <pc:sldMk cId="2968660433" sldId="310"/>
            <ac:cxnSpMk id="45" creationId="{6A8AA463-2619-4F8D-AED6-28A5D3823003}"/>
          </ac:cxnSpMkLst>
        </pc:cxnChg>
        <pc:cxnChg chg="add mod">
          <ac:chgData name="Edward Tremel" userId="99c4cb7793acbe54" providerId="LiveId" clId="{47DF750E-CE45-4E71-9B07-E076CF7AE8DD}" dt="2021-02-01T22:05:55.897" v="3569" actId="1076"/>
          <ac:cxnSpMkLst>
            <pc:docMk/>
            <pc:sldMk cId="2968660433" sldId="310"/>
            <ac:cxnSpMk id="46" creationId="{5391502F-A4DE-45DB-93DA-C4DB993073B8}"/>
          </ac:cxnSpMkLst>
        </pc:cxnChg>
        <pc:cxnChg chg="add mod">
          <ac:chgData name="Edward Tremel" userId="99c4cb7793acbe54" providerId="LiveId" clId="{47DF750E-CE45-4E71-9B07-E076CF7AE8DD}" dt="2021-02-01T22:06:00.728" v="3571" actId="1076"/>
          <ac:cxnSpMkLst>
            <pc:docMk/>
            <pc:sldMk cId="2968660433" sldId="310"/>
            <ac:cxnSpMk id="47" creationId="{9E3C321D-CEFC-43F4-B24F-310821EB2E38}"/>
          </ac:cxnSpMkLst>
        </pc:cxnChg>
        <pc:cxnChg chg="del">
          <ac:chgData name="Edward Tremel" userId="99c4cb7793acbe54" providerId="LiveId" clId="{47DF750E-CE45-4E71-9B07-E076CF7AE8DD}" dt="2021-02-01T21:50:55.470" v="3011" actId="478"/>
          <ac:cxnSpMkLst>
            <pc:docMk/>
            <pc:sldMk cId="2968660433" sldId="310"/>
            <ac:cxnSpMk id="48" creationId="{DB7D51F8-8229-4C91-8604-6D8DB662F8AD}"/>
          </ac:cxnSpMkLst>
        </pc:cxnChg>
        <pc:cxnChg chg="del">
          <ac:chgData name="Edward Tremel" userId="99c4cb7793acbe54" providerId="LiveId" clId="{47DF750E-CE45-4E71-9B07-E076CF7AE8DD}" dt="2021-02-01T21:50:55.470" v="3011" actId="478"/>
          <ac:cxnSpMkLst>
            <pc:docMk/>
            <pc:sldMk cId="2968660433" sldId="310"/>
            <ac:cxnSpMk id="51" creationId="{10456A18-5D27-48D2-B052-1B1ECB0C5005}"/>
          </ac:cxnSpMkLst>
        </pc:cxnChg>
        <pc:cxnChg chg="del">
          <ac:chgData name="Edward Tremel" userId="99c4cb7793acbe54" providerId="LiveId" clId="{47DF750E-CE45-4E71-9B07-E076CF7AE8DD}" dt="2021-02-01T21:50:55.470" v="3011" actId="478"/>
          <ac:cxnSpMkLst>
            <pc:docMk/>
            <pc:sldMk cId="2968660433" sldId="310"/>
            <ac:cxnSpMk id="53" creationId="{01B36D14-796B-4292-8DF2-DF2CCD8E692B}"/>
          </ac:cxnSpMkLst>
        </pc:cxnChg>
        <pc:cxnChg chg="add mod">
          <ac:chgData name="Edward Tremel" userId="99c4cb7793acbe54" providerId="LiveId" clId="{47DF750E-CE45-4E71-9B07-E076CF7AE8DD}" dt="2021-02-01T22:06:07.497" v="3573" actId="1076"/>
          <ac:cxnSpMkLst>
            <pc:docMk/>
            <pc:sldMk cId="2968660433" sldId="310"/>
            <ac:cxnSpMk id="54" creationId="{C25CBB2D-E8F8-4422-B28A-AD886E74225E}"/>
          </ac:cxnSpMkLst>
        </pc:cxnChg>
        <pc:cxnChg chg="add mod">
          <ac:chgData name="Edward Tremel" userId="99c4cb7793acbe54" providerId="LiveId" clId="{47DF750E-CE45-4E71-9B07-E076CF7AE8DD}" dt="2021-02-01T22:06:39.748" v="3610" actId="1076"/>
          <ac:cxnSpMkLst>
            <pc:docMk/>
            <pc:sldMk cId="2968660433" sldId="310"/>
            <ac:cxnSpMk id="55" creationId="{E1258CAF-0F9E-4CCF-AB4E-1BBE5AA14464}"/>
          </ac:cxnSpMkLst>
        </pc:cxnChg>
      </pc:sldChg>
      <pc:sldChg chg="addSp delSp modSp mod delAnim modAnim">
        <pc:chgData name="Edward Tremel" userId="99c4cb7793acbe54" providerId="LiveId" clId="{47DF750E-CE45-4E71-9B07-E076CF7AE8DD}" dt="2021-02-01T22:18:39.704" v="4030"/>
        <pc:sldMkLst>
          <pc:docMk/>
          <pc:sldMk cId="2242729075" sldId="311"/>
        </pc:sldMkLst>
        <pc:spChg chg="mod">
          <ac:chgData name="Edward Tremel" userId="99c4cb7793acbe54" providerId="LiveId" clId="{47DF750E-CE45-4E71-9B07-E076CF7AE8DD}" dt="2021-02-01T22:17:49.041" v="4025" actId="404"/>
          <ac:spMkLst>
            <pc:docMk/>
            <pc:sldMk cId="2242729075" sldId="311"/>
            <ac:spMk id="3" creationId="{1E204BC4-FFCB-4A16-BFC7-A311251FDB56}"/>
          </ac:spMkLst>
        </pc:spChg>
        <pc:spChg chg="mod">
          <ac:chgData name="Edward Tremel" userId="99c4cb7793acbe54" providerId="LiveId" clId="{47DF750E-CE45-4E71-9B07-E076CF7AE8DD}" dt="2021-02-01T22:17:33.407" v="4021" actId="1035"/>
          <ac:spMkLst>
            <pc:docMk/>
            <pc:sldMk cId="2242729075" sldId="311"/>
            <ac:spMk id="5" creationId="{26A2493E-2E76-41AC-8F4C-7698A750DC04}"/>
          </ac:spMkLst>
        </pc:spChg>
        <pc:spChg chg="mod">
          <ac:chgData name="Edward Tremel" userId="99c4cb7793acbe54" providerId="LiveId" clId="{47DF750E-CE45-4E71-9B07-E076CF7AE8DD}" dt="2021-02-01T22:17:33.407" v="4021" actId="1035"/>
          <ac:spMkLst>
            <pc:docMk/>
            <pc:sldMk cId="2242729075" sldId="311"/>
            <ac:spMk id="6" creationId="{1CBD4E80-0851-46E9-8CCF-7C621E6EFB7D}"/>
          </ac:spMkLst>
        </pc:spChg>
        <pc:spChg chg="mod">
          <ac:chgData name="Edward Tremel" userId="99c4cb7793acbe54" providerId="LiveId" clId="{47DF750E-CE45-4E71-9B07-E076CF7AE8DD}" dt="2021-02-01T22:17:33.407" v="4021" actId="1035"/>
          <ac:spMkLst>
            <pc:docMk/>
            <pc:sldMk cId="2242729075" sldId="311"/>
            <ac:spMk id="7" creationId="{38BE58A1-4D2B-4BA0-ACDE-12D556E8696C}"/>
          </ac:spMkLst>
        </pc:spChg>
        <pc:spChg chg="mod">
          <ac:chgData name="Edward Tremel" userId="99c4cb7793acbe54" providerId="LiveId" clId="{47DF750E-CE45-4E71-9B07-E076CF7AE8DD}" dt="2021-02-01T22:17:33.407" v="4021" actId="1035"/>
          <ac:spMkLst>
            <pc:docMk/>
            <pc:sldMk cId="2242729075" sldId="311"/>
            <ac:spMk id="14" creationId="{966504C5-3C12-47D7-9C45-D1FF688C78EC}"/>
          </ac:spMkLst>
        </pc:spChg>
        <pc:spChg chg="mod">
          <ac:chgData name="Edward Tremel" userId="99c4cb7793acbe54" providerId="LiveId" clId="{47DF750E-CE45-4E71-9B07-E076CF7AE8DD}" dt="2021-02-01T22:17:33.407" v="4021" actId="1035"/>
          <ac:spMkLst>
            <pc:docMk/>
            <pc:sldMk cId="2242729075" sldId="311"/>
            <ac:spMk id="15" creationId="{7F1EAC80-28E5-479A-A0C1-C6A609B82F55}"/>
          </ac:spMkLst>
        </pc:spChg>
        <pc:spChg chg="mod">
          <ac:chgData name="Edward Tremel" userId="99c4cb7793acbe54" providerId="LiveId" clId="{47DF750E-CE45-4E71-9B07-E076CF7AE8DD}" dt="2021-02-01T22:17:33.407" v="4021" actId="1035"/>
          <ac:spMkLst>
            <pc:docMk/>
            <pc:sldMk cId="2242729075" sldId="311"/>
            <ac:spMk id="16" creationId="{25BFC7BA-114E-463C-A4CA-8939F1795350}"/>
          </ac:spMkLst>
        </pc:spChg>
        <pc:spChg chg="del">
          <ac:chgData name="Edward Tremel" userId="99c4cb7793acbe54" providerId="LiveId" clId="{47DF750E-CE45-4E71-9B07-E076CF7AE8DD}" dt="2021-02-01T22:09:51.769" v="3730" actId="478"/>
          <ac:spMkLst>
            <pc:docMk/>
            <pc:sldMk cId="2242729075" sldId="311"/>
            <ac:spMk id="20" creationId="{A76739C7-03A4-49F7-8424-DADA465D69C3}"/>
          </ac:spMkLst>
        </pc:spChg>
        <pc:spChg chg="add mod">
          <ac:chgData name="Edward Tremel" userId="99c4cb7793acbe54" providerId="LiveId" clId="{47DF750E-CE45-4E71-9B07-E076CF7AE8DD}" dt="2021-02-01T22:18:03.839" v="4028" actId="1036"/>
          <ac:spMkLst>
            <pc:docMk/>
            <pc:sldMk cId="2242729075" sldId="311"/>
            <ac:spMk id="21" creationId="{F6261D86-234F-48E9-9C65-DA1050BE69BF}"/>
          </ac:spMkLst>
        </pc:spChg>
        <pc:spChg chg="add mod">
          <ac:chgData name="Edward Tremel" userId="99c4cb7793acbe54" providerId="LiveId" clId="{47DF750E-CE45-4E71-9B07-E076CF7AE8DD}" dt="2021-02-01T22:18:03.839" v="4028" actId="1036"/>
          <ac:spMkLst>
            <pc:docMk/>
            <pc:sldMk cId="2242729075" sldId="311"/>
            <ac:spMk id="23" creationId="{55AB030C-7C8D-44B7-8C64-08E25A21A4E8}"/>
          </ac:spMkLst>
        </pc:spChg>
        <pc:spChg chg="add mod">
          <ac:chgData name="Edward Tremel" userId="99c4cb7793acbe54" providerId="LiveId" clId="{47DF750E-CE45-4E71-9B07-E076CF7AE8DD}" dt="2021-02-01T22:18:03.839" v="4028" actId="1036"/>
          <ac:spMkLst>
            <pc:docMk/>
            <pc:sldMk cId="2242729075" sldId="311"/>
            <ac:spMk id="25" creationId="{9D825744-F782-41CC-8AEC-8340B94775E4}"/>
          </ac:spMkLst>
        </pc:spChg>
        <pc:spChg chg="add mod">
          <ac:chgData name="Edward Tremel" userId="99c4cb7793acbe54" providerId="LiveId" clId="{47DF750E-CE45-4E71-9B07-E076CF7AE8DD}" dt="2021-02-01T22:18:03.839" v="4028" actId="1036"/>
          <ac:spMkLst>
            <pc:docMk/>
            <pc:sldMk cId="2242729075" sldId="311"/>
            <ac:spMk id="27" creationId="{83EBD28F-EDD9-4D27-A815-C975AF8DBA62}"/>
          </ac:spMkLst>
        </pc:spChg>
        <pc:cxnChg chg="mod">
          <ac:chgData name="Edward Tremel" userId="99c4cb7793acbe54" providerId="LiveId" clId="{47DF750E-CE45-4E71-9B07-E076CF7AE8DD}" dt="2021-02-01T22:17:33.407" v="4021" actId="1035"/>
          <ac:cxnSpMkLst>
            <pc:docMk/>
            <pc:sldMk cId="2242729075" sldId="311"/>
            <ac:cxnSpMk id="9" creationId="{F3EF7E18-45E1-4EB2-89C8-42D4CB7E1805}"/>
          </ac:cxnSpMkLst>
        </pc:cxnChg>
        <pc:cxnChg chg="mod">
          <ac:chgData name="Edward Tremel" userId="99c4cb7793acbe54" providerId="LiveId" clId="{47DF750E-CE45-4E71-9B07-E076CF7AE8DD}" dt="2021-02-01T22:17:33.407" v="4021" actId="1035"/>
          <ac:cxnSpMkLst>
            <pc:docMk/>
            <pc:sldMk cId="2242729075" sldId="311"/>
            <ac:cxnSpMk id="11" creationId="{46796E81-BE4E-4396-B0F4-AFE0EC75E2F1}"/>
          </ac:cxnSpMkLst>
        </pc:cxnChg>
        <pc:cxnChg chg="mod">
          <ac:chgData name="Edward Tremel" userId="99c4cb7793acbe54" providerId="LiveId" clId="{47DF750E-CE45-4E71-9B07-E076CF7AE8DD}" dt="2021-02-01T22:17:33.407" v="4021" actId="1035"/>
          <ac:cxnSpMkLst>
            <pc:docMk/>
            <pc:sldMk cId="2242729075" sldId="311"/>
            <ac:cxnSpMk id="13" creationId="{D82E822F-5205-48AE-85EF-ACBAB0482CC9}"/>
          </ac:cxnSpMkLst>
        </pc:cxnChg>
        <pc:cxnChg chg="mod">
          <ac:chgData name="Edward Tremel" userId="99c4cb7793acbe54" providerId="LiveId" clId="{47DF750E-CE45-4E71-9B07-E076CF7AE8DD}" dt="2021-02-01T22:17:33.407" v="4021" actId="1035"/>
          <ac:cxnSpMkLst>
            <pc:docMk/>
            <pc:sldMk cId="2242729075" sldId="311"/>
            <ac:cxnSpMk id="17" creationId="{0C3B7AE0-FD1E-4118-95A5-2B8268916CC6}"/>
          </ac:cxnSpMkLst>
        </pc:cxnChg>
        <pc:cxnChg chg="del mod">
          <ac:chgData name="Edward Tremel" userId="99c4cb7793acbe54" providerId="LiveId" clId="{47DF750E-CE45-4E71-9B07-E076CF7AE8DD}" dt="2021-02-01T22:09:49.941" v="3729" actId="478"/>
          <ac:cxnSpMkLst>
            <pc:docMk/>
            <pc:sldMk cId="2242729075" sldId="311"/>
            <ac:cxnSpMk id="22" creationId="{F50220BE-D892-4FA7-AB11-C22F624C0F8B}"/>
          </ac:cxnSpMkLst>
        </pc:cxnChg>
        <pc:cxnChg chg="add mod">
          <ac:chgData name="Edward Tremel" userId="99c4cb7793acbe54" providerId="LiveId" clId="{47DF750E-CE45-4E71-9B07-E076CF7AE8DD}" dt="2021-02-01T22:18:03.839" v="4028" actId="1036"/>
          <ac:cxnSpMkLst>
            <pc:docMk/>
            <pc:sldMk cId="2242729075" sldId="311"/>
            <ac:cxnSpMk id="24" creationId="{A799ACA7-2396-46FF-A45E-A4B02E1777B8}"/>
          </ac:cxnSpMkLst>
        </pc:cxnChg>
        <pc:cxnChg chg="add mod">
          <ac:chgData name="Edward Tremel" userId="99c4cb7793acbe54" providerId="LiveId" clId="{47DF750E-CE45-4E71-9B07-E076CF7AE8DD}" dt="2021-02-01T22:18:03.839" v="4028" actId="1036"/>
          <ac:cxnSpMkLst>
            <pc:docMk/>
            <pc:sldMk cId="2242729075" sldId="311"/>
            <ac:cxnSpMk id="26" creationId="{D97561B0-8013-4C23-95E5-57B973B94818}"/>
          </ac:cxnSpMkLst>
        </pc:cxnChg>
        <pc:cxnChg chg="add mod">
          <ac:chgData name="Edward Tremel" userId="99c4cb7793acbe54" providerId="LiveId" clId="{47DF750E-CE45-4E71-9B07-E076CF7AE8DD}" dt="2021-02-01T22:18:03.839" v="4028" actId="1036"/>
          <ac:cxnSpMkLst>
            <pc:docMk/>
            <pc:sldMk cId="2242729075" sldId="311"/>
            <ac:cxnSpMk id="28" creationId="{FC381580-56D0-40D1-846C-98D5F9C9527C}"/>
          </ac:cxnSpMkLst>
        </pc:cxnChg>
      </pc:sldChg>
      <pc:sldChg chg="del">
        <pc:chgData name="Edward Tremel" userId="99c4cb7793acbe54" providerId="LiveId" clId="{47DF750E-CE45-4E71-9B07-E076CF7AE8DD}" dt="2021-02-01T02:26:20.654" v="109" actId="47"/>
        <pc:sldMkLst>
          <pc:docMk/>
          <pc:sldMk cId="1925695262" sldId="312"/>
        </pc:sldMkLst>
      </pc:sldChg>
      <pc:sldChg chg="del">
        <pc:chgData name="Edward Tremel" userId="99c4cb7793acbe54" providerId="LiveId" clId="{47DF750E-CE45-4E71-9B07-E076CF7AE8DD}" dt="2021-02-01T02:26:22.959" v="110" actId="47"/>
        <pc:sldMkLst>
          <pc:docMk/>
          <pc:sldMk cId="4125124148" sldId="313"/>
        </pc:sldMkLst>
      </pc:sldChg>
      <pc:sldChg chg="del">
        <pc:chgData name="Edward Tremel" userId="99c4cb7793acbe54" providerId="LiveId" clId="{47DF750E-CE45-4E71-9B07-E076CF7AE8DD}" dt="2021-02-01T02:26:20.654" v="109" actId="47"/>
        <pc:sldMkLst>
          <pc:docMk/>
          <pc:sldMk cId="3992873751" sldId="314"/>
        </pc:sldMkLst>
      </pc:sldChg>
      <pc:sldChg chg="del">
        <pc:chgData name="Edward Tremel" userId="99c4cb7793acbe54" providerId="LiveId" clId="{47DF750E-CE45-4E71-9B07-E076CF7AE8DD}" dt="2021-02-01T02:26:20.654" v="109" actId="47"/>
        <pc:sldMkLst>
          <pc:docMk/>
          <pc:sldMk cId="3483220179" sldId="315"/>
        </pc:sldMkLst>
      </pc:sldChg>
      <pc:sldChg chg="del">
        <pc:chgData name="Edward Tremel" userId="99c4cb7793acbe54" providerId="LiveId" clId="{47DF750E-CE45-4E71-9B07-E076CF7AE8DD}" dt="2021-02-01T22:16:51.599" v="4020" actId="47"/>
        <pc:sldMkLst>
          <pc:docMk/>
          <pc:sldMk cId="3328678093" sldId="316"/>
        </pc:sldMkLst>
      </pc:sldChg>
      <pc:sldChg chg="modSp del mod modAnim">
        <pc:chgData name="Edward Tremel" userId="99c4cb7793acbe54" providerId="LiveId" clId="{47DF750E-CE45-4E71-9B07-E076CF7AE8DD}" dt="2021-02-01T22:19:42.605" v="4052" actId="47"/>
        <pc:sldMkLst>
          <pc:docMk/>
          <pc:sldMk cId="346728076" sldId="317"/>
        </pc:sldMkLst>
        <pc:spChg chg="mod">
          <ac:chgData name="Edward Tremel" userId="99c4cb7793acbe54" providerId="LiveId" clId="{47DF750E-CE45-4E71-9B07-E076CF7AE8DD}" dt="2021-02-01T22:19:26.559" v="4049" actId="20577"/>
          <ac:spMkLst>
            <pc:docMk/>
            <pc:sldMk cId="346728076" sldId="317"/>
            <ac:spMk id="2" creationId="{25351E97-F7C8-47A8-BAAF-A49749EBE039}"/>
          </ac:spMkLst>
        </pc:spChg>
        <pc:spChg chg="mod">
          <ac:chgData name="Edward Tremel" userId="99c4cb7793acbe54" providerId="LiveId" clId="{47DF750E-CE45-4E71-9B07-E076CF7AE8DD}" dt="2021-02-01T22:19:40.081" v="4050" actId="6549"/>
          <ac:spMkLst>
            <pc:docMk/>
            <pc:sldMk cId="346728076" sldId="317"/>
            <ac:spMk id="3" creationId="{8E7AAE64-A9C5-408E-B693-B629A7E71F60}"/>
          </ac:spMkLst>
        </pc:spChg>
      </pc:sldChg>
      <pc:sldChg chg="del">
        <pc:chgData name="Edward Tremel" userId="99c4cb7793acbe54" providerId="LiveId" clId="{47DF750E-CE45-4E71-9B07-E076CF7AE8DD}" dt="2021-02-01T02:26:22.959" v="110" actId="47"/>
        <pc:sldMkLst>
          <pc:docMk/>
          <pc:sldMk cId="752528586" sldId="318"/>
        </pc:sldMkLst>
      </pc:sldChg>
      <pc:sldChg chg="modSp new del mod ord">
        <pc:chgData name="Edward Tremel" userId="99c4cb7793acbe54" providerId="LiveId" clId="{47DF750E-CE45-4E71-9B07-E076CF7AE8DD}" dt="2021-02-02T03:37:34.241" v="9309" actId="47"/>
        <pc:sldMkLst>
          <pc:docMk/>
          <pc:sldMk cId="3541351586" sldId="318"/>
        </pc:sldMkLst>
        <pc:spChg chg="mod">
          <ac:chgData name="Edward Tremel" userId="99c4cb7793acbe54" providerId="LiveId" clId="{47DF750E-CE45-4E71-9B07-E076CF7AE8DD}" dt="2021-02-01T02:26:55.606" v="130" actId="20577"/>
          <ac:spMkLst>
            <pc:docMk/>
            <pc:sldMk cId="3541351586" sldId="318"/>
            <ac:spMk id="2" creationId="{5E6AF58E-03B3-4D5E-B0AC-8578397C353A}"/>
          </ac:spMkLst>
        </pc:spChg>
        <pc:spChg chg="mod">
          <ac:chgData name="Edward Tremel" userId="99c4cb7793acbe54" providerId="LiveId" clId="{47DF750E-CE45-4E71-9B07-E076CF7AE8DD}" dt="2021-02-01T02:39:27.074" v="1497" actId="27636"/>
          <ac:spMkLst>
            <pc:docMk/>
            <pc:sldMk cId="3541351586" sldId="318"/>
            <ac:spMk id="3" creationId="{6B743EF2-2746-4F91-9AE3-DC6B4E7E6602}"/>
          </ac:spMkLst>
        </pc:spChg>
      </pc:sldChg>
      <pc:sldChg chg="addSp delSp modSp new mod modAnim">
        <pc:chgData name="Edward Tremel" userId="99c4cb7793acbe54" providerId="LiveId" clId="{47DF750E-CE45-4E71-9B07-E076CF7AE8DD}" dt="2021-02-01T20:02:00.124" v="2040" actId="207"/>
        <pc:sldMkLst>
          <pc:docMk/>
          <pc:sldMk cId="3435575035" sldId="319"/>
        </pc:sldMkLst>
        <pc:spChg chg="mod">
          <ac:chgData name="Edward Tremel" userId="99c4cb7793acbe54" providerId="LiveId" clId="{47DF750E-CE45-4E71-9B07-E076CF7AE8DD}" dt="2021-02-01T17:09:59.879" v="1541" actId="20577"/>
          <ac:spMkLst>
            <pc:docMk/>
            <pc:sldMk cId="3435575035" sldId="319"/>
            <ac:spMk id="2" creationId="{5C6320F0-690C-4498-9503-BAB28E494EDF}"/>
          </ac:spMkLst>
        </pc:spChg>
        <pc:spChg chg="del">
          <ac:chgData name="Edward Tremel" userId="99c4cb7793acbe54" providerId="LiveId" clId="{47DF750E-CE45-4E71-9B07-E076CF7AE8DD}" dt="2021-02-01T18:56:05.601" v="1542" actId="478"/>
          <ac:spMkLst>
            <pc:docMk/>
            <pc:sldMk cId="3435575035" sldId="319"/>
            <ac:spMk id="3" creationId="{ABD54D81-0351-471D-8AC1-D1B4017046F4}"/>
          </ac:spMkLst>
        </pc:spChg>
        <pc:spChg chg="add mod">
          <ac:chgData name="Edward Tremel" userId="99c4cb7793acbe54" providerId="LiveId" clId="{47DF750E-CE45-4E71-9B07-E076CF7AE8DD}" dt="2021-02-01T20:02:00.124" v="2040" actId="207"/>
          <ac:spMkLst>
            <pc:docMk/>
            <pc:sldMk cId="3435575035" sldId="319"/>
            <ac:spMk id="5" creationId="{27E9AD47-A1B7-43EB-B471-874155F6E09D}"/>
          </ac:spMkLst>
        </pc:spChg>
        <pc:spChg chg="add mod">
          <ac:chgData name="Edward Tremel" userId="99c4cb7793acbe54" providerId="LiveId" clId="{47DF750E-CE45-4E71-9B07-E076CF7AE8DD}" dt="2021-02-01T19:55:52.752" v="1979" actId="1035"/>
          <ac:spMkLst>
            <pc:docMk/>
            <pc:sldMk cId="3435575035" sldId="319"/>
            <ac:spMk id="6" creationId="{1122EA6E-2DE4-4F3D-8D35-6D24A8E5A62A}"/>
          </ac:spMkLst>
        </pc:spChg>
        <pc:spChg chg="add mod">
          <ac:chgData name="Edward Tremel" userId="99c4cb7793acbe54" providerId="LiveId" clId="{47DF750E-CE45-4E71-9B07-E076CF7AE8DD}" dt="2021-02-01T19:55:52.752" v="1979" actId="1035"/>
          <ac:spMkLst>
            <pc:docMk/>
            <pc:sldMk cId="3435575035" sldId="319"/>
            <ac:spMk id="8" creationId="{D125FCFB-52C0-43E6-9153-C3376C4CBE1A}"/>
          </ac:spMkLst>
        </pc:spChg>
        <pc:spChg chg="add mod">
          <ac:chgData name="Edward Tremel" userId="99c4cb7793acbe54" providerId="LiveId" clId="{47DF750E-CE45-4E71-9B07-E076CF7AE8DD}" dt="2021-02-01T19:55:52.752" v="1979" actId="1035"/>
          <ac:spMkLst>
            <pc:docMk/>
            <pc:sldMk cId="3435575035" sldId="319"/>
            <ac:spMk id="16" creationId="{16D2D524-FBA4-4BCB-A96E-B7E21835695C}"/>
          </ac:spMkLst>
        </pc:spChg>
        <pc:spChg chg="add mod">
          <ac:chgData name="Edward Tremel" userId="99c4cb7793acbe54" providerId="LiveId" clId="{47DF750E-CE45-4E71-9B07-E076CF7AE8DD}" dt="2021-02-01T19:55:59.852" v="1980" actId="1036"/>
          <ac:spMkLst>
            <pc:docMk/>
            <pc:sldMk cId="3435575035" sldId="319"/>
            <ac:spMk id="22" creationId="{94F354CB-E792-4828-A2A9-EBE688458D3F}"/>
          </ac:spMkLst>
        </pc:spChg>
        <pc:spChg chg="add mod">
          <ac:chgData name="Edward Tremel" userId="99c4cb7793acbe54" providerId="LiveId" clId="{47DF750E-CE45-4E71-9B07-E076CF7AE8DD}" dt="2021-02-01T20:01:29.681" v="2037" actId="1076"/>
          <ac:spMkLst>
            <pc:docMk/>
            <pc:sldMk cId="3435575035" sldId="319"/>
            <ac:spMk id="28" creationId="{E85805E4-6888-4458-B9AA-B4540CD24BFB}"/>
          </ac:spMkLst>
        </pc:spChg>
        <pc:cxnChg chg="add mod">
          <ac:chgData name="Edward Tremel" userId="99c4cb7793acbe54" providerId="LiveId" clId="{47DF750E-CE45-4E71-9B07-E076CF7AE8DD}" dt="2021-02-01T19:55:52.752" v="1979" actId="1035"/>
          <ac:cxnSpMkLst>
            <pc:docMk/>
            <pc:sldMk cId="3435575035" sldId="319"/>
            <ac:cxnSpMk id="7" creationId="{9333FF0B-AE8B-450C-BEA7-29088044783B}"/>
          </ac:cxnSpMkLst>
        </pc:cxnChg>
        <pc:cxnChg chg="add mod">
          <ac:chgData name="Edward Tremel" userId="99c4cb7793acbe54" providerId="LiveId" clId="{47DF750E-CE45-4E71-9B07-E076CF7AE8DD}" dt="2021-02-01T19:55:52.752" v="1979" actId="1035"/>
          <ac:cxnSpMkLst>
            <pc:docMk/>
            <pc:sldMk cId="3435575035" sldId="319"/>
            <ac:cxnSpMk id="9" creationId="{470D4D6E-EC0C-474E-BBBA-3813C0A04F68}"/>
          </ac:cxnSpMkLst>
        </pc:cxnChg>
        <pc:cxnChg chg="add mod">
          <ac:chgData name="Edward Tremel" userId="99c4cb7793acbe54" providerId="LiveId" clId="{47DF750E-CE45-4E71-9B07-E076CF7AE8DD}" dt="2021-02-01T19:55:52.752" v="1979" actId="1035"/>
          <ac:cxnSpMkLst>
            <pc:docMk/>
            <pc:sldMk cId="3435575035" sldId="319"/>
            <ac:cxnSpMk id="17" creationId="{0BEE2D85-23E3-410E-B246-D1B33B5EC747}"/>
          </ac:cxnSpMkLst>
        </pc:cxnChg>
        <pc:cxnChg chg="add mod">
          <ac:chgData name="Edward Tremel" userId="99c4cb7793acbe54" providerId="LiveId" clId="{47DF750E-CE45-4E71-9B07-E076CF7AE8DD}" dt="2021-02-01T19:56:03.182" v="1981" actId="14100"/>
          <ac:cxnSpMkLst>
            <pc:docMk/>
            <pc:sldMk cId="3435575035" sldId="319"/>
            <ac:cxnSpMk id="23" creationId="{D49AD157-450F-4C10-99CF-4366E15A7E5C}"/>
          </ac:cxnSpMkLst>
        </pc:cxnChg>
        <pc:cxnChg chg="add mod">
          <ac:chgData name="Edward Tremel" userId="99c4cb7793acbe54" providerId="LiveId" clId="{47DF750E-CE45-4E71-9B07-E076CF7AE8DD}" dt="2021-02-01T20:01:34.625" v="2038" actId="14100"/>
          <ac:cxnSpMkLst>
            <pc:docMk/>
            <pc:sldMk cId="3435575035" sldId="319"/>
            <ac:cxnSpMk id="29" creationId="{138A7D24-5B75-45E4-899B-0346BD7D3A0C}"/>
          </ac:cxnSpMkLst>
        </pc:cxnChg>
      </pc:sldChg>
      <pc:sldChg chg="addSp modSp new mod ord">
        <pc:chgData name="Edward Tremel" userId="99c4cb7793acbe54" providerId="LiveId" clId="{47DF750E-CE45-4E71-9B07-E076CF7AE8DD}" dt="2021-02-01T20:30:02.593" v="2856" actId="20577"/>
        <pc:sldMkLst>
          <pc:docMk/>
          <pc:sldMk cId="2030996375" sldId="320"/>
        </pc:sldMkLst>
        <pc:spChg chg="mod">
          <ac:chgData name="Edward Tremel" userId="99c4cb7793acbe54" providerId="LiveId" clId="{47DF750E-CE45-4E71-9B07-E076CF7AE8DD}" dt="2021-02-01T20:06:49.513" v="2060" actId="20577"/>
          <ac:spMkLst>
            <pc:docMk/>
            <pc:sldMk cId="2030996375" sldId="320"/>
            <ac:spMk id="2" creationId="{B7832C06-045F-45E5-B07A-E15E3D09CAC1}"/>
          </ac:spMkLst>
        </pc:spChg>
        <pc:spChg chg="mod">
          <ac:chgData name="Edward Tremel" userId="99c4cb7793acbe54" providerId="LiveId" clId="{47DF750E-CE45-4E71-9B07-E076CF7AE8DD}" dt="2021-02-01T20:19:07.610" v="2542" actId="14100"/>
          <ac:spMkLst>
            <pc:docMk/>
            <pc:sldMk cId="2030996375" sldId="320"/>
            <ac:spMk id="3" creationId="{FEE91449-1148-4D04-A604-087CABA8D10C}"/>
          </ac:spMkLst>
        </pc:spChg>
        <pc:spChg chg="mod">
          <ac:chgData name="Edward Tremel" userId="99c4cb7793acbe54" providerId="LiveId" clId="{47DF750E-CE45-4E71-9B07-E076CF7AE8DD}" dt="2021-02-01T20:16:28.765" v="2452"/>
          <ac:spMkLst>
            <pc:docMk/>
            <pc:sldMk cId="2030996375" sldId="320"/>
            <ac:spMk id="4" creationId="{8922DB2D-3615-4A01-8E00-5A9E36678542}"/>
          </ac:spMkLst>
        </pc:spChg>
        <pc:spChg chg="add mod">
          <ac:chgData name="Edward Tremel" userId="99c4cb7793acbe54" providerId="LiveId" clId="{47DF750E-CE45-4E71-9B07-E076CF7AE8DD}" dt="2021-02-01T20:27:41.960" v="2802" actId="1037"/>
          <ac:spMkLst>
            <pc:docMk/>
            <pc:sldMk cId="2030996375" sldId="320"/>
            <ac:spMk id="6" creationId="{15DBAC77-C0A2-4307-BAB6-0B0267708644}"/>
          </ac:spMkLst>
        </pc:spChg>
        <pc:spChg chg="add mod">
          <ac:chgData name="Edward Tremel" userId="99c4cb7793acbe54" providerId="LiveId" clId="{47DF750E-CE45-4E71-9B07-E076CF7AE8DD}" dt="2021-02-01T20:27:46.274" v="2805" actId="1037"/>
          <ac:spMkLst>
            <pc:docMk/>
            <pc:sldMk cId="2030996375" sldId="320"/>
            <ac:spMk id="7" creationId="{33C4DFDA-91F2-4976-8212-6EB9793CD38D}"/>
          </ac:spMkLst>
        </pc:spChg>
        <pc:spChg chg="add mod">
          <ac:chgData name="Edward Tremel" userId="99c4cb7793acbe54" providerId="LiveId" clId="{47DF750E-CE45-4E71-9B07-E076CF7AE8DD}" dt="2021-02-01T20:27:41.960" v="2802" actId="1037"/>
          <ac:spMkLst>
            <pc:docMk/>
            <pc:sldMk cId="2030996375" sldId="320"/>
            <ac:spMk id="8" creationId="{D16A071F-F257-44B0-B7C6-DA7598CF1B8D}"/>
          </ac:spMkLst>
        </pc:spChg>
        <pc:spChg chg="add mod">
          <ac:chgData name="Edward Tremel" userId="99c4cb7793acbe54" providerId="LiveId" clId="{47DF750E-CE45-4E71-9B07-E076CF7AE8DD}" dt="2021-02-01T20:27:41.960" v="2802" actId="1037"/>
          <ac:spMkLst>
            <pc:docMk/>
            <pc:sldMk cId="2030996375" sldId="320"/>
            <ac:spMk id="11" creationId="{4D8D8D89-24D6-443A-BFB9-A39750990332}"/>
          </ac:spMkLst>
        </pc:spChg>
        <pc:spChg chg="add mod">
          <ac:chgData name="Edward Tremel" userId="99c4cb7793acbe54" providerId="LiveId" clId="{47DF750E-CE45-4E71-9B07-E076CF7AE8DD}" dt="2021-02-01T20:30:02.593" v="2856" actId="20577"/>
          <ac:spMkLst>
            <pc:docMk/>
            <pc:sldMk cId="2030996375" sldId="320"/>
            <ac:spMk id="14" creationId="{E48EC1F1-27D6-4BBA-A2F3-FA56FE52B938}"/>
          </ac:spMkLst>
        </pc:spChg>
        <pc:spChg chg="add mod">
          <ac:chgData name="Edward Tremel" userId="99c4cb7793acbe54" providerId="LiveId" clId="{47DF750E-CE45-4E71-9B07-E076CF7AE8DD}" dt="2021-02-01T20:27:41.960" v="2802" actId="1037"/>
          <ac:spMkLst>
            <pc:docMk/>
            <pc:sldMk cId="2030996375" sldId="320"/>
            <ac:spMk id="16" creationId="{13570992-3E98-4F22-9BD4-594769406FAA}"/>
          </ac:spMkLst>
        </pc:spChg>
        <pc:spChg chg="add mod">
          <ac:chgData name="Edward Tremel" userId="99c4cb7793acbe54" providerId="LiveId" clId="{47DF750E-CE45-4E71-9B07-E076CF7AE8DD}" dt="2021-02-01T20:27:46.274" v="2805" actId="1037"/>
          <ac:spMkLst>
            <pc:docMk/>
            <pc:sldMk cId="2030996375" sldId="320"/>
            <ac:spMk id="17" creationId="{CB3629D9-6A7B-4718-8DE1-ABB059EC8567}"/>
          </ac:spMkLst>
        </pc:spChg>
        <pc:spChg chg="add mod">
          <ac:chgData name="Edward Tremel" userId="99c4cb7793acbe54" providerId="LiveId" clId="{47DF750E-CE45-4E71-9B07-E076CF7AE8DD}" dt="2021-02-01T20:27:46.274" v="2805" actId="1037"/>
          <ac:spMkLst>
            <pc:docMk/>
            <pc:sldMk cId="2030996375" sldId="320"/>
            <ac:spMk id="18" creationId="{009A04AD-04CB-4F3A-9CA3-AFE38668D407}"/>
          </ac:spMkLst>
        </pc:spChg>
        <pc:picChg chg="add mod">
          <ac:chgData name="Edward Tremel" userId="99c4cb7793acbe54" providerId="LiveId" clId="{47DF750E-CE45-4E71-9B07-E076CF7AE8DD}" dt="2021-02-01T20:23:29.221" v="2691" actId="1076"/>
          <ac:picMkLst>
            <pc:docMk/>
            <pc:sldMk cId="2030996375" sldId="320"/>
            <ac:picMk id="5" creationId="{AD15AF57-1FC6-4A76-A766-A51C1CEA59F4}"/>
          </ac:picMkLst>
        </pc:picChg>
        <pc:cxnChg chg="add mod">
          <ac:chgData name="Edward Tremel" userId="99c4cb7793acbe54" providerId="LiveId" clId="{47DF750E-CE45-4E71-9B07-E076CF7AE8DD}" dt="2021-02-01T20:27:41.960" v="2802" actId="1037"/>
          <ac:cxnSpMkLst>
            <pc:docMk/>
            <pc:sldMk cId="2030996375" sldId="320"/>
            <ac:cxnSpMk id="10" creationId="{580C5A1C-F63D-4546-A746-066BC0C3FD90}"/>
          </ac:cxnSpMkLst>
        </pc:cxnChg>
        <pc:cxnChg chg="add mod">
          <ac:chgData name="Edward Tremel" userId="99c4cb7793acbe54" providerId="LiveId" clId="{47DF750E-CE45-4E71-9B07-E076CF7AE8DD}" dt="2021-02-01T20:27:41.960" v="2802" actId="1037"/>
          <ac:cxnSpMkLst>
            <pc:docMk/>
            <pc:sldMk cId="2030996375" sldId="320"/>
            <ac:cxnSpMk id="13" creationId="{0B7629E4-FCD3-4AE5-9C4F-60CE8A34A583}"/>
          </ac:cxnSpMkLst>
        </pc:cxnChg>
        <pc:cxnChg chg="add mod">
          <ac:chgData name="Edward Tremel" userId="99c4cb7793acbe54" providerId="LiveId" clId="{47DF750E-CE45-4E71-9B07-E076CF7AE8DD}" dt="2021-02-01T20:27:46.274" v="2805" actId="1037"/>
          <ac:cxnSpMkLst>
            <pc:docMk/>
            <pc:sldMk cId="2030996375" sldId="320"/>
            <ac:cxnSpMk id="15" creationId="{643818B2-0FDD-41AD-9E7C-90E002C0CFC9}"/>
          </ac:cxnSpMkLst>
        </pc:cxnChg>
        <pc:cxnChg chg="add mod">
          <ac:chgData name="Edward Tremel" userId="99c4cb7793acbe54" providerId="LiveId" clId="{47DF750E-CE45-4E71-9B07-E076CF7AE8DD}" dt="2021-02-01T20:27:46.274" v="2805" actId="1037"/>
          <ac:cxnSpMkLst>
            <pc:docMk/>
            <pc:sldMk cId="2030996375" sldId="320"/>
            <ac:cxnSpMk id="19" creationId="{6B2ECF7D-D287-4FAF-8F90-700F95114A7A}"/>
          </ac:cxnSpMkLst>
        </pc:cxnChg>
      </pc:sldChg>
      <pc:sldChg chg="modSp add mod">
        <pc:chgData name="Edward Tremel" userId="99c4cb7793acbe54" providerId="LiveId" clId="{47DF750E-CE45-4E71-9B07-E076CF7AE8DD}" dt="2021-02-01T21:42:19.907" v="2860" actId="113"/>
        <pc:sldMkLst>
          <pc:docMk/>
          <pc:sldMk cId="2544918941" sldId="321"/>
        </pc:sldMkLst>
        <pc:spChg chg="mod">
          <ac:chgData name="Edward Tremel" userId="99c4cb7793acbe54" providerId="LiveId" clId="{47DF750E-CE45-4E71-9B07-E076CF7AE8DD}" dt="2021-02-01T21:42:19.907" v="2860" actId="113"/>
          <ac:spMkLst>
            <pc:docMk/>
            <pc:sldMk cId="2544918941" sldId="321"/>
            <ac:spMk id="7" creationId="{00000000-0000-0000-0000-000000000000}"/>
          </ac:spMkLst>
        </pc:spChg>
      </pc:sldChg>
      <pc:sldChg chg="addSp modSp new mod modAnim">
        <pc:chgData name="Edward Tremel" userId="99c4cb7793acbe54" providerId="LiveId" clId="{47DF750E-CE45-4E71-9B07-E076CF7AE8DD}" dt="2021-02-01T23:19:43.275" v="4716"/>
        <pc:sldMkLst>
          <pc:docMk/>
          <pc:sldMk cId="3053945263" sldId="322"/>
        </pc:sldMkLst>
        <pc:spChg chg="mod">
          <ac:chgData name="Edward Tremel" userId="99c4cb7793acbe54" providerId="LiveId" clId="{47DF750E-CE45-4E71-9B07-E076CF7AE8DD}" dt="2021-02-01T22:19:50.261" v="4080" actId="20577"/>
          <ac:spMkLst>
            <pc:docMk/>
            <pc:sldMk cId="3053945263" sldId="322"/>
            <ac:spMk id="2" creationId="{29200B49-8F9F-424B-BB8F-E8DD6B7D7B6B}"/>
          </ac:spMkLst>
        </pc:spChg>
        <pc:spChg chg="mod">
          <ac:chgData name="Edward Tremel" userId="99c4cb7793acbe54" providerId="LiveId" clId="{47DF750E-CE45-4E71-9B07-E076CF7AE8DD}" dt="2021-02-01T22:57:30.576" v="4536" actId="20577"/>
          <ac:spMkLst>
            <pc:docMk/>
            <pc:sldMk cId="3053945263" sldId="322"/>
            <ac:spMk id="3" creationId="{48061724-C3BD-4797-A5AC-1754013AD042}"/>
          </ac:spMkLst>
        </pc:spChg>
        <pc:spChg chg="add mod">
          <ac:chgData name="Edward Tremel" userId="99c4cb7793acbe54" providerId="LiveId" clId="{47DF750E-CE45-4E71-9B07-E076CF7AE8DD}" dt="2021-02-01T22:56:42.065" v="4514" actId="1076"/>
          <ac:spMkLst>
            <pc:docMk/>
            <pc:sldMk cId="3053945263" sldId="322"/>
            <ac:spMk id="5" creationId="{F2397F82-7C8E-4BED-9336-6A7A7396DC4E}"/>
          </ac:spMkLst>
        </pc:spChg>
        <pc:spChg chg="add mod">
          <ac:chgData name="Edward Tremel" userId="99c4cb7793acbe54" providerId="LiveId" clId="{47DF750E-CE45-4E71-9B07-E076CF7AE8DD}" dt="2021-02-01T23:17:47.832" v="4674" actId="14100"/>
          <ac:spMkLst>
            <pc:docMk/>
            <pc:sldMk cId="3053945263" sldId="322"/>
            <ac:spMk id="6" creationId="{0340811F-D978-4DCA-A388-C03DCFFDEEC5}"/>
          </ac:spMkLst>
        </pc:spChg>
        <pc:spChg chg="add mod">
          <ac:chgData name="Edward Tremel" userId="99c4cb7793acbe54" providerId="LiveId" clId="{47DF750E-CE45-4E71-9B07-E076CF7AE8DD}" dt="2021-02-01T22:57:04.664" v="4525" actId="1076"/>
          <ac:spMkLst>
            <pc:docMk/>
            <pc:sldMk cId="3053945263" sldId="322"/>
            <ac:spMk id="7" creationId="{795AE4D8-8F1C-4A76-A775-9A88F71E39FB}"/>
          </ac:spMkLst>
        </pc:spChg>
        <pc:spChg chg="add mod">
          <ac:chgData name="Edward Tremel" userId="99c4cb7793acbe54" providerId="LiveId" clId="{47DF750E-CE45-4E71-9B07-E076CF7AE8DD}" dt="2021-02-01T23:05:40.953" v="4627" actId="1036"/>
          <ac:spMkLst>
            <pc:docMk/>
            <pc:sldMk cId="3053945263" sldId="322"/>
            <ac:spMk id="12" creationId="{DABA1701-D459-45DB-BFF7-A88E2F2F7501}"/>
          </ac:spMkLst>
        </pc:spChg>
        <pc:spChg chg="add mod">
          <ac:chgData name="Edward Tremel" userId="99c4cb7793acbe54" providerId="LiveId" clId="{47DF750E-CE45-4E71-9B07-E076CF7AE8DD}" dt="2021-02-01T23:05:40.953" v="4627" actId="1036"/>
          <ac:spMkLst>
            <pc:docMk/>
            <pc:sldMk cId="3053945263" sldId="322"/>
            <ac:spMk id="13" creationId="{A523DAFD-ABC6-4F82-8E7D-6715F59FFBA8}"/>
          </ac:spMkLst>
        </pc:spChg>
        <pc:spChg chg="add mod">
          <ac:chgData name="Edward Tremel" userId="99c4cb7793acbe54" providerId="LiveId" clId="{47DF750E-CE45-4E71-9B07-E076CF7AE8DD}" dt="2021-02-01T23:05:40.953" v="4627" actId="1036"/>
          <ac:spMkLst>
            <pc:docMk/>
            <pc:sldMk cId="3053945263" sldId="322"/>
            <ac:spMk id="15" creationId="{1797B6EC-0A0E-4C4E-B99B-AE546697EE49}"/>
          </ac:spMkLst>
        </pc:spChg>
        <pc:spChg chg="add mod">
          <ac:chgData name="Edward Tremel" userId="99c4cb7793acbe54" providerId="LiveId" clId="{47DF750E-CE45-4E71-9B07-E076CF7AE8DD}" dt="2021-02-01T23:18:53.339" v="4708" actId="1076"/>
          <ac:spMkLst>
            <pc:docMk/>
            <pc:sldMk cId="3053945263" sldId="322"/>
            <ac:spMk id="17" creationId="{BD0F3DE0-2FCF-44E8-AB88-E3682E53A6AA}"/>
          </ac:spMkLst>
        </pc:spChg>
        <pc:spChg chg="add mod">
          <ac:chgData name="Edward Tremel" userId="99c4cb7793acbe54" providerId="LiveId" clId="{47DF750E-CE45-4E71-9B07-E076CF7AE8DD}" dt="2021-02-01T23:18:35.522" v="4705" actId="1076"/>
          <ac:spMkLst>
            <pc:docMk/>
            <pc:sldMk cId="3053945263" sldId="322"/>
            <ac:spMk id="20" creationId="{78CAB82E-1E43-462A-928D-564EA34D5235}"/>
          </ac:spMkLst>
        </pc:spChg>
        <pc:cxnChg chg="add mod">
          <ac:chgData name="Edward Tremel" userId="99c4cb7793acbe54" providerId="LiveId" clId="{47DF750E-CE45-4E71-9B07-E076CF7AE8DD}" dt="2021-02-01T22:57:13.239" v="4528" actId="13822"/>
          <ac:cxnSpMkLst>
            <pc:docMk/>
            <pc:sldMk cId="3053945263" sldId="322"/>
            <ac:cxnSpMk id="9" creationId="{AF2E43C8-11DC-4E12-84F7-49549C9FBAE1}"/>
          </ac:cxnSpMkLst>
        </pc:cxnChg>
        <pc:cxnChg chg="add mod">
          <ac:chgData name="Edward Tremel" userId="99c4cb7793acbe54" providerId="LiveId" clId="{47DF750E-CE45-4E71-9B07-E076CF7AE8DD}" dt="2021-02-01T22:57:45.994" v="4539" actId="13822"/>
          <ac:cxnSpMkLst>
            <pc:docMk/>
            <pc:sldMk cId="3053945263" sldId="322"/>
            <ac:cxnSpMk id="11" creationId="{498CE3D3-5422-4168-AFB2-27BEFB3934B8}"/>
          </ac:cxnSpMkLst>
        </pc:cxnChg>
        <pc:cxnChg chg="add mod">
          <ac:chgData name="Edward Tremel" userId="99c4cb7793acbe54" providerId="LiveId" clId="{47DF750E-CE45-4E71-9B07-E076CF7AE8DD}" dt="2021-02-01T23:05:40.953" v="4627" actId="1036"/>
          <ac:cxnSpMkLst>
            <pc:docMk/>
            <pc:sldMk cId="3053945263" sldId="322"/>
            <ac:cxnSpMk id="14" creationId="{4AA5A9A4-3E1B-4534-B915-272B1403F776}"/>
          </ac:cxnSpMkLst>
        </pc:cxnChg>
        <pc:cxnChg chg="add mod">
          <ac:chgData name="Edward Tremel" userId="99c4cb7793acbe54" providerId="LiveId" clId="{47DF750E-CE45-4E71-9B07-E076CF7AE8DD}" dt="2021-02-01T23:18:00.705" v="4675" actId="14100"/>
          <ac:cxnSpMkLst>
            <pc:docMk/>
            <pc:sldMk cId="3053945263" sldId="322"/>
            <ac:cxnSpMk id="16" creationId="{16F841A6-F64F-4706-9BC9-424CED5471CF}"/>
          </ac:cxnSpMkLst>
        </pc:cxnChg>
        <pc:cxnChg chg="add mod">
          <ac:chgData name="Edward Tremel" userId="99c4cb7793acbe54" providerId="LiveId" clId="{47DF750E-CE45-4E71-9B07-E076CF7AE8DD}" dt="2021-02-01T23:18:53.339" v="4708" actId="1076"/>
          <ac:cxnSpMkLst>
            <pc:docMk/>
            <pc:sldMk cId="3053945263" sldId="322"/>
            <ac:cxnSpMk id="18" creationId="{0F97E134-2343-4C89-8F78-D08DEAD276CD}"/>
          </ac:cxnSpMkLst>
        </pc:cxnChg>
        <pc:cxnChg chg="add mod">
          <ac:chgData name="Edward Tremel" userId="99c4cb7793acbe54" providerId="LiveId" clId="{47DF750E-CE45-4E71-9B07-E076CF7AE8DD}" dt="2021-02-01T23:18:43.294" v="4707" actId="13822"/>
          <ac:cxnSpMkLst>
            <pc:docMk/>
            <pc:sldMk cId="3053945263" sldId="322"/>
            <ac:cxnSpMk id="22" creationId="{B0316C43-C3E9-4A5C-B800-CFF5CDE91401}"/>
          </ac:cxnSpMkLst>
        </pc:cxnChg>
      </pc:sldChg>
      <pc:sldChg chg="addSp delSp modSp new mod modAnim">
        <pc:chgData name="Edward Tremel" userId="99c4cb7793acbe54" providerId="LiveId" clId="{47DF750E-CE45-4E71-9B07-E076CF7AE8DD}" dt="2021-02-02T03:54:55.310" v="9830"/>
        <pc:sldMkLst>
          <pc:docMk/>
          <pc:sldMk cId="498151460" sldId="323"/>
        </pc:sldMkLst>
        <pc:spChg chg="mod">
          <ac:chgData name="Edward Tremel" userId="99c4cb7793acbe54" providerId="LiveId" clId="{47DF750E-CE45-4E71-9B07-E076CF7AE8DD}" dt="2021-02-01T23:21:38.461" v="4738" actId="20577"/>
          <ac:spMkLst>
            <pc:docMk/>
            <pc:sldMk cId="498151460" sldId="323"/>
            <ac:spMk id="2" creationId="{AFB44634-342E-438C-92A0-C47D83404F70}"/>
          </ac:spMkLst>
        </pc:spChg>
        <pc:spChg chg="mod">
          <ac:chgData name="Edward Tremel" userId="99c4cb7793acbe54" providerId="LiveId" clId="{47DF750E-CE45-4E71-9B07-E076CF7AE8DD}" dt="2021-02-01T23:37:41.753" v="4977" actId="20577"/>
          <ac:spMkLst>
            <pc:docMk/>
            <pc:sldMk cId="498151460" sldId="323"/>
            <ac:spMk id="3" creationId="{AA98C50E-0285-49C4-821A-EBC26F0A7A71}"/>
          </ac:spMkLst>
        </pc:spChg>
        <pc:spChg chg="add mod">
          <ac:chgData name="Edward Tremel" userId="99c4cb7793acbe54" providerId="LiveId" clId="{47DF750E-CE45-4E71-9B07-E076CF7AE8DD}" dt="2021-02-02T03:53:22.125" v="9814" actId="207"/>
          <ac:spMkLst>
            <pc:docMk/>
            <pc:sldMk cId="498151460" sldId="323"/>
            <ac:spMk id="5" creationId="{6FA88692-70F5-4BFF-9030-DF319D6E8B96}"/>
          </ac:spMkLst>
        </pc:spChg>
        <pc:spChg chg="add mod">
          <ac:chgData name="Edward Tremel" userId="99c4cb7793acbe54" providerId="LiveId" clId="{47DF750E-CE45-4E71-9B07-E076CF7AE8DD}" dt="2021-02-02T03:52:35.131" v="9766" actId="1037"/>
          <ac:spMkLst>
            <pc:docMk/>
            <pc:sldMk cId="498151460" sldId="323"/>
            <ac:spMk id="6" creationId="{06D490F9-5C16-4D1D-9327-69D6A8EAB938}"/>
          </ac:spMkLst>
        </pc:spChg>
        <pc:spChg chg="add mod">
          <ac:chgData name="Edward Tremel" userId="99c4cb7793acbe54" providerId="LiveId" clId="{47DF750E-CE45-4E71-9B07-E076CF7AE8DD}" dt="2021-02-02T03:52:35.131" v="9766" actId="1037"/>
          <ac:spMkLst>
            <pc:docMk/>
            <pc:sldMk cId="498151460" sldId="323"/>
            <ac:spMk id="7" creationId="{E29A0E7A-1405-46A4-9265-A8104531C19F}"/>
          </ac:spMkLst>
        </pc:spChg>
        <pc:spChg chg="add mod">
          <ac:chgData name="Edward Tremel" userId="99c4cb7793acbe54" providerId="LiveId" clId="{47DF750E-CE45-4E71-9B07-E076CF7AE8DD}" dt="2021-02-02T03:54:24.031" v="9827" actId="12789"/>
          <ac:spMkLst>
            <pc:docMk/>
            <pc:sldMk cId="498151460" sldId="323"/>
            <ac:spMk id="8" creationId="{417C3D01-0118-4AB0-A35D-8338E1FB1EFA}"/>
          </ac:spMkLst>
        </pc:spChg>
        <pc:spChg chg="add mod">
          <ac:chgData name="Edward Tremel" userId="99c4cb7793acbe54" providerId="LiveId" clId="{47DF750E-CE45-4E71-9B07-E076CF7AE8DD}" dt="2021-02-02T03:54:24.031" v="9827" actId="12789"/>
          <ac:spMkLst>
            <pc:docMk/>
            <pc:sldMk cId="498151460" sldId="323"/>
            <ac:spMk id="9" creationId="{AF15F6CE-6D26-4EEA-8D16-A4F5F60477DA}"/>
          </ac:spMkLst>
        </pc:spChg>
        <pc:spChg chg="add mod">
          <ac:chgData name="Edward Tremel" userId="99c4cb7793acbe54" providerId="LiveId" clId="{47DF750E-CE45-4E71-9B07-E076CF7AE8DD}" dt="2021-02-02T03:54:24.031" v="9827" actId="12789"/>
          <ac:spMkLst>
            <pc:docMk/>
            <pc:sldMk cId="498151460" sldId="323"/>
            <ac:spMk id="10" creationId="{9D881E35-E02A-4EF8-A463-5B2AF970E03F}"/>
          </ac:spMkLst>
        </pc:spChg>
        <pc:spChg chg="add mod">
          <ac:chgData name="Edward Tremel" userId="99c4cb7793acbe54" providerId="LiveId" clId="{47DF750E-CE45-4E71-9B07-E076CF7AE8DD}" dt="2021-02-02T03:54:24.031" v="9827" actId="12789"/>
          <ac:spMkLst>
            <pc:docMk/>
            <pc:sldMk cId="498151460" sldId="323"/>
            <ac:spMk id="11" creationId="{6FC41A26-33AA-4D36-BD6A-60A50973266B}"/>
          </ac:spMkLst>
        </pc:spChg>
        <pc:spChg chg="add mod">
          <ac:chgData name="Edward Tremel" userId="99c4cb7793acbe54" providerId="LiveId" clId="{47DF750E-CE45-4E71-9B07-E076CF7AE8DD}" dt="2021-02-02T03:54:24.031" v="9827" actId="12789"/>
          <ac:spMkLst>
            <pc:docMk/>
            <pc:sldMk cId="498151460" sldId="323"/>
            <ac:spMk id="12" creationId="{39858926-A4F7-41BC-9EA0-6184B3DB83E8}"/>
          </ac:spMkLst>
        </pc:spChg>
        <pc:spChg chg="add mod">
          <ac:chgData name="Edward Tremel" userId="99c4cb7793acbe54" providerId="LiveId" clId="{47DF750E-CE45-4E71-9B07-E076CF7AE8DD}" dt="2021-02-02T03:54:24.031" v="9827" actId="12789"/>
          <ac:spMkLst>
            <pc:docMk/>
            <pc:sldMk cId="498151460" sldId="323"/>
            <ac:spMk id="15" creationId="{7E6DF519-2C6E-43AE-96AB-8B569FD105CF}"/>
          </ac:spMkLst>
        </pc:spChg>
        <pc:spChg chg="add mod">
          <ac:chgData name="Edward Tremel" userId="99c4cb7793acbe54" providerId="LiveId" clId="{47DF750E-CE45-4E71-9B07-E076CF7AE8DD}" dt="2021-02-01T23:42:11.144" v="5078" actId="1037"/>
          <ac:spMkLst>
            <pc:docMk/>
            <pc:sldMk cId="498151460" sldId="323"/>
            <ac:spMk id="16" creationId="{477C04E9-09D9-45A5-AB27-6A5EB2570FCE}"/>
          </ac:spMkLst>
        </pc:spChg>
        <pc:spChg chg="add mod">
          <ac:chgData name="Edward Tremel" userId="99c4cb7793acbe54" providerId="LiveId" clId="{47DF750E-CE45-4E71-9B07-E076CF7AE8DD}" dt="2021-02-01T23:42:40.098" v="5087" actId="20577"/>
          <ac:spMkLst>
            <pc:docMk/>
            <pc:sldMk cId="498151460" sldId="323"/>
            <ac:spMk id="20" creationId="{26E16935-1549-426E-9338-EAA82ECF24C3}"/>
          </ac:spMkLst>
        </pc:spChg>
        <pc:spChg chg="add mod">
          <ac:chgData name="Edward Tremel" userId="99c4cb7793acbe54" providerId="LiveId" clId="{47DF750E-CE45-4E71-9B07-E076CF7AE8DD}" dt="2021-02-01T23:43:40.792" v="5138" actId="20577"/>
          <ac:spMkLst>
            <pc:docMk/>
            <pc:sldMk cId="498151460" sldId="323"/>
            <ac:spMk id="21" creationId="{891D99A7-3EA1-45A5-A9C0-BFB57E776410}"/>
          </ac:spMkLst>
        </pc:spChg>
        <pc:spChg chg="add del mod">
          <ac:chgData name="Edward Tremel" userId="99c4cb7793acbe54" providerId="LiveId" clId="{47DF750E-CE45-4E71-9B07-E076CF7AE8DD}" dt="2021-02-01T23:42:39.678" v="5086"/>
          <ac:spMkLst>
            <pc:docMk/>
            <pc:sldMk cId="498151460" sldId="323"/>
            <ac:spMk id="24" creationId="{002588FB-7211-46FC-801D-1157773BC8B7}"/>
          </ac:spMkLst>
        </pc:spChg>
        <pc:spChg chg="add mod">
          <ac:chgData name="Edward Tremel" userId="99c4cb7793acbe54" providerId="LiveId" clId="{47DF750E-CE45-4E71-9B07-E076CF7AE8DD}" dt="2021-02-01T23:43:18.288" v="5129" actId="1076"/>
          <ac:spMkLst>
            <pc:docMk/>
            <pc:sldMk cId="498151460" sldId="323"/>
            <ac:spMk id="25" creationId="{73252867-8361-457B-8CB9-722709994C27}"/>
          </ac:spMkLst>
        </pc:spChg>
        <pc:spChg chg="add mod">
          <ac:chgData name="Edward Tremel" userId="99c4cb7793acbe54" providerId="LiveId" clId="{47DF750E-CE45-4E71-9B07-E076CF7AE8DD}" dt="2021-02-02T03:53:32.069" v="9816" actId="1076"/>
          <ac:spMkLst>
            <pc:docMk/>
            <pc:sldMk cId="498151460" sldId="323"/>
            <ac:spMk id="29" creationId="{CB2A5BC1-3DA4-49BE-8F7F-61C04446FED1}"/>
          </ac:spMkLst>
        </pc:spChg>
        <pc:spChg chg="add mod">
          <ac:chgData name="Edward Tremel" userId="99c4cb7793acbe54" providerId="LiveId" clId="{47DF750E-CE45-4E71-9B07-E076CF7AE8DD}" dt="2021-02-02T03:54:32.690" v="9829" actId="1038"/>
          <ac:spMkLst>
            <pc:docMk/>
            <pc:sldMk cId="498151460" sldId="323"/>
            <ac:spMk id="30" creationId="{D9997CAF-B471-4038-A3D2-A7CC11316BB6}"/>
          </ac:spMkLst>
        </pc:spChg>
        <pc:spChg chg="add mod">
          <ac:chgData name="Edward Tremel" userId="99c4cb7793acbe54" providerId="LiveId" clId="{47DF750E-CE45-4E71-9B07-E076CF7AE8DD}" dt="2021-02-02T03:54:24.031" v="9827" actId="12789"/>
          <ac:spMkLst>
            <pc:docMk/>
            <pc:sldMk cId="498151460" sldId="323"/>
            <ac:spMk id="31" creationId="{2CBAB2C2-C1CE-4A23-BD1F-04B0D3DC2D02}"/>
          </ac:spMkLst>
        </pc:spChg>
        <pc:cxnChg chg="add mod">
          <ac:chgData name="Edward Tremel" userId="99c4cb7793acbe54" providerId="LiveId" clId="{47DF750E-CE45-4E71-9B07-E076CF7AE8DD}" dt="2021-02-02T03:54:24.031" v="9827" actId="12789"/>
          <ac:cxnSpMkLst>
            <pc:docMk/>
            <pc:sldMk cId="498151460" sldId="323"/>
            <ac:cxnSpMk id="14" creationId="{BCC86885-6306-4DD2-A937-E1B3E1325FBA}"/>
          </ac:cxnSpMkLst>
        </pc:cxnChg>
        <pc:cxnChg chg="add mod">
          <ac:chgData name="Edward Tremel" userId="99c4cb7793acbe54" providerId="LiveId" clId="{47DF750E-CE45-4E71-9B07-E076CF7AE8DD}" dt="2021-02-01T23:42:11.144" v="5078" actId="1037"/>
          <ac:cxnSpMkLst>
            <pc:docMk/>
            <pc:sldMk cId="498151460" sldId="323"/>
            <ac:cxnSpMk id="18" creationId="{5572B50B-0FA9-46D2-AC18-B3BA87F1EAA7}"/>
          </ac:cxnSpMkLst>
        </pc:cxnChg>
        <pc:cxnChg chg="add mod">
          <ac:chgData name="Edward Tremel" userId="99c4cb7793acbe54" providerId="LiveId" clId="{47DF750E-CE45-4E71-9B07-E076CF7AE8DD}" dt="2021-02-01T23:42:36.641" v="5083" actId="13822"/>
          <ac:cxnSpMkLst>
            <pc:docMk/>
            <pc:sldMk cId="498151460" sldId="323"/>
            <ac:cxnSpMk id="23" creationId="{EE5C3CD7-D255-469F-876C-8F90DCF95957}"/>
          </ac:cxnSpMkLst>
        </pc:cxnChg>
        <pc:cxnChg chg="add mod">
          <ac:chgData name="Edward Tremel" userId="99c4cb7793acbe54" providerId="LiveId" clId="{47DF750E-CE45-4E71-9B07-E076CF7AE8DD}" dt="2021-02-01T23:43:28.807" v="5132" actId="13822"/>
          <ac:cxnSpMkLst>
            <pc:docMk/>
            <pc:sldMk cId="498151460" sldId="323"/>
            <ac:cxnSpMk id="27" creationId="{98DB415A-ADA8-4D88-A237-9B2210FEA987}"/>
          </ac:cxnSpMkLst>
        </pc:cxnChg>
      </pc:sldChg>
      <pc:sldChg chg="addSp delSp modSp new mod modAnim">
        <pc:chgData name="Edward Tremel" userId="99c4cb7793acbe54" providerId="LiveId" clId="{47DF750E-CE45-4E71-9B07-E076CF7AE8DD}" dt="2021-02-03T23:07:04.373" v="9858" actId="20577"/>
        <pc:sldMkLst>
          <pc:docMk/>
          <pc:sldMk cId="484327933" sldId="324"/>
        </pc:sldMkLst>
        <pc:spChg chg="mod">
          <ac:chgData name="Edward Tremel" userId="99c4cb7793acbe54" providerId="LiveId" clId="{47DF750E-CE45-4E71-9B07-E076CF7AE8DD}" dt="2021-02-01T23:44:18.290" v="5196" actId="20577"/>
          <ac:spMkLst>
            <pc:docMk/>
            <pc:sldMk cId="484327933" sldId="324"/>
            <ac:spMk id="2" creationId="{8246C52F-5A0D-488C-BE3B-D025CD4F830A}"/>
          </ac:spMkLst>
        </pc:spChg>
        <pc:spChg chg="mod">
          <ac:chgData name="Edward Tremel" userId="99c4cb7793acbe54" providerId="LiveId" clId="{47DF750E-CE45-4E71-9B07-E076CF7AE8DD}" dt="2021-02-02T00:15:49.294" v="5458" actId="20577"/>
          <ac:spMkLst>
            <pc:docMk/>
            <pc:sldMk cId="484327933" sldId="324"/>
            <ac:spMk id="3" creationId="{B3750B1A-134C-45E3-9173-E872747F6759}"/>
          </ac:spMkLst>
        </pc:spChg>
        <pc:spChg chg="add mod">
          <ac:chgData name="Edward Tremel" userId="99c4cb7793acbe54" providerId="LiveId" clId="{47DF750E-CE45-4E71-9B07-E076CF7AE8DD}" dt="2021-02-03T23:07:04.373" v="9858" actId="20577"/>
          <ac:spMkLst>
            <pc:docMk/>
            <pc:sldMk cId="484327933" sldId="324"/>
            <ac:spMk id="5" creationId="{5F970354-F672-4C36-A73B-69C00C3C7398}"/>
          </ac:spMkLst>
        </pc:spChg>
        <pc:spChg chg="add mod">
          <ac:chgData name="Edward Tremel" userId="99c4cb7793acbe54" providerId="LiveId" clId="{47DF750E-CE45-4E71-9B07-E076CF7AE8DD}" dt="2021-02-03T23:06:57.710" v="9839" actId="1036"/>
          <ac:spMkLst>
            <pc:docMk/>
            <pc:sldMk cId="484327933" sldId="324"/>
            <ac:spMk id="6" creationId="{FEAB35F6-D0BE-4CEA-9ADC-27E10D4A2D20}"/>
          </ac:spMkLst>
        </pc:spChg>
        <pc:spChg chg="add mod">
          <ac:chgData name="Edward Tremel" userId="99c4cb7793acbe54" providerId="LiveId" clId="{47DF750E-CE45-4E71-9B07-E076CF7AE8DD}" dt="2021-02-03T23:06:57.710" v="9839" actId="1036"/>
          <ac:spMkLst>
            <pc:docMk/>
            <pc:sldMk cId="484327933" sldId="324"/>
            <ac:spMk id="12" creationId="{37B1D6A3-69E8-4071-8C27-EA3EB7C3A2BB}"/>
          </ac:spMkLst>
        </pc:spChg>
        <pc:spChg chg="add del">
          <ac:chgData name="Edward Tremel" userId="99c4cb7793acbe54" providerId="LiveId" clId="{47DF750E-CE45-4E71-9B07-E076CF7AE8DD}" dt="2021-02-02T00:08:47.287" v="5432" actId="478"/>
          <ac:spMkLst>
            <pc:docMk/>
            <pc:sldMk cId="484327933" sldId="324"/>
            <ac:spMk id="14" creationId="{81D5CABA-ECCE-4B2B-BE0A-81D7E6481974}"/>
          </ac:spMkLst>
        </pc:spChg>
        <pc:cxnChg chg="add mod">
          <ac:chgData name="Edward Tremel" userId="99c4cb7793acbe54" providerId="LiveId" clId="{47DF750E-CE45-4E71-9B07-E076CF7AE8DD}" dt="2021-02-03T23:06:57.710" v="9839" actId="1036"/>
          <ac:cxnSpMkLst>
            <pc:docMk/>
            <pc:sldMk cId="484327933" sldId="324"/>
            <ac:cxnSpMk id="8" creationId="{1BEEF6C7-655A-4F3E-AE0F-406E782B1BC4}"/>
          </ac:cxnSpMkLst>
        </pc:cxnChg>
        <pc:cxnChg chg="add mod">
          <ac:chgData name="Edward Tremel" userId="99c4cb7793acbe54" providerId="LiveId" clId="{47DF750E-CE45-4E71-9B07-E076CF7AE8DD}" dt="2021-02-03T23:06:57.710" v="9839" actId="1036"/>
          <ac:cxnSpMkLst>
            <pc:docMk/>
            <pc:sldMk cId="484327933" sldId="324"/>
            <ac:cxnSpMk id="10" creationId="{49A1A69D-826C-4BF9-BA0F-E7EE3787FBAA}"/>
          </ac:cxnSpMkLst>
        </pc:cxnChg>
      </pc:sldChg>
      <pc:sldChg chg="addSp delSp modSp new mod modAnim">
        <pc:chgData name="Edward Tremel" userId="99c4cb7793acbe54" providerId="LiveId" clId="{47DF750E-CE45-4E71-9B07-E076CF7AE8DD}" dt="2021-02-02T01:50:10.472" v="6310"/>
        <pc:sldMkLst>
          <pc:docMk/>
          <pc:sldMk cId="3044411608" sldId="325"/>
        </pc:sldMkLst>
        <pc:spChg chg="mod">
          <ac:chgData name="Edward Tremel" userId="99c4cb7793acbe54" providerId="LiveId" clId="{47DF750E-CE45-4E71-9B07-E076CF7AE8DD}" dt="2021-02-02T01:14:29.430" v="5485" actId="20577"/>
          <ac:spMkLst>
            <pc:docMk/>
            <pc:sldMk cId="3044411608" sldId="325"/>
            <ac:spMk id="2" creationId="{CC7E03BB-9E1E-4FB9-9464-ECEC49367095}"/>
          </ac:spMkLst>
        </pc:spChg>
        <pc:spChg chg="mod">
          <ac:chgData name="Edward Tremel" userId="99c4cb7793acbe54" providerId="LiveId" clId="{47DF750E-CE45-4E71-9B07-E076CF7AE8DD}" dt="2021-02-02T01:40:55.111" v="6083"/>
          <ac:spMkLst>
            <pc:docMk/>
            <pc:sldMk cId="3044411608" sldId="325"/>
            <ac:spMk id="3" creationId="{733D527D-57C0-4BAD-BC73-EF1EDA797354}"/>
          </ac:spMkLst>
        </pc:spChg>
        <pc:spChg chg="add mod">
          <ac:chgData name="Edward Tremel" userId="99c4cb7793acbe54" providerId="LiveId" clId="{47DF750E-CE45-4E71-9B07-E076CF7AE8DD}" dt="2021-02-02T01:46:28.199" v="6214" actId="1076"/>
          <ac:spMkLst>
            <pc:docMk/>
            <pc:sldMk cId="3044411608" sldId="325"/>
            <ac:spMk id="5" creationId="{2E392FF8-8810-4006-BB50-3D5476E14186}"/>
          </ac:spMkLst>
        </pc:spChg>
        <pc:spChg chg="add del mod">
          <ac:chgData name="Edward Tremel" userId="99c4cb7793acbe54" providerId="LiveId" clId="{47DF750E-CE45-4E71-9B07-E076CF7AE8DD}" dt="2021-02-02T01:34:58.592" v="5920" actId="478"/>
          <ac:spMkLst>
            <pc:docMk/>
            <pc:sldMk cId="3044411608" sldId="325"/>
            <ac:spMk id="6" creationId="{B2B88244-FA08-49F8-8568-CCA6004E33B0}"/>
          </ac:spMkLst>
        </pc:spChg>
        <pc:spChg chg="add mod">
          <ac:chgData name="Edward Tremel" userId="99c4cb7793acbe54" providerId="LiveId" clId="{47DF750E-CE45-4E71-9B07-E076CF7AE8DD}" dt="2021-02-02T01:46:55.812" v="6233" actId="1076"/>
          <ac:spMkLst>
            <pc:docMk/>
            <pc:sldMk cId="3044411608" sldId="325"/>
            <ac:spMk id="7" creationId="{15EB69FC-5B32-4F31-856A-EC23F39A01F7}"/>
          </ac:spMkLst>
        </pc:spChg>
        <pc:spChg chg="add mod">
          <ac:chgData name="Edward Tremel" userId="99c4cb7793acbe54" providerId="LiveId" clId="{47DF750E-CE45-4E71-9B07-E076CF7AE8DD}" dt="2021-02-02T01:48:52.254" v="6280" actId="14100"/>
          <ac:spMkLst>
            <pc:docMk/>
            <pc:sldMk cId="3044411608" sldId="325"/>
            <ac:spMk id="9" creationId="{57DDF118-1BA1-45CE-9A1A-776B7BD70CAC}"/>
          </ac:spMkLst>
        </pc:spChg>
        <pc:spChg chg="add mod">
          <ac:chgData name="Edward Tremel" userId="99c4cb7793acbe54" providerId="LiveId" clId="{47DF750E-CE45-4E71-9B07-E076CF7AE8DD}" dt="2021-02-02T01:49:38.886" v="6305" actId="1076"/>
          <ac:spMkLst>
            <pc:docMk/>
            <pc:sldMk cId="3044411608" sldId="325"/>
            <ac:spMk id="10" creationId="{4290A431-ACB6-423F-B0CF-B6FF690F14A7}"/>
          </ac:spMkLst>
        </pc:spChg>
        <pc:spChg chg="add mod">
          <ac:chgData name="Edward Tremel" userId="99c4cb7793acbe54" providerId="LiveId" clId="{47DF750E-CE45-4E71-9B07-E076CF7AE8DD}" dt="2021-02-02T01:48:32.761" v="6270" actId="313"/>
          <ac:spMkLst>
            <pc:docMk/>
            <pc:sldMk cId="3044411608" sldId="325"/>
            <ac:spMk id="11" creationId="{F1DAA512-D8EC-42AA-9621-313339182E1C}"/>
          </ac:spMkLst>
        </pc:spChg>
        <pc:spChg chg="add mod">
          <ac:chgData name="Edward Tremel" userId="99c4cb7793acbe54" providerId="LiveId" clId="{47DF750E-CE45-4E71-9B07-E076CF7AE8DD}" dt="2021-02-02T01:48:37.081" v="6275" actId="313"/>
          <ac:spMkLst>
            <pc:docMk/>
            <pc:sldMk cId="3044411608" sldId="325"/>
            <ac:spMk id="14" creationId="{9F446B24-E683-4526-8291-97100BF6EC82}"/>
          </ac:spMkLst>
        </pc:spChg>
        <pc:spChg chg="add mod">
          <ac:chgData name="Edward Tremel" userId="99c4cb7793acbe54" providerId="LiveId" clId="{47DF750E-CE45-4E71-9B07-E076CF7AE8DD}" dt="2021-02-02T01:48:11.148" v="6265" actId="554"/>
          <ac:spMkLst>
            <pc:docMk/>
            <pc:sldMk cId="3044411608" sldId="325"/>
            <ac:spMk id="22" creationId="{9FE014D4-3A64-4458-951F-4B81717B7E3A}"/>
          </ac:spMkLst>
        </pc:spChg>
        <pc:spChg chg="add mod">
          <ac:chgData name="Edward Tremel" userId="99c4cb7793acbe54" providerId="LiveId" clId="{47DF750E-CE45-4E71-9B07-E076CF7AE8DD}" dt="2021-02-02T01:48:11.148" v="6265" actId="554"/>
          <ac:spMkLst>
            <pc:docMk/>
            <pc:sldMk cId="3044411608" sldId="325"/>
            <ac:spMk id="23" creationId="{5E8B41F1-2322-4D4E-B474-79BB94FA9C4A}"/>
          </ac:spMkLst>
        </pc:spChg>
        <pc:spChg chg="add del mod">
          <ac:chgData name="Edward Tremel" userId="99c4cb7793acbe54" providerId="LiveId" clId="{47DF750E-CE45-4E71-9B07-E076CF7AE8DD}" dt="2021-02-02T01:46:51.815" v="6230" actId="478"/>
          <ac:spMkLst>
            <pc:docMk/>
            <pc:sldMk cId="3044411608" sldId="325"/>
            <ac:spMk id="24" creationId="{0E4BE866-9307-44C1-9220-297DFB0CF986}"/>
          </ac:spMkLst>
        </pc:spChg>
        <pc:spChg chg="add mod">
          <ac:chgData name="Edward Tremel" userId="99c4cb7793acbe54" providerId="LiveId" clId="{47DF750E-CE45-4E71-9B07-E076CF7AE8DD}" dt="2021-02-02T01:48:11.148" v="6265" actId="554"/>
          <ac:spMkLst>
            <pc:docMk/>
            <pc:sldMk cId="3044411608" sldId="325"/>
            <ac:spMk id="25" creationId="{47930A0D-A138-4E54-B66F-E6F72B7EE2B8}"/>
          </ac:spMkLst>
        </pc:spChg>
        <pc:spChg chg="add mod">
          <ac:chgData name="Edward Tremel" userId="99c4cb7793acbe54" providerId="LiveId" clId="{47DF750E-CE45-4E71-9B07-E076CF7AE8DD}" dt="2021-02-02T01:49:21.969" v="6304" actId="1076"/>
          <ac:spMkLst>
            <pc:docMk/>
            <pc:sldMk cId="3044411608" sldId="325"/>
            <ac:spMk id="32" creationId="{073D8EE8-8F60-476F-AEE5-D5900A927187}"/>
          </ac:spMkLst>
        </pc:spChg>
        <pc:cxnChg chg="add mod">
          <ac:chgData name="Edward Tremel" userId="99c4cb7793acbe54" providerId="LiveId" clId="{47DF750E-CE45-4E71-9B07-E076CF7AE8DD}" dt="2021-02-02T01:44:46.968" v="6206" actId="14100"/>
          <ac:cxnSpMkLst>
            <pc:docMk/>
            <pc:sldMk cId="3044411608" sldId="325"/>
            <ac:cxnSpMk id="13" creationId="{3F1619B9-D5DC-41FF-9689-EC48C6ACC9E6}"/>
          </ac:cxnSpMkLst>
        </pc:cxnChg>
        <pc:cxnChg chg="add mod">
          <ac:chgData name="Edward Tremel" userId="99c4cb7793acbe54" providerId="LiveId" clId="{47DF750E-CE45-4E71-9B07-E076CF7AE8DD}" dt="2021-02-02T01:45:25.926" v="6212" actId="13822"/>
          <ac:cxnSpMkLst>
            <pc:docMk/>
            <pc:sldMk cId="3044411608" sldId="325"/>
            <ac:cxnSpMk id="20" creationId="{3FC7A85B-20AC-4DFE-836C-B57ADEDD5842}"/>
          </ac:cxnSpMkLst>
        </pc:cxnChg>
        <pc:cxnChg chg="add mod">
          <ac:chgData name="Edward Tremel" userId="99c4cb7793acbe54" providerId="LiveId" clId="{47DF750E-CE45-4E71-9B07-E076CF7AE8DD}" dt="2021-02-02T01:47:47.223" v="6260" actId="14100"/>
          <ac:cxnSpMkLst>
            <pc:docMk/>
            <pc:sldMk cId="3044411608" sldId="325"/>
            <ac:cxnSpMk id="27" creationId="{0837FBDC-9919-4D1C-B957-1241ECA85AE0}"/>
          </ac:cxnSpMkLst>
        </pc:cxnChg>
        <pc:cxnChg chg="add mod">
          <ac:chgData name="Edward Tremel" userId="99c4cb7793acbe54" providerId="LiveId" clId="{47DF750E-CE45-4E71-9B07-E076CF7AE8DD}" dt="2021-02-02T01:47:56.866" v="6262" actId="1076"/>
          <ac:cxnSpMkLst>
            <pc:docMk/>
            <pc:sldMk cId="3044411608" sldId="325"/>
            <ac:cxnSpMk id="29" creationId="{524A1A96-7BDA-4A3D-9C86-18F9C92991C1}"/>
          </ac:cxnSpMkLst>
        </pc:cxnChg>
        <pc:cxnChg chg="add mod">
          <ac:chgData name="Edward Tremel" userId="99c4cb7793acbe54" providerId="LiveId" clId="{47DF750E-CE45-4E71-9B07-E076CF7AE8DD}" dt="2021-02-02T01:48:05.741" v="6264" actId="1076"/>
          <ac:cxnSpMkLst>
            <pc:docMk/>
            <pc:sldMk cId="3044411608" sldId="325"/>
            <ac:cxnSpMk id="30" creationId="{53509352-600B-4314-8166-D53E592E86E8}"/>
          </ac:cxnSpMkLst>
        </pc:cxnChg>
        <pc:cxnChg chg="add mod">
          <ac:chgData name="Edward Tremel" userId="99c4cb7793acbe54" providerId="LiveId" clId="{47DF750E-CE45-4E71-9B07-E076CF7AE8DD}" dt="2021-02-02T01:49:08.042" v="6282" actId="1076"/>
          <ac:cxnSpMkLst>
            <pc:docMk/>
            <pc:sldMk cId="3044411608" sldId="325"/>
            <ac:cxnSpMk id="31" creationId="{A6D3D8FD-D33E-4787-8E41-436BA30EDF93}"/>
          </ac:cxnSpMkLst>
        </pc:cxnChg>
      </pc:sldChg>
      <pc:sldChg chg="modSp add mod">
        <pc:chgData name="Edward Tremel" userId="99c4cb7793acbe54" providerId="LiveId" clId="{47DF750E-CE45-4E71-9B07-E076CF7AE8DD}" dt="2021-02-02T00:16:48.867" v="5462" actId="113"/>
        <pc:sldMkLst>
          <pc:docMk/>
          <pc:sldMk cId="2408969512" sldId="326"/>
        </pc:sldMkLst>
        <pc:spChg chg="mod">
          <ac:chgData name="Edward Tremel" userId="99c4cb7793acbe54" providerId="LiveId" clId="{47DF750E-CE45-4E71-9B07-E076CF7AE8DD}" dt="2021-02-02T00:16:48.867" v="5462" actId="113"/>
          <ac:spMkLst>
            <pc:docMk/>
            <pc:sldMk cId="2408969512" sldId="326"/>
            <ac:spMk id="7" creationId="{00000000-0000-0000-0000-000000000000}"/>
          </ac:spMkLst>
        </pc:spChg>
      </pc:sldChg>
      <pc:sldChg chg="addSp delSp modSp new mod addAnim delAnim modAnim">
        <pc:chgData name="Edward Tremel" userId="99c4cb7793acbe54" providerId="LiveId" clId="{47DF750E-CE45-4E71-9B07-E076CF7AE8DD}" dt="2021-02-02T02:30:55.913" v="6834"/>
        <pc:sldMkLst>
          <pc:docMk/>
          <pc:sldMk cId="3811861087" sldId="327"/>
        </pc:sldMkLst>
        <pc:spChg chg="mod">
          <ac:chgData name="Edward Tremel" userId="99c4cb7793acbe54" providerId="LiveId" clId="{47DF750E-CE45-4E71-9B07-E076CF7AE8DD}" dt="2021-02-02T01:53:52.925" v="6328" actId="20577"/>
          <ac:spMkLst>
            <pc:docMk/>
            <pc:sldMk cId="3811861087" sldId="327"/>
            <ac:spMk id="2" creationId="{EED97E95-A200-4CD1-ACC0-D516BA28D26D}"/>
          </ac:spMkLst>
        </pc:spChg>
        <pc:spChg chg="mod">
          <ac:chgData name="Edward Tremel" userId="99c4cb7793acbe54" providerId="LiveId" clId="{47DF750E-CE45-4E71-9B07-E076CF7AE8DD}" dt="2021-02-02T02:23:36.767" v="6660" actId="2711"/>
          <ac:spMkLst>
            <pc:docMk/>
            <pc:sldMk cId="3811861087" sldId="327"/>
            <ac:spMk id="3" creationId="{B911464D-F64D-4F91-ABD4-851EC9F6E947}"/>
          </ac:spMkLst>
        </pc:spChg>
        <pc:spChg chg="add mod">
          <ac:chgData name="Edward Tremel" userId="99c4cb7793acbe54" providerId="LiveId" clId="{47DF750E-CE45-4E71-9B07-E076CF7AE8DD}" dt="2021-02-02T02:26:44.646" v="6743" actId="1076"/>
          <ac:spMkLst>
            <pc:docMk/>
            <pc:sldMk cId="3811861087" sldId="327"/>
            <ac:spMk id="5" creationId="{A2A4743C-5894-4B71-8E94-77CE376E3B05}"/>
          </ac:spMkLst>
        </pc:spChg>
        <pc:spChg chg="add del mod">
          <ac:chgData name="Edward Tremel" userId="99c4cb7793acbe54" providerId="LiveId" clId="{47DF750E-CE45-4E71-9B07-E076CF7AE8DD}" dt="2021-02-02T02:30:50.366" v="6831" actId="478"/>
          <ac:spMkLst>
            <pc:docMk/>
            <pc:sldMk cId="3811861087" sldId="327"/>
            <ac:spMk id="6" creationId="{00A6E90C-9778-42B9-B762-C3539FFC6922}"/>
          </ac:spMkLst>
        </pc:spChg>
        <pc:spChg chg="add mod">
          <ac:chgData name="Edward Tremel" userId="99c4cb7793acbe54" providerId="LiveId" clId="{47DF750E-CE45-4E71-9B07-E076CF7AE8DD}" dt="2021-02-02T02:28:11.956" v="6801" actId="1076"/>
          <ac:spMkLst>
            <pc:docMk/>
            <pc:sldMk cId="3811861087" sldId="327"/>
            <ac:spMk id="9" creationId="{CC8C4611-A556-4FDA-B439-2C6F762C4980}"/>
          </ac:spMkLst>
        </pc:spChg>
        <pc:spChg chg="add mod">
          <ac:chgData name="Edward Tremel" userId="99c4cb7793acbe54" providerId="LiveId" clId="{47DF750E-CE45-4E71-9B07-E076CF7AE8DD}" dt="2021-02-02T02:28:51.398" v="6814" actId="1076"/>
          <ac:spMkLst>
            <pc:docMk/>
            <pc:sldMk cId="3811861087" sldId="327"/>
            <ac:spMk id="13" creationId="{E6154167-1E4C-4CF6-A13F-071B1C04D5D7}"/>
          </ac:spMkLst>
        </pc:spChg>
        <pc:spChg chg="add mod">
          <ac:chgData name="Edward Tremel" userId="99c4cb7793acbe54" providerId="LiveId" clId="{47DF750E-CE45-4E71-9B07-E076CF7AE8DD}" dt="2021-02-02T02:30:02.779" v="6829" actId="1076"/>
          <ac:spMkLst>
            <pc:docMk/>
            <pc:sldMk cId="3811861087" sldId="327"/>
            <ac:spMk id="16" creationId="{DC6CEABC-6011-43B9-83A5-C9A788C458B1}"/>
          </ac:spMkLst>
        </pc:spChg>
        <pc:cxnChg chg="add del mod">
          <ac:chgData name="Edward Tremel" userId="99c4cb7793acbe54" providerId="LiveId" clId="{47DF750E-CE45-4E71-9B07-E076CF7AE8DD}" dt="2021-02-02T02:30:50.366" v="6831" actId="478"/>
          <ac:cxnSpMkLst>
            <pc:docMk/>
            <pc:sldMk cId="3811861087" sldId="327"/>
            <ac:cxnSpMk id="7" creationId="{23C5BB43-C6CB-4178-89CF-3D8708A9E874}"/>
          </ac:cxnSpMkLst>
        </pc:cxnChg>
        <pc:cxnChg chg="add mod">
          <ac:chgData name="Edward Tremel" userId="99c4cb7793acbe54" providerId="LiveId" clId="{47DF750E-CE45-4E71-9B07-E076CF7AE8DD}" dt="2021-02-02T02:28:31.371" v="6805" actId="14100"/>
          <ac:cxnSpMkLst>
            <pc:docMk/>
            <pc:sldMk cId="3811861087" sldId="327"/>
            <ac:cxnSpMk id="11" creationId="{21F8A348-6A28-4927-840E-8631217065C9}"/>
          </ac:cxnSpMkLst>
        </pc:cxnChg>
        <pc:cxnChg chg="add mod">
          <ac:chgData name="Edward Tremel" userId="99c4cb7793acbe54" providerId="LiveId" clId="{47DF750E-CE45-4E71-9B07-E076CF7AE8DD}" dt="2021-02-02T02:28:48.531" v="6813" actId="14100"/>
          <ac:cxnSpMkLst>
            <pc:docMk/>
            <pc:sldMk cId="3811861087" sldId="327"/>
            <ac:cxnSpMk id="14" creationId="{3AD28AC9-BF5C-40FB-9D44-E3381E00E561}"/>
          </ac:cxnSpMkLst>
        </pc:cxnChg>
        <pc:cxnChg chg="add mod">
          <ac:chgData name="Edward Tremel" userId="99c4cb7793acbe54" providerId="LiveId" clId="{47DF750E-CE45-4E71-9B07-E076CF7AE8DD}" dt="2021-02-02T02:30:00.053" v="6828" actId="14100"/>
          <ac:cxnSpMkLst>
            <pc:docMk/>
            <pc:sldMk cId="3811861087" sldId="327"/>
            <ac:cxnSpMk id="17" creationId="{DDC1D2B2-EDAA-4D0F-A258-2BE318BEBE8A}"/>
          </ac:cxnSpMkLst>
        </pc:cxnChg>
      </pc:sldChg>
      <pc:sldChg chg="addSp modSp new mod modAnim">
        <pc:chgData name="Edward Tremel" userId="99c4cb7793acbe54" providerId="LiveId" clId="{47DF750E-CE45-4E71-9B07-E076CF7AE8DD}" dt="2021-02-02T02:53:01.139" v="7741"/>
        <pc:sldMkLst>
          <pc:docMk/>
          <pc:sldMk cId="2773745104" sldId="328"/>
        </pc:sldMkLst>
        <pc:spChg chg="mod">
          <ac:chgData name="Edward Tremel" userId="99c4cb7793acbe54" providerId="LiveId" clId="{47DF750E-CE45-4E71-9B07-E076CF7AE8DD}" dt="2021-02-02T01:55:08.937" v="6359" actId="20577"/>
          <ac:spMkLst>
            <pc:docMk/>
            <pc:sldMk cId="2773745104" sldId="328"/>
            <ac:spMk id="2" creationId="{77B993D5-FE3D-4011-A25B-1027D1B2BC0A}"/>
          </ac:spMkLst>
        </pc:spChg>
        <pc:spChg chg="mod">
          <ac:chgData name="Edward Tremel" userId="99c4cb7793acbe54" providerId="LiveId" clId="{47DF750E-CE45-4E71-9B07-E076CF7AE8DD}" dt="2021-02-02T02:51:29.959" v="7720" actId="2711"/>
          <ac:spMkLst>
            <pc:docMk/>
            <pc:sldMk cId="2773745104" sldId="328"/>
            <ac:spMk id="3" creationId="{1B640CFE-4ACA-40AE-A706-6F4DDFF4892C}"/>
          </ac:spMkLst>
        </pc:spChg>
        <pc:spChg chg="add mod">
          <ac:chgData name="Edward Tremel" userId="99c4cb7793acbe54" providerId="LiveId" clId="{47DF750E-CE45-4E71-9B07-E076CF7AE8DD}" dt="2021-02-02T02:51:50.588" v="7723" actId="12788"/>
          <ac:spMkLst>
            <pc:docMk/>
            <pc:sldMk cId="2773745104" sldId="328"/>
            <ac:spMk id="5" creationId="{02F0FE6F-65A6-4FF9-A91B-47D6CC7EB264}"/>
          </ac:spMkLst>
        </pc:spChg>
        <pc:spChg chg="add mod">
          <ac:chgData name="Edward Tremel" userId="99c4cb7793acbe54" providerId="LiveId" clId="{47DF750E-CE45-4E71-9B07-E076CF7AE8DD}" dt="2021-02-02T02:51:44.411" v="7722" actId="1076"/>
          <ac:spMkLst>
            <pc:docMk/>
            <pc:sldMk cId="2773745104" sldId="328"/>
            <ac:spMk id="6" creationId="{11AD1BAF-A455-40EE-988C-AED10FF5EE61}"/>
          </ac:spMkLst>
        </pc:spChg>
        <pc:spChg chg="add mod">
          <ac:chgData name="Edward Tremel" userId="99c4cb7793acbe54" providerId="LiveId" clId="{47DF750E-CE45-4E71-9B07-E076CF7AE8DD}" dt="2021-02-02T02:51:44.411" v="7722" actId="1076"/>
          <ac:spMkLst>
            <pc:docMk/>
            <pc:sldMk cId="2773745104" sldId="328"/>
            <ac:spMk id="11" creationId="{3DEF65D6-C149-41EE-9A68-F800A6C9AD28}"/>
          </ac:spMkLst>
        </pc:spChg>
        <pc:spChg chg="add mod">
          <ac:chgData name="Edward Tremel" userId="99c4cb7793acbe54" providerId="LiveId" clId="{47DF750E-CE45-4E71-9B07-E076CF7AE8DD}" dt="2021-02-02T02:52:36.855" v="7735" actId="1076"/>
          <ac:spMkLst>
            <pc:docMk/>
            <pc:sldMk cId="2773745104" sldId="328"/>
            <ac:spMk id="16" creationId="{558D7920-8DE1-4C87-86DF-4FF0641988B2}"/>
          </ac:spMkLst>
        </pc:spChg>
        <pc:spChg chg="add mod">
          <ac:chgData name="Edward Tremel" userId="99c4cb7793acbe54" providerId="LiveId" clId="{47DF750E-CE45-4E71-9B07-E076CF7AE8DD}" dt="2021-02-02T02:52:39.899" v="7738" actId="1036"/>
          <ac:spMkLst>
            <pc:docMk/>
            <pc:sldMk cId="2773745104" sldId="328"/>
            <ac:spMk id="17" creationId="{6B997968-C280-4C79-BE35-457E9AE838BA}"/>
          </ac:spMkLst>
        </pc:spChg>
        <pc:cxnChg chg="add mod">
          <ac:chgData name="Edward Tremel" userId="99c4cb7793acbe54" providerId="LiveId" clId="{47DF750E-CE45-4E71-9B07-E076CF7AE8DD}" dt="2021-02-02T02:51:55.288" v="7724" actId="1076"/>
          <ac:cxnSpMkLst>
            <pc:docMk/>
            <pc:sldMk cId="2773745104" sldId="328"/>
            <ac:cxnSpMk id="7" creationId="{E3095F75-62D8-4601-854C-905B804B8465}"/>
          </ac:cxnSpMkLst>
        </pc:cxnChg>
        <pc:cxnChg chg="add mod">
          <ac:chgData name="Edward Tremel" userId="99c4cb7793acbe54" providerId="LiveId" clId="{47DF750E-CE45-4E71-9B07-E076CF7AE8DD}" dt="2021-02-02T02:51:44.411" v="7722" actId="1076"/>
          <ac:cxnSpMkLst>
            <pc:docMk/>
            <pc:sldMk cId="2773745104" sldId="328"/>
            <ac:cxnSpMk id="13" creationId="{15038B1D-EBA4-4FF4-A1A8-26EDA8EAE5A9}"/>
          </ac:cxnSpMkLst>
        </pc:cxnChg>
        <pc:cxnChg chg="add mod">
          <ac:chgData name="Edward Tremel" userId="99c4cb7793acbe54" providerId="LiveId" clId="{47DF750E-CE45-4E71-9B07-E076CF7AE8DD}" dt="2021-02-02T02:52:39.899" v="7738" actId="1036"/>
          <ac:cxnSpMkLst>
            <pc:docMk/>
            <pc:sldMk cId="2773745104" sldId="328"/>
            <ac:cxnSpMk id="18" creationId="{6B4E95CC-9EA7-4123-BC43-7C0DC97B0D6E}"/>
          </ac:cxnSpMkLst>
        </pc:cxnChg>
      </pc:sldChg>
      <pc:sldChg chg="addSp delSp modSp new mod">
        <pc:chgData name="Edward Tremel" userId="99c4cb7793acbe54" providerId="LiveId" clId="{47DF750E-CE45-4E71-9B07-E076CF7AE8DD}" dt="2021-02-02T02:43:17.824" v="7265" actId="1076"/>
        <pc:sldMkLst>
          <pc:docMk/>
          <pc:sldMk cId="711688325" sldId="329"/>
        </pc:sldMkLst>
        <pc:spChg chg="mod">
          <ac:chgData name="Edward Tremel" userId="99c4cb7793acbe54" providerId="LiveId" clId="{47DF750E-CE45-4E71-9B07-E076CF7AE8DD}" dt="2021-02-02T02:31:11.399" v="6854" actId="20577"/>
          <ac:spMkLst>
            <pc:docMk/>
            <pc:sldMk cId="711688325" sldId="329"/>
            <ac:spMk id="2" creationId="{2323E9EE-186C-4A92-9EF9-99FF4E57D571}"/>
          </ac:spMkLst>
        </pc:spChg>
        <pc:spChg chg="mod">
          <ac:chgData name="Edward Tremel" userId="99c4cb7793acbe54" providerId="LiveId" clId="{47DF750E-CE45-4E71-9B07-E076CF7AE8DD}" dt="2021-02-02T02:41:00.988" v="7187" actId="6549"/>
          <ac:spMkLst>
            <pc:docMk/>
            <pc:sldMk cId="711688325" sldId="329"/>
            <ac:spMk id="3" creationId="{6EAC2730-67DB-49D1-A1AF-3D8B84C26F7A}"/>
          </ac:spMkLst>
        </pc:spChg>
        <pc:spChg chg="mod">
          <ac:chgData name="Edward Tremel" userId="99c4cb7793acbe54" providerId="LiveId" clId="{47DF750E-CE45-4E71-9B07-E076CF7AE8DD}" dt="2021-02-02T02:36:22.165" v="7107"/>
          <ac:spMkLst>
            <pc:docMk/>
            <pc:sldMk cId="711688325" sldId="329"/>
            <ac:spMk id="4" creationId="{237B598A-8256-47EB-97AA-D08934EF29AB}"/>
          </ac:spMkLst>
        </pc:spChg>
        <pc:spChg chg="add mod">
          <ac:chgData name="Edward Tremel" userId="99c4cb7793acbe54" providerId="LiveId" clId="{47DF750E-CE45-4E71-9B07-E076CF7AE8DD}" dt="2021-02-02T02:41:07.264" v="7188" actId="1076"/>
          <ac:spMkLst>
            <pc:docMk/>
            <pc:sldMk cId="711688325" sldId="329"/>
            <ac:spMk id="5" creationId="{588FDC7A-ED45-4B2E-A15D-9BA481ACC220}"/>
          </ac:spMkLst>
        </pc:spChg>
        <pc:spChg chg="add mod">
          <ac:chgData name="Edward Tremel" userId="99c4cb7793acbe54" providerId="LiveId" clId="{47DF750E-CE45-4E71-9B07-E076CF7AE8DD}" dt="2021-02-02T02:42:50.263" v="7262" actId="1076"/>
          <ac:spMkLst>
            <pc:docMk/>
            <pc:sldMk cId="711688325" sldId="329"/>
            <ac:spMk id="7" creationId="{BED3D312-BB39-4AF1-BF07-354485858DFA}"/>
          </ac:spMkLst>
        </pc:spChg>
        <pc:spChg chg="add del mod">
          <ac:chgData name="Edward Tremel" userId="99c4cb7793acbe54" providerId="LiveId" clId="{47DF750E-CE45-4E71-9B07-E076CF7AE8DD}" dt="2021-02-02T02:37:06.192" v="7121"/>
          <ac:spMkLst>
            <pc:docMk/>
            <pc:sldMk cId="711688325" sldId="329"/>
            <ac:spMk id="8" creationId="{D354661C-F6D9-429F-AF8C-F16B14DBD244}"/>
          </ac:spMkLst>
        </pc:spChg>
        <pc:spChg chg="add mod">
          <ac:chgData name="Edward Tremel" userId="99c4cb7793acbe54" providerId="LiveId" clId="{47DF750E-CE45-4E71-9B07-E076CF7AE8DD}" dt="2021-02-02T02:42:44.164" v="7260" actId="1076"/>
          <ac:spMkLst>
            <pc:docMk/>
            <pc:sldMk cId="711688325" sldId="329"/>
            <ac:spMk id="9" creationId="{F3AE951B-1241-40B2-A792-F16BB8E01BC4}"/>
          </ac:spMkLst>
        </pc:spChg>
        <pc:spChg chg="add mod">
          <ac:chgData name="Edward Tremel" userId="99c4cb7793acbe54" providerId="LiveId" clId="{47DF750E-CE45-4E71-9B07-E076CF7AE8DD}" dt="2021-02-02T02:43:17.824" v="7265" actId="1076"/>
          <ac:spMkLst>
            <pc:docMk/>
            <pc:sldMk cId="711688325" sldId="329"/>
            <ac:spMk id="10" creationId="{A8C5C1B1-3E3B-46B5-8527-6BB94E9225BE}"/>
          </ac:spMkLst>
        </pc:spChg>
        <pc:spChg chg="add mod">
          <ac:chgData name="Edward Tremel" userId="99c4cb7793acbe54" providerId="LiveId" clId="{47DF750E-CE45-4E71-9B07-E076CF7AE8DD}" dt="2021-02-02T02:42:33.378" v="7258" actId="1076"/>
          <ac:spMkLst>
            <pc:docMk/>
            <pc:sldMk cId="711688325" sldId="329"/>
            <ac:spMk id="11" creationId="{73EFBAB0-9C49-479E-B83B-2564BBB6773D}"/>
          </ac:spMkLst>
        </pc:spChg>
        <pc:spChg chg="add mod">
          <ac:chgData name="Edward Tremel" userId="99c4cb7793acbe54" providerId="LiveId" clId="{47DF750E-CE45-4E71-9B07-E076CF7AE8DD}" dt="2021-02-02T02:42:48.545" v="7261" actId="1076"/>
          <ac:spMkLst>
            <pc:docMk/>
            <pc:sldMk cId="711688325" sldId="329"/>
            <ac:spMk id="12" creationId="{0B6D313A-4CB4-4A64-8A8B-E56D959DD44B}"/>
          </ac:spMkLst>
        </pc:spChg>
        <pc:spChg chg="add mod">
          <ac:chgData name="Edward Tremel" userId="99c4cb7793acbe54" providerId="LiveId" clId="{47DF750E-CE45-4E71-9B07-E076CF7AE8DD}" dt="2021-02-02T02:42:54.163" v="7264" actId="1076"/>
          <ac:spMkLst>
            <pc:docMk/>
            <pc:sldMk cId="711688325" sldId="329"/>
            <ac:spMk id="13" creationId="{E1A84104-60C8-4B3E-BE19-57F2F5BA8A9B}"/>
          </ac:spMkLst>
        </pc:spChg>
      </pc:sldChg>
      <pc:sldChg chg="addSp delSp modSp new mod modAnim">
        <pc:chgData name="Edward Tremel" userId="99c4cb7793acbe54" providerId="LiveId" clId="{47DF750E-CE45-4E71-9B07-E076CF7AE8DD}" dt="2021-02-02T03:09:46.607" v="8243"/>
        <pc:sldMkLst>
          <pc:docMk/>
          <pc:sldMk cId="3639209167" sldId="330"/>
        </pc:sldMkLst>
        <pc:spChg chg="mod">
          <ac:chgData name="Edward Tremel" userId="99c4cb7793acbe54" providerId="LiveId" clId="{47DF750E-CE45-4E71-9B07-E076CF7AE8DD}" dt="2021-02-02T02:54:30.857" v="7789" actId="20577"/>
          <ac:spMkLst>
            <pc:docMk/>
            <pc:sldMk cId="3639209167" sldId="330"/>
            <ac:spMk id="2" creationId="{CE8508DC-FA08-4351-B151-994D53806D19}"/>
          </ac:spMkLst>
        </pc:spChg>
        <pc:spChg chg="mod">
          <ac:chgData name="Edward Tremel" userId="99c4cb7793acbe54" providerId="LiveId" clId="{47DF750E-CE45-4E71-9B07-E076CF7AE8DD}" dt="2021-02-02T03:06:10.933" v="8174" actId="20577"/>
          <ac:spMkLst>
            <pc:docMk/>
            <pc:sldMk cId="3639209167" sldId="330"/>
            <ac:spMk id="3" creationId="{F43A356C-F94C-47A3-88F3-2D474C14FB9C}"/>
          </ac:spMkLst>
        </pc:spChg>
        <pc:spChg chg="add mod">
          <ac:chgData name="Edward Tremel" userId="99c4cb7793acbe54" providerId="LiveId" clId="{47DF750E-CE45-4E71-9B07-E076CF7AE8DD}" dt="2021-02-02T03:04:11.194" v="8103" actId="1076"/>
          <ac:spMkLst>
            <pc:docMk/>
            <pc:sldMk cId="3639209167" sldId="330"/>
            <ac:spMk id="5" creationId="{F7DDDAE2-9357-405F-A679-D6DD981D0E82}"/>
          </ac:spMkLst>
        </pc:spChg>
        <pc:spChg chg="add del mod">
          <ac:chgData name="Edward Tremel" userId="99c4cb7793acbe54" providerId="LiveId" clId="{47DF750E-CE45-4E71-9B07-E076CF7AE8DD}" dt="2021-02-02T03:04:04.380" v="8101" actId="478"/>
          <ac:spMkLst>
            <pc:docMk/>
            <pc:sldMk cId="3639209167" sldId="330"/>
            <ac:spMk id="6" creationId="{4868ED2C-CA14-4CDE-9F6F-6CBC92428EFE}"/>
          </ac:spMkLst>
        </pc:spChg>
        <pc:spChg chg="add mod">
          <ac:chgData name="Edward Tremel" userId="99c4cb7793acbe54" providerId="LiveId" clId="{47DF750E-CE45-4E71-9B07-E076CF7AE8DD}" dt="2021-02-02T03:04:17.574" v="8105" actId="6549"/>
          <ac:spMkLst>
            <pc:docMk/>
            <pc:sldMk cId="3639209167" sldId="330"/>
            <ac:spMk id="7" creationId="{12343F46-6246-4FF3-8CDA-F169DAE18370}"/>
          </ac:spMkLst>
        </pc:spChg>
        <pc:spChg chg="add mod">
          <ac:chgData name="Edward Tremel" userId="99c4cb7793acbe54" providerId="LiveId" clId="{47DF750E-CE45-4E71-9B07-E076CF7AE8DD}" dt="2021-02-02T03:05:14.223" v="8137" actId="1076"/>
          <ac:spMkLst>
            <pc:docMk/>
            <pc:sldMk cId="3639209167" sldId="330"/>
            <ac:spMk id="8" creationId="{412E43C9-0069-465E-9D4E-D65A46866485}"/>
          </ac:spMkLst>
        </pc:spChg>
        <pc:spChg chg="add mod">
          <ac:chgData name="Edward Tremel" userId="99c4cb7793acbe54" providerId="LiveId" clId="{47DF750E-CE45-4E71-9B07-E076CF7AE8DD}" dt="2021-02-02T03:05:38.797" v="8155" actId="1076"/>
          <ac:spMkLst>
            <pc:docMk/>
            <pc:sldMk cId="3639209167" sldId="330"/>
            <ac:spMk id="11" creationId="{15F40E96-BCC0-4BEE-BE2F-74E7EE9B861A}"/>
          </ac:spMkLst>
        </pc:spChg>
        <pc:spChg chg="add mod">
          <ac:chgData name="Edward Tremel" userId="99c4cb7793acbe54" providerId="LiveId" clId="{47DF750E-CE45-4E71-9B07-E076CF7AE8DD}" dt="2021-02-02T03:06:35.406" v="8191" actId="1076"/>
          <ac:spMkLst>
            <pc:docMk/>
            <pc:sldMk cId="3639209167" sldId="330"/>
            <ac:spMk id="12" creationId="{C7815398-3F1F-4415-8CEF-D249EE80AA95}"/>
          </ac:spMkLst>
        </pc:spChg>
        <pc:spChg chg="add mod">
          <ac:chgData name="Edward Tremel" userId="99c4cb7793acbe54" providerId="LiveId" clId="{47DF750E-CE45-4E71-9B07-E076CF7AE8DD}" dt="2021-02-02T03:06:48.895" v="8195" actId="1076"/>
          <ac:spMkLst>
            <pc:docMk/>
            <pc:sldMk cId="3639209167" sldId="330"/>
            <ac:spMk id="13" creationId="{D184B40E-BADE-42C2-9720-3B93DD000828}"/>
          </ac:spMkLst>
        </pc:spChg>
        <pc:spChg chg="add mod">
          <ac:chgData name="Edward Tremel" userId="99c4cb7793acbe54" providerId="LiveId" clId="{47DF750E-CE45-4E71-9B07-E076CF7AE8DD}" dt="2021-02-02T03:07:43.949" v="8221" actId="1076"/>
          <ac:spMkLst>
            <pc:docMk/>
            <pc:sldMk cId="3639209167" sldId="330"/>
            <ac:spMk id="14" creationId="{90B4FA44-04E5-429E-A8A0-FF7F06461D94}"/>
          </ac:spMkLst>
        </pc:spChg>
        <pc:spChg chg="add mod">
          <ac:chgData name="Edward Tremel" userId="99c4cb7793acbe54" providerId="LiveId" clId="{47DF750E-CE45-4E71-9B07-E076CF7AE8DD}" dt="2021-02-02T03:08:21.016" v="8233" actId="20577"/>
          <ac:spMkLst>
            <pc:docMk/>
            <pc:sldMk cId="3639209167" sldId="330"/>
            <ac:spMk id="19" creationId="{4833A78A-E55F-4921-9B1C-CC73B0279CF0}"/>
          </ac:spMkLst>
        </pc:spChg>
        <pc:cxnChg chg="add mod">
          <ac:chgData name="Edward Tremel" userId="99c4cb7793acbe54" providerId="LiveId" clId="{47DF750E-CE45-4E71-9B07-E076CF7AE8DD}" dt="2021-02-02T03:05:11.429" v="8136" actId="13822"/>
          <ac:cxnSpMkLst>
            <pc:docMk/>
            <pc:sldMk cId="3639209167" sldId="330"/>
            <ac:cxnSpMk id="10" creationId="{4F362DFF-EAE9-4ADF-B67D-55AA5693E0C6}"/>
          </ac:cxnSpMkLst>
        </pc:cxnChg>
        <pc:cxnChg chg="add mod">
          <ac:chgData name="Edward Tremel" userId="99c4cb7793acbe54" providerId="LiveId" clId="{47DF750E-CE45-4E71-9B07-E076CF7AE8DD}" dt="2021-02-02T03:08:15.351" v="8228" actId="1076"/>
          <ac:cxnSpMkLst>
            <pc:docMk/>
            <pc:sldMk cId="3639209167" sldId="330"/>
            <ac:cxnSpMk id="16" creationId="{1C8E69D4-09A8-43CD-AE93-F7EBBC23F64D}"/>
          </ac:cxnSpMkLst>
        </pc:cxnChg>
        <pc:cxnChg chg="add mod">
          <ac:chgData name="Edward Tremel" userId="99c4cb7793acbe54" providerId="LiveId" clId="{47DF750E-CE45-4E71-9B07-E076CF7AE8DD}" dt="2021-02-02T03:08:09.808" v="8225" actId="13822"/>
          <ac:cxnSpMkLst>
            <pc:docMk/>
            <pc:sldMk cId="3639209167" sldId="330"/>
            <ac:cxnSpMk id="18" creationId="{E7957C40-2627-444A-A3F8-5A112DECD730}"/>
          </ac:cxnSpMkLst>
        </pc:cxnChg>
      </pc:sldChg>
      <pc:sldChg chg="addSp delSp modSp new mod">
        <pc:chgData name="Edward Tremel" userId="99c4cb7793acbe54" providerId="LiveId" clId="{47DF750E-CE45-4E71-9B07-E076CF7AE8DD}" dt="2021-02-02T03:19:53.974" v="8768" actId="1076"/>
        <pc:sldMkLst>
          <pc:docMk/>
          <pc:sldMk cId="3946028583" sldId="331"/>
        </pc:sldMkLst>
        <pc:spChg chg="mod">
          <ac:chgData name="Edward Tremel" userId="99c4cb7793acbe54" providerId="LiveId" clId="{47DF750E-CE45-4E71-9B07-E076CF7AE8DD}" dt="2021-02-02T03:10:54.009" v="8279" actId="20577"/>
          <ac:spMkLst>
            <pc:docMk/>
            <pc:sldMk cId="3946028583" sldId="331"/>
            <ac:spMk id="2" creationId="{3C0F200A-70C4-46F5-B2DC-CACB942A9C43}"/>
          </ac:spMkLst>
        </pc:spChg>
        <pc:spChg chg="mod">
          <ac:chgData name="Edward Tremel" userId="99c4cb7793acbe54" providerId="LiveId" clId="{47DF750E-CE45-4E71-9B07-E076CF7AE8DD}" dt="2021-02-02T03:15:21.699" v="8509" actId="20577"/>
          <ac:spMkLst>
            <pc:docMk/>
            <pc:sldMk cId="3946028583" sldId="331"/>
            <ac:spMk id="3" creationId="{8DBBC344-413A-4046-9D45-C5AD3F59A9D9}"/>
          </ac:spMkLst>
        </pc:spChg>
        <pc:spChg chg="add mod">
          <ac:chgData name="Edward Tremel" userId="99c4cb7793acbe54" providerId="LiveId" clId="{47DF750E-CE45-4E71-9B07-E076CF7AE8DD}" dt="2021-02-02T03:13:35.655" v="8418" actId="1076"/>
          <ac:spMkLst>
            <pc:docMk/>
            <pc:sldMk cId="3946028583" sldId="331"/>
            <ac:spMk id="5" creationId="{B7DCCB71-EEE1-4DE8-B6E0-799A783875AD}"/>
          </ac:spMkLst>
        </pc:spChg>
        <pc:spChg chg="add del mod">
          <ac:chgData name="Edward Tremel" userId="99c4cb7793acbe54" providerId="LiveId" clId="{47DF750E-CE45-4E71-9B07-E076CF7AE8DD}" dt="2021-02-02T03:15:08.040" v="8487" actId="478"/>
          <ac:spMkLst>
            <pc:docMk/>
            <pc:sldMk cId="3946028583" sldId="331"/>
            <ac:spMk id="6" creationId="{8C63046D-3A80-4E9C-8CAB-9EA5F5B00304}"/>
          </ac:spMkLst>
        </pc:spChg>
        <pc:spChg chg="add mod">
          <ac:chgData name="Edward Tremel" userId="99c4cb7793acbe54" providerId="LiveId" clId="{47DF750E-CE45-4E71-9B07-E076CF7AE8DD}" dt="2021-02-02T03:19:53.974" v="8768" actId="1076"/>
          <ac:spMkLst>
            <pc:docMk/>
            <pc:sldMk cId="3946028583" sldId="331"/>
            <ac:spMk id="7" creationId="{455F2AE4-73DC-4748-8420-05AF278541C6}"/>
          </ac:spMkLst>
        </pc:spChg>
      </pc:sldChg>
      <pc:sldChg chg="addSp modSp new mod modAnim">
        <pc:chgData name="Edward Tremel" userId="99c4cb7793acbe54" providerId="LiveId" clId="{47DF750E-CE45-4E71-9B07-E076CF7AE8DD}" dt="2021-02-02T03:36:12.647" v="9298" actId="20577"/>
        <pc:sldMkLst>
          <pc:docMk/>
          <pc:sldMk cId="3242724523" sldId="332"/>
        </pc:sldMkLst>
        <pc:spChg chg="mod">
          <ac:chgData name="Edward Tremel" userId="99c4cb7793acbe54" providerId="LiveId" clId="{47DF750E-CE45-4E71-9B07-E076CF7AE8DD}" dt="2021-02-02T03:31:18.129" v="9213" actId="20577"/>
          <ac:spMkLst>
            <pc:docMk/>
            <pc:sldMk cId="3242724523" sldId="332"/>
            <ac:spMk id="2" creationId="{0571A449-4743-43BC-987A-7DA0747412DF}"/>
          </ac:spMkLst>
        </pc:spChg>
        <pc:spChg chg="mod">
          <ac:chgData name="Edward Tremel" userId="99c4cb7793acbe54" providerId="LiveId" clId="{47DF750E-CE45-4E71-9B07-E076CF7AE8DD}" dt="2021-02-02T03:28:08.786" v="9146" actId="14100"/>
          <ac:spMkLst>
            <pc:docMk/>
            <pc:sldMk cId="3242724523" sldId="332"/>
            <ac:spMk id="3" creationId="{7E123024-2C07-4B16-ACE7-7B4FF6046067}"/>
          </ac:spMkLst>
        </pc:spChg>
        <pc:spChg chg="add mod">
          <ac:chgData name="Edward Tremel" userId="99c4cb7793acbe54" providerId="LiveId" clId="{47DF750E-CE45-4E71-9B07-E076CF7AE8DD}" dt="2021-02-02T03:35:43.652" v="9281" actId="14100"/>
          <ac:spMkLst>
            <pc:docMk/>
            <pc:sldMk cId="3242724523" sldId="332"/>
            <ac:spMk id="5" creationId="{81C2E36E-96E3-4ED3-ADDA-EF9435955057}"/>
          </ac:spMkLst>
        </pc:spChg>
        <pc:spChg chg="add mod">
          <ac:chgData name="Edward Tremel" userId="99c4cb7793acbe54" providerId="LiveId" clId="{47DF750E-CE45-4E71-9B07-E076CF7AE8DD}" dt="2021-02-02T03:35:23.084" v="9265" actId="1037"/>
          <ac:spMkLst>
            <pc:docMk/>
            <pc:sldMk cId="3242724523" sldId="332"/>
            <ac:spMk id="6" creationId="{8F9E637C-298E-4A67-BCB8-1E6BFDB49F0F}"/>
          </ac:spMkLst>
        </pc:spChg>
        <pc:spChg chg="add mod">
          <ac:chgData name="Edward Tremel" userId="99c4cb7793acbe54" providerId="LiveId" clId="{47DF750E-CE45-4E71-9B07-E076CF7AE8DD}" dt="2021-02-02T03:35:26.830" v="9270" actId="1037"/>
          <ac:spMkLst>
            <pc:docMk/>
            <pc:sldMk cId="3242724523" sldId="332"/>
            <ac:spMk id="11" creationId="{2EDC996A-EBF8-4BF0-9BF9-054959C84FB6}"/>
          </ac:spMkLst>
        </pc:spChg>
        <pc:spChg chg="add mod">
          <ac:chgData name="Edward Tremel" userId="99c4cb7793acbe54" providerId="LiveId" clId="{47DF750E-CE45-4E71-9B07-E076CF7AE8DD}" dt="2021-02-02T03:29:04.381" v="9175" actId="1038"/>
          <ac:spMkLst>
            <pc:docMk/>
            <pc:sldMk cId="3242724523" sldId="332"/>
            <ac:spMk id="14" creationId="{9F6985FE-B4DB-45E6-BE43-F0466C06BB8A}"/>
          </ac:spMkLst>
        </pc:spChg>
        <pc:spChg chg="add mod">
          <ac:chgData name="Edward Tremel" userId="99c4cb7793acbe54" providerId="LiveId" clId="{47DF750E-CE45-4E71-9B07-E076CF7AE8DD}" dt="2021-02-02T03:30:21.585" v="9204" actId="1076"/>
          <ac:spMkLst>
            <pc:docMk/>
            <pc:sldMk cId="3242724523" sldId="332"/>
            <ac:spMk id="18" creationId="{281D4849-8CE0-43DA-852D-23554E54998F}"/>
          </ac:spMkLst>
        </pc:spChg>
        <pc:spChg chg="add mod">
          <ac:chgData name="Edward Tremel" userId="99c4cb7793acbe54" providerId="LiveId" clId="{47DF750E-CE45-4E71-9B07-E076CF7AE8DD}" dt="2021-02-02T03:36:12.647" v="9298" actId="20577"/>
          <ac:spMkLst>
            <pc:docMk/>
            <pc:sldMk cId="3242724523" sldId="332"/>
            <ac:spMk id="24" creationId="{D1D6B270-1C78-4042-9CEE-75CACB627C2B}"/>
          </ac:spMkLst>
        </pc:spChg>
        <pc:spChg chg="add mod">
          <ac:chgData name="Edward Tremel" userId="99c4cb7793acbe54" providerId="LiveId" clId="{47DF750E-CE45-4E71-9B07-E076CF7AE8DD}" dt="2021-02-02T03:36:09.198" v="9296" actId="20577"/>
          <ac:spMkLst>
            <pc:docMk/>
            <pc:sldMk cId="3242724523" sldId="332"/>
            <ac:spMk id="26" creationId="{DF0879F9-750B-4C07-9A4B-7B1F8D43BCE9}"/>
          </ac:spMkLst>
        </pc:spChg>
        <pc:cxnChg chg="add mod">
          <ac:chgData name="Edward Tremel" userId="99c4cb7793acbe54" providerId="LiveId" clId="{47DF750E-CE45-4E71-9B07-E076CF7AE8DD}" dt="2021-02-02T03:35:35.574" v="9272" actId="14100"/>
          <ac:cxnSpMkLst>
            <pc:docMk/>
            <pc:sldMk cId="3242724523" sldId="332"/>
            <ac:cxnSpMk id="8" creationId="{AD81F22E-26B6-4A97-98D7-AAF123E9AAC3}"/>
          </ac:cxnSpMkLst>
        </pc:cxnChg>
        <pc:cxnChg chg="add mod">
          <ac:chgData name="Edward Tremel" userId="99c4cb7793acbe54" providerId="LiveId" clId="{47DF750E-CE45-4E71-9B07-E076CF7AE8DD}" dt="2021-02-02T03:35:26.830" v="9270" actId="1037"/>
          <ac:cxnSpMkLst>
            <pc:docMk/>
            <pc:sldMk cId="3242724523" sldId="332"/>
            <ac:cxnSpMk id="12" creationId="{137B5DF6-1E2F-460D-8F90-AAC84F4106A3}"/>
          </ac:cxnSpMkLst>
        </pc:cxnChg>
        <pc:cxnChg chg="add mod">
          <ac:chgData name="Edward Tremel" userId="99c4cb7793acbe54" providerId="LiveId" clId="{47DF750E-CE45-4E71-9B07-E076CF7AE8DD}" dt="2021-02-02T03:29:04.381" v="9175" actId="1038"/>
          <ac:cxnSpMkLst>
            <pc:docMk/>
            <pc:sldMk cId="3242724523" sldId="332"/>
            <ac:cxnSpMk id="15" creationId="{C366067B-2649-4430-9F6D-7436F6203AF9}"/>
          </ac:cxnSpMkLst>
        </pc:cxnChg>
        <pc:cxnChg chg="add mod">
          <ac:chgData name="Edward Tremel" userId="99c4cb7793acbe54" providerId="LiveId" clId="{47DF750E-CE45-4E71-9B07-E076CF7AE8DD}" dt="2021-02-02T03:35:49.201" v="9282" actId="1076"/>
          <ac:cxnSpMkLst>
            <pc:docMk/>
            <pc:sldMk cId="3242724523" sldId="332"/>
            <ac:cxnSpMk id="19" creationId="{BEDE9187-46CF-4770-9CA0-53D96A3C0F6F}"/>
          </ac:cxnSpMkLst>
        </pc:cxnChg>
        <pc:cxnChg chg="add mod">
          <ac:chgData name="Edward Tremel" userId="99c4cb7793acbe54" providerId="LiveId" clId="{47DF750E-CE45-4E71-9B07-E076CF7AE8DD}" dt="2021-02-02T03:35:56.089" v="9289" actId="1038"/>
          <ac:cxnSpMkLst>
            <pc:docMk/>
            <pc:sldMk cId="3242724523" sldId="332"/>
            <ac:cxnSpMk id="23" creationId="{67F51FE2-01BF-48D4-AE07-11BE621D73A4}"/>
          </ac:cxnSpMkLst>
        </pc:cxnChg>
        <pc:cxnChg chg="add mod">
          <ac:chgData name="Edward Tremel" userId="99c4cb7793acbe54" providerId="LiveId" clId="{47DF750E-CE45-4E71-9B07-E076CF7AE8DD}" dt="2021-02-02T03:35:57.856" v="9294" actId="1037"/>
          <ac:cxnSpMkLst>
            <pc:docMk/>
            <pc:sldMk cId="3242724523" sldId="332"/>
            <ac:cxnSpMk id="25" creationId="{B27F5DEE-B4F3-4E12-9830-877C157B229F}"/>
          </ac:cxnSpMkLst>
        </pc:cxnChg>
        <pc:cxnChg chg="add mod">
          <ac:chgData name="Edward Tremel" userId="99c4cb7793acbe54" providerId="LiveId" clId="{47DF750E-CE45-4E71-9B07-E076CF7AE8DD}" dt="2021-02-02T03:35:26.830" v="9270" actId="1037"/>
          <ac:cxnSpMkLst>
            <pc:docMk/>
            <pc:sldMk cId="3242724523" sldId="332"/>
            <ac:cxnSpMk id="28" creationId="{397CA2AA-BFF6-4149-9859-EB1952D1D646}"/>
          </ac:cxnSpMkLst>
        </pc:cxnChg>
        <pc:cxnChg chg="add mod">
          <ac:chgData name="Edward Tremel" userId="99c4cb7793acbe54" providerId="LiveId" clId="{47DF750E-CE45-4E71-9B07-E076CF7AE8DD}" dt="2021-02-02T03:30:16.070" v="9203" actId="1076"/>
          <ac:cxnSpMkLst>
            <pc:docMk/>
            <pc:sldMk cId="3242724523" sldId="332"/>
            <ac:cxnSpMk id="31" creationId="{5078F8F4-BE62-460D-A92B-54EE80142E91}"/>
          </ac:cxnSpMkLst>
        </pc:cxnChg>
      </pc:sldChg>
      <pc:sldChg chg="new del">
        <pc:chgData name="Edward Tremel" userId="99c4cb7793acbe54" providerId="LiveId" clId="{47DF750E-CE45-4E71-9B07-E076CF7AE8DD}" dt="2021-02-02T03:37:24.095" v="9308" actId="47"/>
        <pc:sldMkLst>
          <pc:docMk/>
          <pc:sldMk cId="1863551501" sldId="333"/>
        </pc:sldMkLst>
      </pc:sldChg>
      <pc:sldChg chg="modSp add mod">
        <pc:chgData name="Edward Tremel" userId="99c4cb7793acbe54" providerId="LiveId" clId="{47DF750E-CE45-4E71-9B07-E076CF7AE8DD}" dt="2021-02-02T03:37:22.576" v="9307" actId="113"/>
        <pc:sldMkLst>
          <pc:docMk/>
          <pc:sldMk cId="1274119819" sldId="334"/>
        </pc:sldMkLst>
        <pc:spChg chg="mod">
          <ac:chgData name="Edward Tremel" userId="99c4cb7793acbe54" providerId="LiveId" clId="{47DF750E-CE45-4E71-9B07-E076CF7AE8DD}" dt="2021-02-02T03:37:20.790" v="9306" actId="20577"/>
          <ac:spMkLst>
            <pc:docMk/>
            <pc:sldMk cId="1274119819" sldId="334"/>
            <ac:spMk id="6" creationId="{00000000-0000-0000-0000-000000000000}"/>
          </ac:spMkLst>
        </pc:spChg>
        <pc:spChg chg="mod">
          <ac:chgData name="Edward Tremel" userId="99c4cb7793acbe54" providerId="LiveId" clId="{47DF750E-CE45-4E71-9B07-E076CF7AE8DD}" dt="2021-02-02T03:37:22.576" v="9307" actId="113"/>
          <ac:spMkLst>
            <pc:docMk/>
            <pc:sldMk cId="1274119819" sldId="334"/>
            <ac:spMk id="7" creationId="{00000000-0000-0000-0000-000000000000}"/>
          </ac:spMkLst>
        </pc:spChg>
      </pc:sldChg>
      <pc:sldChg chg="addSp delSp modSp new mod modAnim">
        <pc:chgData name="Edward Tremel" userId="99c4cb7793acbe54" providerId="LiveId" clId="{47DF750E-CE45-4E71-9B07-E076CF7AE8DD}" dt="2021-02-02T03:48:59.369" v="9754"/>
        <pc:sldMkLst>
          <pc:docMk/>
          <pc:sldMk cId="1297221085" sldId="335"/>
        </pc:sldMkLst>
        <pc:spChg chg="mod">
          <ac:chgData name="Edward Tremel" userId="99c4cb7793acbe54" providerId="LiveId" clId="{47DF750E-CE45-4E71-9B07-E076CF7AE8DD}" dt="2021-02-02T03:38:07.656" v="9334" actId="20577"/>
          <ac:spMkLst>
            <pc:docMk/>
            <pc:sldMk cId="1297221085" sldId="335"/>
            <ac:spMk id="2" creationId="{3926F96F-61AF-4702-9F57-4884352B7413}"/>
          </ac:spMkLst>
        </pc:spChg>
        <pc:spChg chg="mod">
          <ac:chgData name="Edward Tremel" userId="99c4cb7793acbe54" providerId="LiveId" clId="{47DF750E-CE45-4E71-9B07-E076CF7AE8DD}" dt="2021-02-02T03:46:08.985" v="9606" actId="1076"/>
          <ac:spMkLst>
            <pc:docMk/>
            <pc:sldMk cId="1297221085" sldId="335"/>
            <ac:spMk id="3" creationId="{F48C1CB0-7F93-4AD1-9F36-1BFF186B6E79}"/>
          </ac:spMkLst>
        </pc:spChg>
        <pc:spChg chg="add mod">
          <ac:chgData name="Edward Tremel" userId="99c4cb7793acbe54" providerId="LiveId" clId="{47DF750E-CE45-4E71-9B07-E076CF7AE8DD}" dt="2021-02-02T03:46:14.742" v="9614" actId="1036"/>
          <ac:spMkLst>
            <pc:docMk/>
            <pc:sldMk cId="1297221085" sldId="335"/>
            <ac:spMk id="5" creationId="{BB92C1F0-396C-4CF0-96D4-EA76855530C7}"/>
          </ac:spMkLst>
        </pc:spChg>
        <pc:spChg chg="add mod">
          <ac:chgData name="Edward Tremel" userId="99c4cb7793acbe54" providerId="LiveId" clId="{47DF750E-CE45-4E71-9B07-E076CF7AE8DD}" dt="2021-02-02T03:46:14.742" v="9614" actId="1036"/>
          <ac:spMkLst>
            <pc:docMk/>
            <pc:sldMk cId="1297221085" sldId="335"/>
            <ac:spMk id="7" creationId="{BA782547-3A7A-437D-ACF5-4D3B6633929D}"/>
          </ac:spMkLst>
        </pc:spChg>
        <pc:spChg chg="add mod">
          <ac:chgData name="Edward Tremel" userId="99c4cb7793acbe54" providerId="LiveId" clId="{47DF750E-CE45-4E71-9B07-E076CF7AE8DD}" dt="2021-02-02T03:46:14.742" v="9614" actId="1036"/>
          <ac:spMkLst>
            <pc:docMk/>
            <pc:sldMk cId="1297221085" sldId="335"/>
            <ac:spMk id="9" creationId="{7325AE63-F217-439A-B1F5-49B3DEA6F699}"/>
          </ac:spMkLst>
        </pc:spChg>
        <pc:spChg chg="add mod">
          <ac:chgData name="Edward Tremel" userId="99c4cb7793acbe54" providerId="LiveId" clId="{47DF750E-CE45-4E71-9B07-E076CF7AE8DD}" dt="2021-02-02T03:46:35.317" v="9615" actId="1076"/>
          <ac:spMkLst>
            <pc:docMk/>
            <pc:sldMk cId="1297221085" sldId="335"/>
            <ac:spMk id="10" creationId="{F26200EB-E41C-4155-B070-C33CECCC0A96}"/>
          </ac:spMkLst>
        </pc:spChg>
        <pc:spChg chg="add del mod">
          <ac:chgData name="Edward Tremel" userId="99c4cb7793acbe54" providerId="LiveId" clId="{47DF750E-CE45-4E71-9B07-E076CF7AE8DD}" dt="2021-02-02T03:47:05.156" v="9617"/>
          <ac:spMkLst>
            <pc:docMk/>
            <pc:sldMk cId="1297221085" sldId="335"/>
            <ac:spMk id="14" creationId="{F20A3D11-9BE6-4E49-86C5-4911BA7446A7}"/>
          </ac:spMkLst>
        </pc:spChg>
        <pc:spChg chg="add mod">
          <ac:chgData name="Edward Tremel" userId="99c4cb7793acbe54" providerId="LiveId" clId="{47DF750E-CE45-4E71-9B07-E076CF7AE8DD}" dt="2021-02-02T03:48:30.746" v="9750" actId="1076"/>
          <ac:spMkLst>
            <pc:docMk/>
            <pc:sldMk cId="1297221085" sldId="335"/>
            <ac:spMk id="15" creationId="{7FD005EE-94CF-4665-AF38-1F75825405D2}"/>
          </ac:spMkLst>
        </pc:spChg>
        <pc:cxnChg chg="add mod">
          <ac:chgData name="Edward Tremel" userId="99c4cb7793acbe54" providerId="LiveId" clId="{47DF750E-CE45-4E71-9B07-E076CF7AE8DD}" dt="2021-02-02T03:46:14.742" v="9614" actId="1036"/>
          <ac:cxnSpMkLst>
            <pc:docMk/>
            <pc:sldMk cId="1297221085" sldId="335"/>
            <ac:cxnSpMk id="6" creationId="{1A3C6245-D741-40C3-8ED3-CA64A7CF2345}"/>
          </ac:cxnSpMkLst>
        </pc:cxnChg>
        <pc:cxnChg chg="add mod">
          <ac:chgData name="Edward Tremel" userId="99c4cb7793acbe54" providerId="LiveId" clId="{47DF750E-CE45-4E71-9B07-E076CF7AE8DD}" dt="2021-02-02T03:46:14.742" v="9614" actId="1036"/>
          <ac:cxnSpMkLst>
            <pc:docMk/>
            <pc:sldMk cId="1297221085" sldId="335"/>
            <ac:cxnSpMk id="8" creationId="{4D0D14F3-D3E7-430C-A24F-574AE02D8D8A}"/>
          </ac:cxnSpMkLst>
        </pc:cxnChg>
        <pc:cxnChg chg="add mod">
          <ac:chgData name="Edward Tremel" userId="99c4cb7793acbe54" providerId="LiveId" clId="{47DF750E-CE45-4E71-9B07-E076CF7AE8DD}" dt="2021-02-02T03:46:14.742" v="9614" actId="1036"/>
          <ac:cxnSpMkLst>
            <pc:docMk/>
            <pc:sldMk cId="1297221085" sldId="335"/>
            <ac:cxnSpMk id="12" creationId="{784C0681-B15A-4626-8980-6459E2F9AFD3}"/>
          </ac:cxnSpMkLst>
        </pc:cxnChg>
        <pc:cxnChg chg="add mod">
          <ac:chgData name="Edward Tremel" userId="99c4cb7793acbe54" providerId="LiveId" clId="{47DF750E-CE45-4E71-9B07-E076CF7AE8DD}" dt="2021-02-02T03:48:35.353" v="9752" actId="14100"/>
          <ac:cxnSpMkLst>
            <pc:docMk/>
            <pc:sldMk cId="1297221085" sldId="335"/>
            <ac:cxnSpMk id="16" creationId="{A01E78D5-6367-47F0-8191-E1E8DDA50D94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7D560-C4D4-4804-8CBF-2C56AB6C6DB9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D85F1-25B7-4CA7-AC64-53CE3D5B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72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E7586-9A7B-41FF-B169-85DADA744493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84708-EF86-4919-A70B-6AFA04E8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3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42672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10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953000"/>
            <a:ext cx="8532178" cy="12192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0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0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1371601"/>
            <a:ext cx="10360501" cy="2505075"/>
          </a:xfrm>
        </p:spPr>
        <p:txBody>
          <a:bodyPr anchor="b"/>
          <a:lstStyle>
            <a:lvl1pPr algn="ctr" defTabSz="121893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4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4068766"/>
            <a:ext cx="10360501" cy="1131887"/>
          </a:xfrm>
        </p:spPr>
        <p:txBody>
          <a:bodyPr anchor="t"/>
          <a:lstStyle>
            <a:lvl1pPr marL="0" indent="0" algn="ctr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3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0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8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8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2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74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48692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19707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73199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371600"/>
            <a:ext cx="5765826" cy="47603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27012" y="1371600"/>
            <a:ext cx="5768461" cy="47607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2" y="1371600"/>
            <a:ext cx="5791200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5988" y="1371600"/>
            <a:ext cx="5765824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32968" y="1987024"/>
            <a:ext cx="5785243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99732" y="1981200"/>
            <a:ext cx="5762080" cy="4297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68" y="266702"/>
            <a:ext cx="4010039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603" y="273053"/>
            <a:ext cx="6659416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4068" y="2438401"/>
            <a:ext cx="4010039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852" y="228602"/>
            <a:ext cx="7613782" cy="895351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311" y="1143002"/>
            <a:ext cx="807086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4300"/>
            </a:lvl1pPr>
            <a:lvl2pPr marL="609468" indent="0">
              <a:buNone/>
              <a:defRPr sz="3700"/>
            </a:lvl2pPr>
            <a:lvl3pPr marL="1218936" indent="0">
              <a:buNone/>
              <a:defRPr sz="3200"/>
            </a:lvl3pPr>
            <a:lvl4pPr marL="1828404" indent="0">
              <a:buNone/>
              <a:defRPr sz="2700"/>
            </a:lvl4pPr>
            <a:lvl5pPr marL="2437872" indent="0">
              <a:buNone/>
              <a:defRPr sz="2700"/>
            </a:lvl5pPr>
            <a:lvl6pPr marL="3047340" indent="0">
              <a:buNone/>
              <a:defRPr sz="2700"/>
            </a:lvl6pPr>
            <a:lvl7pPr marL="3656808" indent="0">
              <a:buNone/>
              <a:defRPr sz="2700"/>
            </a:lvl7pPr>
            <a:lvl8pPr marL="4266275" indent="0">
              <a:buNone/>
              <a:defRPr sz="2700"/>
            </a:lvl8pPr>
            <a:lvl9pPr marL="4875744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8852" y="5810251"/>
            <a:ext cx="7613782" cy="533400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  <a:prstGeom prst="rect">
            <a:avLst/>
          </a:prstGeom>
        </p:spPr>
        <p:txBody>
          <a:bodyPr vert="horz" lIns="121893" tIns="60947" rIns="121893" bIns="60947" rtlCol="0" anchor="b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3" y="1371600"/>
            <a:ext cx="11734800" cy="4754564"/>
          </a:xfrm>
          <a:prstGeom prst="rect">
            <a:avLst/>
          </a:prstGeom>
        </p:spPr>
        <p:txBody>
          <a:bodyPr vert="horz" lIns="121893" tIns="60947" rIns="121893" bIns="6094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2254" y="6356352"/>
            <a:ext cx="3098557" cy="365125"/>
          </a:xfrm>
          <a:prstGeom prst="rect">
            <a:avLst/>
          </a:prstGeom>
        </p:spPr>
        <p:txBody>
          <a:bodyPr vert="horz" lIns="121893" tIns="60947" rIns="60947" bIns="60947" rtlCol="0" anchor="ctr"/>
          <a:lstStyle>
            <a:lvl1pPr algn="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012" y="6356352"/>
            <a:ext cx="3796311" cy="365125"/>
          </a:xfrm>
          <a:prstGeom prst="rect">
            <a:avLst/>
          </a:prstGeom>
        </p:spPr>
        <p:txBody>
          <a:bodyPr vert="horz" lIns="60947" tIns="60947" rIns="121893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CSCI 1301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33212" y="6356352"/>
            <a:ext cx="403967" cy="365125"/>
          </a:xfrm>
          <a:prstGeom prst="rect">
            <a:avLst/>
          </a:prstGeom>
        </p:spPr>
        <p:txBody>
          <a:bodyPr vert="horz" lIns="36568" tIns="60947" rIns="60947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DD521FFF-7ADA-4311-B106-1345BF8F50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dt="0"/>
  <p:txStyles>
    <p:titleStyle>
      <a:lvl1pPr algn="l" defTabSz="1218987" rtl="0" eaLnBrk="1" latinLnBrk="0" hangingPunct="1">
        <a:lnSpc>
          <a:spcPts val="7732"/>
        </a:lnSpc>
        <a:spcBef>
          <a:spcPct val="0"/>
        </a:spcBef>
        <a:buNone/>
        <a:defRPr lang="en-US" sz="6100" kern="1200" cap="none" spc="-133" baseline="0" dirty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457101" indent="-457101" algn="l" defTabSz="121893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1pPr>
      <a:lvl2pPr marL="990385" indent="-380917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2pPr>
      <a:lvl3pPr marL="1523669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3pPr>
      <a:lvl4pPr marL="213313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4pPr>
      <a:lvl5pPr marL="2742605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5pPr>
      <a:lvl6pPr marL="3352073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3961541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457100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5180477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6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0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72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4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0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75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4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3124199"/>
          </a:xfrm>
        </p:spPr>
        <p:txBody>
          <a:bodyPr anchor="b">
            <a:noAutofit/>
          </a:bodyPr>
          <a:lstStyle/>
          <a:p>
            <a:r>
              <a:rPr lang="en-US" sz="6400" dirty="0"/>
              <a:t>User Input; Operations Details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038600"/>
            <a:ext cx="10820400" cy="1524000"/>
          </a:xfrm>
        </p:spPr>
        <p:txBody>
          <a:bodyPr>
            <a:normAutofit/>
          </a:bodyPr>
          <a:lstStyle/>
          <a:p>
            <a:r>
              <a:rPr lang="en-US" dirty="0"/>
              <a:t>Principles of Computer Programming I</a:t>
            </a:r>
          </a:p>
          <a:p>
            <a:r>
              <a:rPr lang="en-US"/>
              <a:t>Spring 2021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718" y="5000312"/>
            <a:ext cx="2973388" cy="14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84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6C52F-5A0D-488C-BE3B-D025CD4F8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50B1A-134C-45E3-9173-E872747F6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will each of these results be? What is the difference?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83E00F-6B6C-41CC-BDF8-8FCBA77C7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970354-F672-4C36-A73B-69C00C3C7398}"/>
              </a:ext>
            </a:extLst>
          </p:cNvPr>
          <p:cNvSpPr txBox="1"/>
          <p:nvPr/>
        </p:nvSpPr>
        <p:spPr>
          <a:xfrm>
            <a:off x="3436472" y="2321073"/>
            <a:ext cx="5315879" cy="246221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 </a:t>
            </a:r>
            <a:r>
              <a:rPr lang="en-US" sz="2200" dirty="0">
                <a:latin typeface="Consolas" panose="020B0609020204030204" pitchFamily="49" charset="0"/>
              </a:rPr>
              <a:t>a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5</a:t>
            </a:r>
            <a:r>
              <a:rPr lang="en-US" sz="2200" dirty="0">
                <a:latin typeface="Consolas" panose="020B0609020204030204" pitchFamily="49" charset="0"/>
              </a:rPr>
              <a:t>, b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4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 </a:t>
            </a:r>
            <a:r>
              <a:rPr lang="en-US" sz="2200" dirty="0">
                <a:latin typeface="Consolas" panose="020B0609020204030204" pitchFamily="49" charset="0"/>
              </a:rPr>
              <a:t>result;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result = a / b;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result = (</a:t>
            </a: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) a / b;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result = a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</a:rPr>
              <a:t>/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) b;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result = (</a:t>
            </a: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) a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</a:rPr>
              <a:t>/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) b;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result = (</a:t>
            </a: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) (a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</a:rPr>
              <a:t>/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</a:rPr>
              <a:t>b);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AB35F6-D0BE-4CEA-9ADC-27E10D4A2D20}"/>
              </a:ext>
            </a:extLst>
          </p:cNvPr>
          <p:cNvSpPr txBox="1"/>
          <p:nvPr/>
        </p:nvSpPr>
        <p:spPr>
          <a:xfrm>
            <a:off x="2372892" y="5177135"/>
            <a:ext cx="3950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Parentheses: Highest priority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EEF6C7-655A-4F3E-AE0F-406E782B1BC4}"/>
              </a:ext>
            </a:extLst>
          </p:cNvPr>
          <p:cNvCxnSpPr/>
          <p:nvPr/>
        </p:nvCxnSpPr>
        <p:spPr>
          <a:xfrm flipV="1">
            <a:off x="5789612" y="4633793"/>
            <a:ext cx="533400" cy="659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A1A69D-826C-4BF9-BA0F-E7EE3787FBAA}"/>
              </a:ext>
            </a:extLst>
          </p:cNvPr>
          <p:cNvCxnSpPr>
            <a:cxnSpLocks/>
          </p:cNvCxnSpPr>
          <p:nvPr/>
        </p:nvCxnSpPr>
        <p:spPr>
          <a:xfrm flipH="1" flipV="1">
            <a:off x="6856412" y="4656387"/>
            <a:ext cx="762000" cy="5602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7B1D6A3-69E8-4071-8C27-EA3EB7C3A2BB}"/>
              </a:ext>
            </a:extLst>
          </p:cNvPr>
          <p:cNvSpPr txBox="1"/>
          <p:nvPr/>
        </p:nvSpPr>
        <p:spPr>
          <a:xfrm>
            <a:off x="7167352" y="5177135"/>
            <a:ext cx="3036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/ int </a:t>
            </a:r>
            <a:r>
              <a:rPr lang="en-US" dirty="0"/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48432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Strings from the User</a:t>
            </a:r>
          </a:p>
          <a:p>
            <a:r>
              <a:rPr lang="en-US" dirty="0"/>
              <a:t>Math Operations Details</a:t>
            </a:r>
          </a:p>
          <a:p>
            <a:r>
              <a:rPr lang="en-US" b="1" dirty="0"/>
              <a:t>String Operations Details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2408969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E03BB-9E1E-4FB9-9464-ECEC49367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D527D-57C0-4BAD-BC73-EF1EDA797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Casting won’t convert numbers to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s, interpolation will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Interpolation can convert any expression, not just a variable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33197-0A06-40FC-AD94-AAEF810E3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392FF8-8810-4006-BB50-3D5476E14186}"/>
              </a:ext>
            </a:extLst>
          </p:cNvPr>
          <p:cNvSpPr txBox="1"/>
          <p:nvPr/>
        </p:nvSpPr>
        <p:spPr>
          <a:xfrm>
            <a:off x="2284411" y="2143907"/>
            <a:ext cx="7959230" cy="110799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x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47</a:t>
            </a:r>
            <a:r>
              <a:rPr lang="en-US" sz="2200" dirty="0">
                <a:latin typeface="Consolas" panose="020B0609020204030204" pitchFamily="49" charset="0"/>
              </a:rPr>
              <a:t>, y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6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 fraction = (</a:t>
            </a: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) x / y;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</a:rPr>
              <a:t> text =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$"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{x}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 divided by 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{y}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 is 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{fraction}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EB69FC-5B32-4F31-856A-EC23F39A01F7}"/>
              </a:ext>
            </a:extLst>
          </p:cNvPr>
          <p:cNvSpPr txBox="1"/>
          <p:nvPr/>
        </p:nvSpPr>
        <p:spPr>
          <a:xfrm>
            <a:off x="1429209" y="4640759"/>
            <a:ext cx="9669635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$"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{x}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 divided by 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{y}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 is 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{(double) x / y}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$"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{x}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 plus 7 is 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{x + 7}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DDF118-1BA1-45CE-9A1A-776B7BD70CAC}"/>
              </a:ext>
            </a:extLst>
          </p:cNvPr>
          <p:cNvSpPr txBox="1"/>
          <p:nvPr/>
        </p:nvSpPr>
        <p:spPr>
          <a:xfrm>
            <a:off x="1429209" y="5841111"/>
            <a:ext cx="5591729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$"x=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{x}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, y=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{y}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90A431-ACB6-423F-B0CF-B6FF690F14A7}"/>
              </a:ext>
            </a:extLst>
          </p:cNvPr>
          <p:cNvSpPr txBox="1"/>
          <p:nvPr/>
        </p:nvSpPr>
        <p:spPr>
          <a:xfrm>
            <a:off x="1490991" y="5410200"/>
            <a:ext cx="5468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does</a:t>
            </a:r>
            <a:r>
              <a:rPr lang="en-US" b="1" dirty="0"/>
              <a:t> not</a:t>
            </a:r>
            <a:r>
              <a:rPr lang="en-US" dirty="0"/>
              <a:t> change the value of x or y: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DAA512-D8EC-42AA-9621-313339182E1C}"/>
              </a:ext>
            </a:extLst>
          </p:cNvPr>
          <p:cNvSpPr txBox="1"/>
          <p:nvPr/>
        </p:nvSpPr>
        <p:spPr>
          <a:xfrm>
            <a:off x="9885381" y="4234865"/>
            <a:ext cx="1766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“7.8333333”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1619B9-D5DC-41FF-9689-EC48C6ACC9E6}"/>
              </a:ext>
            </a:extLst>
          </p:cNvPr>
          <p:cNvCxnSpPr>
            <a:cxnSpLocks/>
          </p:cNvCxnSpPr>
          <p:nvPr/>
        </p:nvCxnSpPr>
        <p:spPr>
          <a:xfrm flipH="1">
            <a:off x="9447212" y="4525665"/>
            <a:ext cx="457200" cy="2271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F446B24-E683-4526-8291-97100BF6EC82}"/>
              </a:ext>
            </a:extLst>
          </p:cNvPr>
          <p:cNvSpPr txBox="1"/>
          <p:nvPr/>
        </p:nvSpPr>
        <p:spPr>
          <a:xfrm>
            <a:off x="8925652" y="5006081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“54”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FC7A85B-20AC-4DFE-836C-B57ADEDD5842}"/>
              </a:ext>
            </a:extLst>
          </p:cNvPr>
          <p:cNvCxnSpPr>
            <a:cxnSpLocks/>
          </p:cNvCxnSpPr>
          <p:nvPr/>
        </p:nvCxnSpPr>
        <p:spPr>
          <a:xfrm flipH="1">
            <a:off x="7847012" y="5236914"/>
            <a:ext cx="111149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FE014D4-3A64-4458-951F-4B81717B7E3A}"/>
              </a:ext>
            </a:extLst>
          </p:cNvPr>
          <p:cNvSpPr txBox="1"/>
          <p:nvPr/>
        </p:nvSpPr>
        <p:spPr>
          <a:xfrm>
            <a:off x="4646612" y="3276600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“47”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8B41F1-2322-4D4E-B474-79BB94FA9C4A}"/>
              </a:ext>
            </a:extLst>
          </p:cNvPr>
          <p:cNvSpPr txBox="1"/>
          <p:nvPr/>
        </p:nvSpPr>
        <p:spPr>
          <a:xfrm>
            <a:off x="7020938" y="3276600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“6”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930A0D-A138-4E54-B66F-E6F72B7EE2B8}"/>
              </a:ext>
            </a:extLst>
          </p:cNvPr>
          <p:cNvSpPr txBox="1"/>
          <p:nvPr/>
        </p:nvSpPr>
        <p:spPr>
          <a:xfrm>
            <a:off x="8137582" y="3276600"/>
            <a:ext cx="1766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“7.8333333”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837FBDC-9919-4D1C-B957-1241ECA85AE0}"/>
              </a:ext>
            </a:extLst>
          </p:cNvPr>
          <p:cNvCxnSpPr>
            <a:cxnSpLocks/>
          </p:cNvCxnSpPr>
          <p:nvPr/>
        </p:nvCxnSpPr>
        <p:spPr>
          <a:xfrm flipV="1">
            <a:off x="5066233" y="3187660"/>
            <a:ext cx="1" cy="182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24A1A96-7BDA-4A3D-9C86-18F9C92991C1}"/>
              </a:ext>
            </a:extLst>
          </p:cNvPr>
          <p:cNvCxnSpPr>
            <a:cxnSpLocks/>
          </p:cNvCxnSpPr>
          <p:nvPr/>
        </p:nvCxnSpPr>
        <p:spPr>
          <a:xfrm flipV="1">
            <a:off x="7353721" y="3202640"/>
            <a:ext cx="1" cy="182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509352-600B-4314-8166-D53E592E86E8}"/>
              </a:ext>
            </a:extLst>
          </p:cNvPr>
          <p:cNvCxnSpPr>
            <a:cxnSpLocks/>
          </p:cNvCxnSpPr>
          <p:nvPr/>
        </p:nvCxnSpPr>
        <p:spPr>
          <a:xfrm flipV="1">
            <a:off x="9020997" y="3171479"/>
            <a:ext cx="1" cy="182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6D3D8FD-D33E-4787-8E41-436BA30EDF93}"/>
              </a:ext>
            </a:extLst>
          </p:cNvPr>
          <p:cNvCxnSpPr>
            <a:cxnSpLocks/>
          </p:cNvCxnSpPr>
          <p:nvPr/>
        </p:nvCxnSpPr>
        <p:spPr>
          <a:xfrm>
            <a:off x="7121706" y="6092026"/>
            <a:ext cx="5647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73D8EE8-8F60-476F-AEE5-D5900A927187}"/>
              </a:ext>
            </a:extLst>
          </p:cNvPr>
          <p:cNvSpPr txBox="1"/>
          <p:nvPr/>
        </p:nvSpPr>
        <p:spPr>
          <a:xfrm>
            <a:off x="7686505" y="5871865"/>
            <a:ext cx="2531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Prints “x=47, y=6”</a:t>
            </a:r>
          </a:p>
        </p:txBody>
      </p:sp>
    </p:spTree>
    <p:extLst>
      <p:ext uri="{BB962C8B-B14F-4D97-AF65-F5344CB8AC3E}">
        <p14:creationId xmlns:p14="http://schemas.microsoft.com/office/powerpoint/2010/main" val="304441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  <p:bldP spid="11" grpId="0"/>
      <p:bldP spid="14" grpId="0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97E95-A200-4CD1-ACC0-D516BA28D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Behind the Scenes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1464D-F64D-4F91-ABD4-851EC9F6E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Interpolation doesn’t know how to convert numbers to strings</a:t>
            </a:r>
          </a:p>
          <a:p>
            <a:r>
              <a:rPr lang="en-US" dirty="0"/>
              <a:t>All data types in C# are objects, even </a:t>
            </a:r>
            <a:r>
              <a:rPr lang="en-US" dirty="0">
                <a:latin typeface="Consolas" panose="020B0609020204030204" pitchFamily="49" charset="0"/>
              </a:rPr>
              <a:t>int</a:t>
            </a:r>
          </a:p>
          <a:p>
            <a:r>
              <a:rPr lang="en-US" dirty="0">
                <a:latin typeface="Consolas" panose="020B0609020204030204" pitchFamily="49" charset="0"/>
              </a:rPr>
              <a:t>A</a:t>
            </a:r>
            <a:r>
              <a:rPr lang="en-US" dirty="0"/>
              <a:t>ll objects in C# have a </a:t>
            </a:r>
            <a:r>
              <a:rPr lang="en-US" dirty="0" err="1">
                <a:latin typeface="Consolas" panose="020B0609020204030204" pitchFamily="49" charset="0"/>
              </a:rPr>
              <a:t>ToString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method – “convert this object to a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8295B-7174-4A2D-9AC8-602554C9C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4743C-5894-4B71-8E94-77CE376E3B05}"/>
              </a:ext>
            </a:extLst>
          </p:cNvPr>
          <p:cNvSpPr txBox="1"/>
          <p:nvPr/>
        </p:nvSpPr>
        <p:spPr>
          <a:xfrm>
            <a:off x="3198812" y="3962400"/>
            <a:ext cx="6093335" cy="144655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num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42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 fraction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33.5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intText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</a:rPr>
              <a:t>num.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ToString</a:t>
            </a:r>
            <a:r>
              <a:rPr lang="en-US" sz="22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fracText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</a:rPr>
              <a:t>fraction.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ToString</a:t>
            </a:r>
            <a:r>
              <a:rPr lang="en-US" sz="22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A6E90C-9778-42B9-B762-C3539FFC6922}"/>
              </a:ext>
            </a:extLst>
          </p:cNvPr>
          <p:cNvSpPr txBox="1"/>
          <p:nvPr/>
        </p:nvSpPr>
        <p:spPr>
          <a:xfrm>
            <a:off x="7008812" y="3883968"/>
            <a:ext cx="5110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 method </a:t>
            </a:r>
            <a:r>
              <a:rPr lang="en-US" dirty="0" err="1">
                <a:latin typeface="Consolas" panose="020B0609020204030204" pitchFamily="49" charset="0"/>
              </a:rPr>
              <a:t>ToString</a:t>
            </a:r>
            <a:r>
              <a:rPr lang="en-US" dirty="0"/>
              <a:t> on object </a:t>
            </a:r>
            <a:r>
              <a:rPr lang="en-US" dirty="0">
                <a:latin typeface="Consolas" panose="020B0609020204030204" pitchFamily="49" charset="0"/>
              </a:rPr>
              <a:t>num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C5BB43-C6CB-4178-89CF-3D8708A9E874}"/>
              </a:ext>
            </a:extLst>
          </p:cNvPr>
          <p:cNvCxnSpPr>
            <a:cxnSpLocks/>
          </p:cNvCxnSpPr>
          <p:nvPr/>
        </p:nvCxnSpPr>
        <p:spPr>
          <a:xfrm flipH="1">
            <a:off x="7256443" y="4267200"/>
            <a:ext cx="666769" cy="4417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C8C4611-A556-4FDA-B439-2C6F762C4980}"/>
              </a:ext>
            </a:extLst>
          </p:cNvPr>
          <p:cNvSpPr txBox="1"/>
          <p:nvPr/>
        </p:nvSpPr>
        <p:spPr>
          <a:xfrm>
            <a:off x="838314" y="4648200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Result: “42”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F8A348-6A28-4927-840E-8631217065C9}"/>
              </a:ext>
            </a:extLst>
          </p:cNvPr>
          <p:cNvCxnSpPr>
            <a:cxnSpLocks/>
          </p:cNvCxnSpPr>
          <p:nvPr/>
        </p:nvCxnSpPr>
        <p:spPr>
          <a:xfrm>
            <a:off x="2589212" y="4876944"/>
            <a:ext cx="685800" cy="20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6154167-1E4C-4CF6-A13F-071B1C04D5D7}"/>
              </a:ext>
            </a:extLst>
          </p:cNvPr>
          <p:cNvSpPr txBox="1"/>
          <p:nvPr/>
        </p:nvSpPr>
        <p:spPr>
          <a:xfrm>
            <a:off x="2436812" y="5712610"/>
            <a:ext cx="1984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Result: “33.5”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AD28AC9-BF5C-40FB-9D44-E3381E00E561}"/>
              </a:ext>
            </a:extLst>
          </p:cNvPr>
          <p:cNvCxnSpPr>
            <a:cxnSpLocks/>
          </p:cNvCxnSpPr>
          <p:nvPr/>
        </p:nvCxnSpPr>
        <p:spPr>
          <a:xfrm flipV="1">
            <a:off x="4044999" y="5334000"/>
            <a:ext cx="449213" cy="426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C6CEABC-6011-43B9-83A5-C9A788C458B1}"/>
              </a:ext>
            </a:extLst>
          </p:cNvPr>
          <p:cNvSpPr txBox="1"/>
          <p:nvPr/>
        </p:nvSpPr>
        <p:spPr>
          <a:xfrm>
            <a:off x="6245479" y="5758224"/>
            <a:ext cx="5886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 method </a:t>
            </a:r>
            <a:r>
              <a:rPr lang="en-US" dirty="0" err="1">
                <a:latin typeface="Consolas" panose="020B0609020204030204" pitchFamily="49" charset="0"/>
              </a:rPr>
              <a:t>ToString</a:t>
            </a:r>
            <a:r>
              <a:rPr lang="en-US" dirty="0"/>
              <a:t> on object </a:t>
            </a:r>
            <a:r>
              <a:rPr lang="en-US" dirty="0">
                <a:latin typeface="Consolas" panose="020B0609020204030204" pitchFamily="49" charset="0"/>
              </a:rPr>
              <a:t>fraction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DC1D2B2-EDAA-4D0F-A258-2BE318BEBE8A}"/>
              </a:ext>
            </a:extLst>
          </p:cNvPr>
          <p:cNvCxnSpPr>
            <a:cxnSpLocks/>
          </p:cNvCxnSpPr>
          <p:nvPr/>
        </p:nvCxnSpPr>
        <p:spPr>
          <a:xfrm flipH="1" flipV="1">
            <a:off x="7589828" y="5334001"/>
            <a:ext cx="177347" cy="5179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861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3E9EE-186C-4A92-9EF9-99FF4E57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Behind the Scenes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2730-67DB-49D1-A1AF-3D8B84C26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Interpolation calls </a:t>
            </a:r>
            <a:r>
              <a:rPr lang="en-US" dirty="0" err="1">
                <a:latin typeface="Consolas" panose="020B0609020204030204" pitchFamily="49" charset="0"/>
              </a:rPr>
              <a:t>ToString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on the result of each expression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7B598A-8256-47EB-97AA-D08934EF2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8FDC7A-ED45-4B2E-A15D-9BA481ACC220}"/>
              </a:ext>
            </a:extLst>
          </p:cNvPr>
          <p:cNvSpPr txBox="1"/>
          <p:nvPr/>
        </p:nvSpPr>
        <p:spPr>
          <a:xfrm>
            <a:off x="3808412" y="2241091"/>
            <a:ext cx="5160387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num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42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intText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</a:rPr>
              <a:t>num.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ToString</a:t>
            </a:r>
            <a:r>
              <a:rPr lang="en-US" sz="22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D3D312-BB39-4AF1-BF07-354485858DFA}"/>
              </a:ext>
            </a:extLst>
          </p:cNvPr>
          <p:cNvSpPr txBox="1"/>
          <p:nvPr/>
        </p:nvSpPr>
        <p:spPr>
          <a:xfrm>
            <a:off x="3476624" y="3433088"/>
            <a:ext cx="5638800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$"num is 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{num}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AE951B-1241-40B2-A792-F16BB8E01BC4}"/>
              </a:ext>
            </a:extLst>
          </p:cNvPr>
          <p:cNvSpPr txBox="1"/>
          <p:nvPr/>
        </p:nvSpPr>
        <p:spPr>
          <a:xfrm>
            <a:off x="3476624" y="4286531"/>
            <a:ext cx="6248827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$"num is 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</a:t>
            </a:r>
            <a:r>
              <a:rPr lang="en-US" sz="2200" dirty="0" err="1">
                <a:solidFill>
                  <a:srgbClr val="99CCFF"/>
                </a:solidFill>
                <a:latin typeface="Consolas" panose="020B0609020204030204" pitchFamily="49" charset="0"/>
              </a:rPr>
              <a:t>intText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C5C1B1-3E3B-46B5-8527-6BB94E9225BE}"/>
              </a:ext>
            </a:extLst>
          </p:cNvPr>
          <p:cNvSpPr txBox="1"/>
          <p:nvPr/>
        </p:nvSpPr>
        <p:spPr>
          <a:xfrm>
            <a:off x="2284412" y="3340021"/>
            <a:ext cx="981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This: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EFBAB0-9C49-479E-B83B-2564BBB6773D}"/>
              </a:ext>
            </a:extLst>
          </p:cNvPr>
          <p:cNvSpPr txBox="1"/>
          <p:nvPr/>
        </p:nvSpPr>
        <p:spPr>
          <a:xfrm>
            <a:off x="608012" y="4209586"/>
            <a:ext cx="2717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Is the same as: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6D313A-4CB4-4A64-8A8B-E56D959DD44B}"/>
              </a:ext>
            </a:extLst>
          </p:cNvPr>
          <p:cNvSpPr txBox="1"/>
          <p:nvPr/>
        </p:nvSpPr>
        <p:spPr>
          <a:xfrm>
            <a:off x="3476624" y="5270956"/>
            <a:ext cx="7337265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$"num is 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</a:t>
            </a:r>
            <a:r>
              <a:rPr lang="en-US" sz="2200" dirty="0" err="1">
                <a:solidFill>
                  <a:srgbClr val="99CCFF"/>
                </a:solidFill>
                <a:latin typeface="Consolas" panose="020B0609020204030204" pitchFamily="49" charset="0"/>
              </a:rPr>
              <a:t>num.ToString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()}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A84104-60C8-4B3E-BE19-57F2F5BA8A9B}"/>
              </a:ext>
            </a:extLst>
          </p:cNvPr>
          <p:cNvSpPr txBox="1"/>
          <p:nvPr/>
        </p:nvSpPr>
        <p:spPr>
          <a:xfrm>
            <a:off x="608011" y="5167875"/>
            <a:ext cx="2717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Is the same as:</a:t>
            </a:r>
          </a:p>
        </p:txBody>
      </p:sp>
    </p:spTree>
    <p:extLst>
      <p:ext uri="{BB962C8B-B14F-4D97-AF65-F5344CB8AC3E}">
        <p14:creationId xmlns:p14="http://schemas.microsoft.com/office/powerpoint/2010/main" val="711688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93D5-FE3D-4011-A25B-1027D1B2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40CFE-4ACA-40AE-A706-6F4DDFF48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operator is a different function for each operand type</a:t>
            </a:r>
          </a:p>
          <a:p>
            <a:r>
              <a:rPr lang="en-US" dirty="0"/>
              <a:t>If the operand types are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, it performs </a:t>
            </a:r>
            <a:r>
              <a:rPr lang="en-US" b="1" dirty="0"/>
              <a:t>concatenation</a:t>
            </a:r>
          </a:p>
          <a:p>
            <a:endParaRPr lang="en-US" b="1" dirty="0"/>
          </a:p>
          <a:p>
            <a:endParaRPr lang="en-US" b="1" dirty="0"/>
          </a:p>
          <a:p>
            <a:endParaRPr lang="en-US" sz="1800" dirty="0"/>
          </a:p>
          <a:p>
            <a:r>
              <a:rPr lang="en-US" dirty="0"/>
              <a:t>Works as expected for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 variables: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9EA592-9A9D-478B-B344-918D47673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F0FE6F-65A6-4FF9-A91B-47D6CC7EB264}"/>
              </a:ext>
            </a:extLst>
          </p:cNvPr>
          <p:cNvSpPr txBox="1"/>
          <p:nvPr/>
        </p:nvSpPr>
        <p:spPr>
          <a:xfrm>
            <a:off x="2892254" y="2901407"/>
            <a:ext cx="6404317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</a:rPr>
              <a:t> greeting =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"Hi there, "</a:t>
            </a:r>
            <a:r>
              <a:rPr lang="en-US" sz="2200" dirty="0">
                <a:latin typeface="Consolas" panose="020B0609020204030204" pitchFamily="49" charset="0"/>
              </a:rPr>
              <a:t> +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"John"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AD1BAF-A455-40EE-988C-AED10FF5EE61}"/>
              </a:ext>
            </a:extLst>
          </p:cNvPr>
          <p:cNvSpPr txBox="1"/>
          <p:nvPr/>
        </p:nvSpPr>
        <p:spPr>
          <a:xfrm>
            <a:off x="7540881" y="3525707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 + string </a:t>
            </a:r>
            <a:r>
              <a:rPr lang="en-US" dirty="0"/>
              <a:t>operator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3095F75-62D8-4601-854C-905B804B8465}"/>
              </a:ext>
            </a:extLst>
          </p:cNvPr>
          <p:cNvCxnSpPr>
            <a:cxnSpLocks/>
          </p:cNvCxnSpPr>
          <p:nvPr/>
        </p:nvCxnSpPr>
        <p:spPr>
          <a:xfrm flipH="1" flipV="1">
            <a:off x="7882449" y="3280664"/>
            <a:ext cx="228600" cy="3115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DEF65D6-C149-41EE-9A68-F800A6C9AD28}"/>
              </a:ext>
            </a:extLst>
          </p:cNvPr>
          <p:cNvSpPr txBox="1"/>
          <p:nvPr/>
        </p:nvSpPr>
        <p:spPr>
          <a:xfrm>
            <a:off x="952132" y="3515272"/>
            <a:ext cx="3259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Result: “Hi there, John”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5038B1D-EBA4-4FF4-A1A8-26EDA8EAE5A9}"/>
              </a:ext>
            </a:extLst>
          </p:cNvPr>
          <p:cNvCxnSpPr>
            <a:cxnSpLocks/>
          </p:cNvCxnSpPr>
          <p:nvPr/>
        </p:nvCxnSpPr>
        <p:spPr>
          <a:xfrm flipV="1">
            <a:off x="3959481" y="3259570"/>
            <a:ext cx="304800" cy="332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58D7920-8DE1-4C87-86DF-4FF0641988B2}"/>
              </a:ext>
            </a:extLst>
          </p:cNvPr>
          <p:cNvSpPr txBox="1"/>
          <p:nvPr/>
        </p:nvSpPr>
        <p:spPr>
          <a:xfrm>
            <a:off x="2969998" y="4790611"/>
            <a:ext cx="6248827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</a:rPr>
              <a:t> name =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"Paul"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rgbClr val="0099FF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</a:rPr>
              <a:t> greeting2 =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"Hi there, "</a:t>
            </a:r>
            <a:r>
              <a:rPr lang="en-US" sz="2200" dirty="0">
                <a:latin typeface="Consolas" panose="020B0609020204030204" pitchFamily="49" charset="0"/>
              </a:rPr>
              <a:t> + name;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997968-C280-4C79-BE35-457E9AE838BA}"/>
              </a:ext>
            </a:extLst>
          </p:cNvPr>
          <p:cNvSpPr txBox="1"/>
          <p:nvPr/>
        </p:nvSpPr>
        <p:spPr>
          <a:xfrm>
            <a:off x="836612" y="5710535"/>
            <a:ext cx="3198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Result: “Hi there, Paul”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B4E95CC-9EA7-4123-BC43-7C0DC97B0D6E}"/>
              </a:ext>
            </a:extLst>
          </p:cNvPr>
          <p:cNvCxnSpPr>
            <a:cxnSpLocks/>
          </p:cNvCxnSpPr>
          <p:nvPr/>
        </p:nvCxnSpPr>
        <p:spPr>
          <a:xfrm flipV="1">
            <a:off x="3884612" y="5540897"/>
            <a:ext cx="379669" cy="2814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74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508DC-FA08-4351-B151-994D53806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Types with 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A356C-F94C-47A3-88F3-2D474C14F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use + operator with a string and a number?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Answer: Converts the other argument to a string with 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994B30-E4F5-4A42-8AA7-CD020B565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DDDAE2-9357-405F-A679-D6DD981D0E82}"/>
              </a:ext>
            </a:extLst>
          </p:cNvPr>
          <p:cNvSpPr txBox="1"/>
          <p:nvPr/>
        </p:nvSpPr>
        <p:spPr>
          <a:xfrm>
            <a:off x="3122612" y="2163825"/>
            <a:ext cx="5782352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 </a:t>
            </a:r>
            <a:r>
              <a:rPr lang="en-US" sz="2200" dirty="0">
                <a:latin typeface="Consolas" panose="020B0609020204030204" pitchFamily="49" charset="0"/>
              </a:rPr>
              <a:t>bananas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42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</a:rPr>
              <a:t> text =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"Bananas: "</a:t>
            </a:r>
            <a:r>
              <a:rPr lang="en-US" sz="2200" dirty="0">
                <a:latin typeface="Consolas" panose="020B0609020204030204" pitchFamily="49" charset="0"/>
              </a:rPr>
              <a:t> + bananas;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343F46-6246-4FF3-8CDA-F169DAE18370}"/>
              </a:ext>
            </a:extLst>
          </p:cNvPr>
          <p:cNvSpPr txBox="1"/>
          <p:nvPr/>
        </p:nvSpPr>
        <p:spPr>
          <a:xfrm>
            <a:off x="3046412" y="3924735"/>
            <a:ext cx="5782352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</a:rPr>
              <a:t> text =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"Bananas: "</a:t>
            </a:r>
            <a:r>
              <a:rPr lang="en-US" sz="2200" dirty="0">
                <a:latin typeface="Consolas" panose="020B0609020204030204" pitchFamily="49" charset="0"/>
              </a:rPr>
              <a:t> + bananas;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2E43C9-0069-465E-9D4E-D65A46866485}"/>
              </a:ext>
            </a:extLst>
          </p:cNvPr>
          <p:cNvSpPr txBox="1"/>
          <p:nvPr/>
        </p:nvSpPr>
        <p:spPr>
          <a:xfrm>
            <a:off x="8151812" y="4486697"/>
            <a:ext cx="29835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>
                <a:latin typeface="Consolas" panose="020B0609020204030204" pitchFamily="49" charset="0"/>
              </a:rPr>
              <a:t>bananas.ToString</a:t>
            </a:r>
            <a:r>
              <a:rPr lang="en-US" sz="2200" dirty="0">
                <a:latin typeface="Consolas" panose="020B0609020204030204" pitchFamily="49" charset="0"/>
              </a:rPr>
              <a:t>()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362DFF-EAE9-4ADF-B67D-55AA5693E0C6}"/>
              </a:ext>
            </a:extLst>
          </p:cNvPr>
          <p:cNvCxnSpPr/>
          <p:nvPr/>
        </p:nvCxnSpPr>
        <p:spPr>
          <a:xfrm>
            <a:off x="8075612" y="4298882"/>
            <a:ext cx="0" cy="8065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5F40E96-BCC0-4BEE-BE2F-74E7EE9B861A}"/>
              </a:ext>
            </a:extLst>
          </p:cNvPr>
          <p:cNvSpPr txBox="1"/>
          <p:nvPr/>
        </p:nvSpPr>
        <p:spPr>
          <a:xfrm>
            <a:off x="7672296" y="5131647"/>
            <a:ext cx="8066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"42"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815398-3F1F-4415-8CEF-D249EE80AA95}"/>
              </a:ext>
            </a:extLst>
          </p:cNvPr>
          <p:cNvSpPr txBox="1"/>
          <p:nvPr/>
        </p:nvSpPr>
        <p:spPr>
          <a:xfrm>
            <a:off x="5146876" y="5105400"/>
            <a:ext cx="18950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"Bananas: "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84B40E-BADE-42C2-9720-3B93DD000828}"/>
              </a:ext>
            </a:extLst>
          </p:cNvPr>
          <p:cNvSpPr txBox="1"/>
          <p:nvPr/>
        </p:nvSpPr>
        <p:spPr>
          <a:xfrm>
            <a:off x="7078364" y="5105399"/>
            <a:ext cx="3401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B4FA44-04E5-429E-A8A0-FF7F06461D94}"/>
              </a:ext>
            </a:extLst>
          </p:cNvPr>
          <p:cNvSpPr txBox="1"/>
          <p:nvPr/>
        </p:nvSpPr>
        <p:spPr>
          <a:xfrm>
            <a:off x="5146876" y="5656384"/>
            <a:ext cx="2861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 + string</a:t>
            </a:r>
            <a:r>
              <a:rPr lang="en-US" dirty="0"/>
              <a:t>, concatenation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8E69D4-09A8-43CD-AE93-F7EBBC23F64D}"/>
              </a:ext>
            </a:extLst>
          </p:cNvPr>
          <p:cNvCxnSpPr/>
          <p:nvPr/>
        </p:nvCxnSpPr>
        <p:spPr>
          <a:xfrm flipV="1">
            <a:off x="6856412" y="5428851"/>
            <a:ext cx="304800" cy="321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7957C40-2627-444A-A3F8-5A112DECD730}"/>
              </a:ext>
            </a:extLst>
          </p:cNvPr>
          <p:cNvCxnSpPr/>
          <p:nvPr/>
        </p:nvCxnSpPr>
        <p:spPr>
          <a:xfrm>
            <a:off x="8685212" y="534709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833A78A-E55F-4921-9B1C-CC73B0279CF0}"/>
              </a:ext>
            </a:extLst>
          </p:cNvPr>
          <p:cNvSpPr txBox="1"/>
          <p:nvPr/>
        </p:nvSpPr>
        <p:spPr>
          <a:xfrm>
            <a:off x="9363908" y="5131647"/>
            <a:ext cx="22060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"Bananas: 42"</a:t>
            </a:r>
          </a:p>
        </p:txBody>
      </p:sp>
    </p:spTree>
    <p:extLst>
      <p:ext uri="{BB962C8B-B14F-4D97-AF65-F5344CB8AC3E}">
        <p14:creationId xmlns:p14="http://schemas.microsoft.com/office/powerpoint/2010/main" val="363920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/>
      <p:bldP spid="12" grpId="0"/>
      <p:bldP spid="13" grpId="0"/>
      <p:bldP spid="14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F200A-70C4-46F5-B2DC-CACB942A9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and Concatenation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BC344-413A-4046-9D45-C5AD3F59A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“print out” variables two equivalent ways: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Interpolation is easier to write with many variables: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56707-E648-4612-A733-61AB1C43C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DCCB71-EEE1-4DE8-B6E0-799A783875AD}"/>
              </a:ext>
            </a:extLst>
          </p:cNvPr>
          <p:cNvSpPr txBox="1"/>
          <p:nvPr/>
        </p:nvSpPr>
        <p:spPr>
          <a:xfrm>
            <a:off x="3275012" y="2321004"/>
            <a:ext cx="5638800" cy="110799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num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42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rgbClr val="66FFCC"/>
              </a:solidFill>
              <a:latin typeface="Consolas" panose="020B0609020204030204" pitchFamily="49" charset="0"/>
            </a:endParaRPr>
          </a:p>
          <a:p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$"num is 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{num}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"num is " </a:t>
            </a:r>
            <a:r>
              <a:rPr lang="en-US" sz="2200" dirty="0">
                <a:latin typeface="Consolas" panose="020B0609020204030204" pitchFamily="49" charset="0"/>
              </a:rPr>
              <a:t>+ num);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5F2AE4-73DC-4748-8420-05AF278541C6}"/>
              </a:ext>
            </a:extLst>
          </p:cNvPr>
          <p:cNvSpPr txBox="1"/>
          <p:nvPr/>
        </p:nvSpPr>
        <p:spPr>
          <a:xfrm>
            <a:off x="745172" y="4648200"/>
            <a:ext cx="10698480" cy="110799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$"The variables are 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{a}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{b}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{c}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{d}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, and 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{e}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"The variables are " </a:t>
            </a:r>
            <a:r>
              <a:rPr lang="en-US" sz="2200" dirty="0">
                <a:latin typeface="Consolas" panose="020B0609020204030204" pitchFamily="49" charset="0"/>
              </a:rPr>
              <a:t>+ a +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",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latin typeface="Consolas" panose="020B0609020204030204" pitchFamily="49" charset="0"/>
              </a:rPr>
              <a:t> + b +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",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   + c +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",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latin typeface="Consolas" panose="020B0609020204030204" pitchFamily="49" charset="0"/>
              </a:rPr>
              <a:t> + d +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", and "</a:t>
            </a:r>
            <a:r>
              <a:rPr lang="en-US" sz="2200" dirty="0">
                <a:latin typeface="Consolas" panose="020B0609020204030204" pitchFamily="49" charset="0"/>
              </a:rPr>
              <a:t> + e);</a:t>
            </a:r>
          </a:p>
        </p:txBody>
      </p:sp>
    </p:spTree>
    <p:extLst>
      <p:ext uri="{BB962C8B-B14F-4D97-AF65-F5344CB8AC3E}">
        <p14:creationId xmlns:p14="http://schemas.microsoft.com/office/powerpoint/2010/main" val="3946028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1A449-4743-43BC-987A-7DA074741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 Puzzle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23024-2C07-4B16-ACE7-7B4FF6046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824609"/>
          </a:xfrm>
        </p:spPr>
        <p:txBody>
          <a:bodyPr/>
          <a:lstStyle/>
          <a:p>
            <a:r>
              <a:rPr lang="en-US" dirty="0"/>
              <a:t>Code executes left-to-right, binary operators (like +) are grouped left-to-right</a:t>
            </a:r>
          </a:p>
          <a:p>
            <a:r>
              <a:rPr lang="en-US" dirty="0"/>
              <a:t>What does this produce?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D06EB2-37FE-47FF-9529-F3E7ECDB7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C2E36E-96E3-4ED3-ADDA-EF9435955057}"/>
              </a:ext>
            </a:extLst>
          </p:cNvPr>
          <p:cNvSpPr txBox="1"/>
          <p:nvPr/>
        </p:nvSpPr>
        <p:spPr>
          <a:xfrm>
            <a:off x="760412" y="3725579"/>
            <a:ext cx="7924800" cy="110799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var1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6</a:t>
            </a:r>
            <a:r>
              <a:rPr lang="en-US" sz="2200" dirty="0">
                <a:latin typeface="Consolas" panose="020B0609020204030204" pitchFamily="49" charset="0"/>
              </a:rPr>
              <a:t>, var2 =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 7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rgbClr val="66FFCC"/>
              </a:solidFill>
              <a:latin typeface="Consolas" panose="020B0609020204030204" pitchFamily="49" charset="0"/>
            </a:endParaRPr>
          </a:p>
          <a:p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(var1 + var2 +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 is the result"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"The result is " </a:t>
            </a:r>
            <a:r>
              <a:rPr lang="en-US" sz="2200" dirty="0">
                <a:latin typeface="Consolas" panose="020B0609020204030204" pitchFamily="49" charset="0"/>
              </a:rPr>
              <a:t>+ var1 + var2);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9E637C-298E-4A67-BCB8-1E6BFDB49F0F}"/>
              </a:ext>
            </a:extLst>
          </p:cNvPr>
          <p:cNvSpPr txBox="1"/>
          <p:nvPr/>
        </p:nvSpPr>
        <p:spPr>
          <a:xfrm>
            <a:off x="3275012" y="3181897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+ int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81F22E-26B6-4A97-98D7-AAF123E9AAC3}"/>
              </a:ext>
            </a:extLst>
          </p:cNvPr>
          <p:cNvCxnSpPr>
            <a:cxnSpLocks/>
          </p:cNvCxnSpPr>
          <p:nvPr/>
        </p:nvCxnSpPr>
        <p:spPr>
          <a:xfrm>
            <a:off x="4418012" y="3597276"/>
            <a:ext cx="76200" cy="5305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EDC996A-EBF8-4BF0-9BF9-054959C84FB6}"/>
              </a:ext>
            </a:extLst>
          </p:cNvPr>
          <p:cNvSpPr txBox="1"/>
          <p:nvPr/>
        </p:nvSpPr>
        <p:spPr>
          <a:xfrm>
            <a:off x="5531725" y="3194138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+ string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37B5DF6-1E2F-460D-8F90-AAC84F4106A3}"/>
              </a:ext>
            </a:extLst>
          </p:cNvPr>
          <p:cNvCxnSpPr>
            <a:cxnSpLocks/>
          </p:cNvCxnSpPr>
          <p:nvPr/>
        </p:nvCxnSpPr>
        <p:spPr>
          <a:xfrm flipH="1">
            <a:off x="5578638" y="3655803"/>
            <a:ext cx="486487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F6985FE-B4DB-45E6-BE43-F0466C06BB8A}"/>
              </a:ext>
            </a:extLst>
          </p:cNvPr>
          <p:cNvSpPr txBox="1"/>
          <p:nvPr/>
        </p:nvSpPr>
        <p:spPr>
          <a:xfrm>
            <a:off x="3965299" y="5179529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 + int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366067B-2649-4430-9F6D-7436F6203AF9}"/>
              </a:ext>
            </a:extLst>
          </p:cNvPr>
          <p:cNvCxnSpPr>
            <a:cxnSpLocks/>
          </p:cNvCxnSpPr>
          <p:nvPr/>
        </p:nvCxnSpPr>
        <p:spPr>
          <a:xfrm flipV="1">
            <a:off x="5912725" y="4798804"/>
            <a:ext cx="334087" cy="450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81D4849-8CE0-43DA-852D-23554E54998F}"/>
              </a:ext>
            </a:extLst>
          </p:cNvPr>
          <p:cNvSpPr txBox="1"/>
          <p:nvPr/>
        </p:nvSpPr>
        <p:spPr>
          <a:xfrm>
            <a:off x="6736281" y="5154494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 + int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EDE9187-46CF-4770-9CA0-53D96A3C0F6F}"/>
              </a:ext>
            </a:extLst>
          </p:cNvPr>
          <p:cNvCxnSpPr>
            <a:cxnSpLocks/>
          </p:cNvCxnSpPr>
          <p:nvPr/>
        </p:nvCxnSpPr>
        <p:spPr>
          <a:xfrm flipH="1" flipV="1">
            <a:off x="7443804" y="4730886"/>
            <a:ext cx="304800" cy="5262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7F51FE2-01BF-48D4-AE07-11BE621D73A4}"/>
              </a:ext>
            </a:extLst>
          </p:cNvPr>
          <p:cNvCxnSpPr/>
          <p:nvPr/>
        </p:nvCxnSpPr>
        <p:spPr>
          <a:xfrm>
            <a:off x="8571947" y="4301045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1D6B270-1C78-4042-9CEE-75CACB627C2B}"/>
              </a:ext>
            </a:extLst>
          </p:cNvPr>
          <p:cNvSpPr txBox="1"/>
          <p:nvPr/>
        </p:nvSpPr>
        <p:spPr>
          <a:xfrm>
            <a:off x="9427773" y="4048744"/>
            <a:ext cx="2327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“13 is the result”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27F5DEE-B4F3-4E12-9830-877C157B229F}"/>
              </a:ext>
            </a:extLst>
          </p:cNvPr>
          <p:cNvCxnSpPr/>
          <p:nvPr/>
        </p:nvCxnSpPr>
        <p:spPr>
          <a:xfrm>
            <a:off x="8609012" y="4666376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F0879F9-750B-4C07-9A4B-7B1F8D43BCE9}"/>
              </a:ext>
            </a:extLst>
          </p:cNvPr>
          <p:cNvSpPr txBox="1"/>
          <p:nvPr/>
        </p:nvSpPr>
        <p:spPr>
          <a:xfrm>
            <a:off x="9484127" y="4435543"/>
            <a:ext cx="2433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“The result is 67”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97CA2AA-BFF6-4149-9859-EB1952D1D646}"/>
              </a:ext>
            </a:extLst>
          </p:cNvPr>
          <p:cNvCxnSpPr>
            <a:cxnSpLocks/>
          </p:cNvCxnSpPr>
          <p:nvPr/>
        </p:nvCxnSpPr>
        <p:spPr>
          <a:xfrm flipV="1">
            <a:off x="4951412" y="3424970"/>
            <a:ext cx="5803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078F8F4-BE62-460D-A92B-54EE80142E91}"/>
              </a:ext>
            </a:extLst>
          </p:cNvPr>
          <p:cNvCxnSpPr>
            <a:cxnSpLocks/>
          </p:cNvCxnSpPr>
          <p:nvPr/>
        </p:nvCxnSpPr>
        <p:spPr>
          <a:xfrm flipV="1">
            <a:off x="6155968" y="5410361"/>
            <a:ext cx="5803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724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4" grpId="0"/>
      <p:bldP spid="18" grpId="0"/>
      <p:bldP spid="24" grpId="0"/>
      <p:bldP spid="2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F96F-61AF-4702-9F57-4884352B7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Parentheses Define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C1CB0-7F93-4AD1-9F36-1BFF186B6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Parentheses make order, grouping explicit</a:t>
            </a:r>
          </a:p>
          <a:p>
            <a:r>
              <a:rPr lang="en-US" dirty="0"/>
              <a:t>Use to ensure compiler does what you mean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49390-104A-421B-928E-8C7415C82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92C1F0-396C-4CF0-96D4-EA76855530C7}"/>
              </a:ext>
            </a:extLst>
          </p:cNvPr>
          <p:cNvSpPr txBox="1"/>
          <p:nvPr/>
        </p:nvSpPr>
        <p:spPr>
          <a:xfrm>
            <a:off x="608012" y="3295106"/>
            <a:ext cx="8305800" cy="110799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var1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6</a:t>
            </a:r>
            <a:r>
              <a:rPr lang="en-US" sz="2200" dirty="0">
                <a:latin typeface="Consolas" panose="020B0609020204030204" pitchFamily="49" charset="0"/>
              </a:rPr>
              <a:t>, var2 =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 7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rgbClr val="66FFCC"/>
              </a:solidFill>
              <a:latin typeface="Consolas" panose="020B0609020204030204" pitchFamily="49" charset="0"/>
            </a:endParaRPr>
          </a:p>
          <a:p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((var1 + var2) +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 is the result"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"The result is " </a:t>
            </a:r>
            <a:r>
              <a:rPr lang="en-US" sz="2200" dirty="0">
                <a:latin typeface="Consolas" panose="020B0609020204030204" pitchFamily="49" charset="0"/>
              </a:rPr>
              <a:t>+ (var1 + var2));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3C6245-D741-40C3-8ED3-CA64A7CF2345}"/>
              </a:ext>
            </a:extLst>
          </p:cNvPr>
          <p:cNvCxnSpPr/>
          <p:nvPr/>
        </p:nvCxnSpPr>
        <p:spPr>
          <a:xfrm>
            <a:off x="8711969" y="3889193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A782547-3A7A-437D-ACF5-4D3B6633929D}"/>
              </a:ext>
            </a:extLst>
          </p:cNvPr>
          <p:cNvSpPr txBox="1"/>
          <p:nvPr/>
        </p:nvSpPr>
        <p:spPr>
          <a:xfrm>
            <a:off x="9570015" y="3658361"/>
            <a:ext cx="2327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“13 is the result”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0D14F3-D3E7-430C-A24F-574AE02D8D8A}"/>
              </a:ext>
            </a:extLst>
          </p:cNvPr>
          <p:cNvCxnSpPr/>
          <p:nvPr/>
        </p:nvCxnSpPr>
        <p:spPr>
          <a:xfrm>
            <a:off x="8751254" y="4275993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325AE63-F217-439A-B1F5-49B3DEA6F699}"/>
              </a:ext>
            </a:extLst>
          </p:cNvPr>
          <p:cNvSpPr txBox="1"/>
          <p:nvPr/>
        </p:nvSpPr>
        <p:spPr>
          <a:xfrm>
            <a:off x="9626369" y="4045160"/>
            <a:ext cx="2374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“The result is 13”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6200EB-E41C-4155-B070-C33CECCC0A96}"/>
              </a:ext>
            </a:extLst>
          </p:cNvPr>
          <p:cNvSpPr txBox="1"/>
          <p:nvPr/>
        </p:nvSpPr>
        <p:spPr>
          <a:xfrm>
            <a:off x="6704012" y="4669815"/>
            <a:ext cx="3838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Evaluates first, so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operator sees </a:t>
            </a:r>
            <a:r>
              <a:rPr lang="en-US" dirty="0">
                <a:latin typeface="Consolas" panose="020B0609020204030204" pitchFamily="49" charset="0"/>
              </a:rPr>
              <a:t>int + int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4C0681-B15A-4626-8980-6459E2F9AFD3}"/>
              </a:ext>
            </a:extLst>
          </p:cNvPr>
          <p:cNvCxnSpPr>
            <a:cxnSpLocks/>
          </p:cNvCxnSpPr>
          <p:nvPr/>
        </p:nvCxnSpPr>
        <p:spPr>
          <a:xfrm flipH="1" flipV="1">
            <a:off x="7313612" y="4361906"/>
            <a:ext cx="76200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FD005EE-94CF-4665-AF38-1F75825405D2}"/>
              </a:ext>
            </a:extLst>
          </p:cNvPr>
          <p:cNvSpPr txBox="1"/>
          <p:nvPr/>
        </p:nvSpPr>
        <p:spPr>
          <a:xfrm>
            <a:off x="2938163" y="4664468"/>
            <a:ext cx="3475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Evaluates second, concatenates string with result of parentheses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1E78D5-6367-47F0-8191-E1E8DDA50D94}"/>
              </a:ext>
            </a:extLst>
          </p:cNvPr>
          <p:cNvCxnSpPr>
            <a:cxnSpLocks/>
          </p:cNvCxnSpPr>
          <p:nvPr/>
        </p:nvCxnSpPr>
        <p:spPr>
          <a:xfrm flipV="1">
            <a:off x="5447397" y="4311561"/>
            <a:ext cx="585985" cy="6414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22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Reading Strings from the User</a:t>
            </a:r>
          </a:p>
          <a:p>
            <a:r>
              <a:rPr lang="en-US" dirty="0"/>
              <a:t>Math Operations Details</a:t>
            </a:r>
          </a:p>
          <a:p>
            <a:r>
              <a:rPr lang="en-US" dirty="0"/>
              <a:t>String Operations Details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2425262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Strings from the User</a:t>
            </a:r>
          </a:p>
          <a:p>
            <a:r>
              <a:rPr lang="en-US" dirty="0"/>
              <a:t>Math Operations Details</a:t>
            </a:r>
          </a:p>
          <a:p>
            <a:r>
              <a:rPr lang="en-US" dirty="0"/>
              <a:t>String Operations Details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1274119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32C06-045F-45E5-B07A-E15E3D09C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from the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91449-1148-4D04-A604-087CABA8D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2387016"/>
          </a:xfrm>
        </p:spPr>
        <p:txBody>
          <a:bodyPr/>
          <a:lstStyle/>
          <a:p>
            <a:r>
              <a:rPr lang="en-US" dirty="0"/>
              <a:t>With a CLI, output = print text to screen,</a:t>
            </a:r>
            <a:br>
              <a:rPr lang="en-US" dirty="0"/>
            </a:br>
            <a:r>
              <a:rPr lang="en-US" dirty="0"/>
              <a:t>input = read text from keyboard</a:t>
            </a:r>
          </a:p>
          <a:p>
            <a:r>
              <a:rPr lang="en-US" dirty="0">
                <a:latin typeface="Consolas" panose="020B0609020204030204" pitchFamily="49" charset="0"/>
              </a:rPr>
              <a:t>Console</a:t>
            </a:r>
            <a:r>
              <a:rPr lang="en-US" dirty="0"/>
              <a:t> represents the “terminal” interface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22DB2D-3615-4A01-8E00-5A9E36678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  <p:pic>
        <p:nvPicPr>
          <p:cNvPr id="5" name="Picture 2" descr="A DEC VT100 terminal with some text on the screen.">
            <a:extLst>
              <a:ext uri="{FF2B5EF4-FFF2-40B4-BE49-F238E27FC236}">
                <a16:creationId xmlns:a16="http://schemas.microsoft.com/office/drawing/2014/main" id="{AD15AF57-1FC6-4A76-A766-A51C1CEA5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812" y="926568"/>
            <a:ext cx="2689260" cy="238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DBAC77-C0A2-4307-BAB6-0B0267708644}"/>
              </a:ext>
            </a:extLst>
          </p:cNvPr>
          <p:cNvSpPr txBox="1"/>
          <p:nvPr/>
        </p:nvSpPr>
        <p:spPr>
          <a:xfrm>
            <a:off x="848610" y="4114800"/>
            <a:ext cx="4432624" cy="46166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"Hi!"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C4DFDA-91F2-4976-8212-6EB9793CD38D}"/>
              </a:ext>
            </a:extLst>
          </p:cNvPr>
          <p:cNvSpPr txBox="1"/>
          <p:nvPr/>
        </p:nvSpPr>
        <p:spPr>
          <a:xfrm>
            <a:off x="6846327" y="4108542"/>
            <a:ext cx="3413114" cy="46166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CC9900"/>
                </a:solidFill>
                <a:latin typeface="Consolas" panose="020B0609020204030204" pitchFamily="49" charset="0"/>
              </a:rPr>
              <a:t>ReadLine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6A071F-F257-44B0-B7C6-DA7598CF1B8D}"/>
              </a:ext>
            </a:extLst>
          </p:cNvPr>
          <p:cNvSpPr txBox="1"/>
          <p:nvPr/>
        </p:nvSpPr>
        <p:spPr>
          <a:xfrm>
            <a:off x="3668010" y="3347459"/>
            <a:ext cx="2059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to output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0C5A1C-F63D-4546-A746-066BC0C3FD90}"/>
              </a:ext>
            </a:extLst>
          </p:cNvPr>
          <p:cNvCxnSpPr/>
          <p:nvPr/>
        </p:nvCxnSpPr>
        <p:spPr>
          <a:xfrm flipH="1">
            <a:off x="4353810" y="3705876"/>
            <a:ext cx="152400" cy="4851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D8D8D89-24D6-443A-BFB9-A39750990332}"/>
              </a:ext>
            </a:extLst>
          </p:cNvPr>
          <p:cNvSpPr txBox="1"/>
          <p:nvPr/>
        </p:nvSpPr>
        <p:spPr>
          <a:xfrm>
            <a:off x="1024427" y="5255567"/>
            <a:ext cx="4080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Result: Terminal displays “Hi!”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7629E4-FCD3-4AE5-9C4F-60CE8A34A583}"/>
              </a:ext>
            </a:extLst>
          </p:cNvPr>
          <p:cNvCxnSpPr/>
          <p:nvPr/>
        </p:nvCxnSpPr>
        <p:spPr>
          <a:xfrm>
            <a:off x="3064922" y="4648200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48EC1F1-27D6-4BBA-A2F3-FA56FE52B938}"/>
              </a:ext>
            </a:extLst>
          </p:cNvPr>
          <p:cNvSpPr txBox="1"/>
          <p:nvPr/>
        </p:nvSpPr>
        <p:spPr>
          <a:xfrm>
            <a:off x="6246812" y="5255567"/>
            <a:ext cx="46481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Result: A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 value containing text typed in at terminal (one line)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43818B2-0FDD-41AD-9E7C-90E002C0CFC9}"/>
              </a:ext>
            </a:extLst>
          </p:cNvPr>
          <p:cNvCxnSpPr/>
          <p:nvPr/>
        </p:nvCxnSpPr>
        <p:spPr>
          <a:xfrm>
            <a:off x="8570910" y="4648200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3570992-3E98-4F22-9BD4-594769406FAA}"/>
              </a:ext>
            </a:extLst>
          </p:cNvPr>
          <p:cNvSpPr txBox="1"/>
          <p:nvPr/>
        </p:nvSpPr>
        <p:spPr>
          <a:xfrm>
            <a:off x="531812" y="3429000"/>
            <a:ext cx="15359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Output: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3629D9-6A7B-4718-8DE1-ABB059EC8567}"/>
              </a:ext>
            </a:extLst>
          </p:cNvPr>
          <p:cNvSpPr txBox="1"/>
          <p:nvPr/>
        </p:nvSpPr>
        <p:spPr>
          <a:xfrm>
            <a:off x="6512121" y="3428999"/>
            <a:ext cx="12202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Input: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9A04AD-04CB-4F3A-9CA3-AFE38668D407}"/>
              </a:ext>
            </a:extLst>
          </p:cNvPr>
          <p:cNvSpPr txBox="1"/>
          <p:nvPr/>
        </p:nvSpPr>
        <p:spPr>
          <a:xfrm>
            <a:off x="8570910" y="3423182"/>
            <a:ext cx="3247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Waits until user presses “Enter”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B2ECF7D-D287-4FAF-8F90-700F95114A7A}"/>
              </a:ext>
            </a:extLst>
          </p:cNvPr>
          <p:cNvCxnSpPr>
            <a:cxnSpLocks/>
          </p:cNvCxnSpPr>
          <p:nvPr/>
        </p:nvCxnSpPr>
        <p:spPr>
          <a:xfrm flipH="1">
            <a:off x="9352017" y="3818596"/>
            <a:ext cx="332054" cy="4545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996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320F0-690C-4498-9503-BAB28E494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Recap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0B6B81-CD31-4BF5-AD77-F927B2E5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9AD47-A1B7-43EB-B471-874155F6E09D}"/>
              </a:ext>
            </a:extLst>
          </p:cNvPr>
          <p:cNvSpPr txBox="1"/>
          <p:nvPr/>
        </p:nvSpPr>
        <p:spPr>
          <a:xfrm>
            <a:off x="421182" y="1524000"/>
            <a:ext cx="7959230" cy="389465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class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66FFCC"/>
                </a:solidFill>
              </a:rPr>
              <a:t>PersonalizedWelcomeMessage</a:t>
            </a:r>
            <a:endParaRPr lang="en-US" dirty="0">
              <a:solidFill>
                <a:srgbClr val="66FFCC"/>
              </a:solidFill>
            </a:endParaRP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static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Main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"Enter your first name:"</a:t>
            </a:r>
            <a:r>
              <a:rPr lang="en-US" dirty="0">
                <a:solidFill>
                  <a:schemeClr val="tx1"/>
                </a:solidFill>
              </a:rPr>
              <a:t>);.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$"Welcome, 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firstName</a:t>
            </a:r>
            <a:r>
              <a:rPr lang="en-US" dirty="0">
                <a:solidFill>
                  <a:srgbClr val="99CCFF"/>
                </a:solidFill>
              </a:rPr>
              <a:t>}</a:t>
            </a:r>
            <a:r>
              <a:rPr lang="en-US" dirty="0">
                <a:solidFill>
                  <a:srgbClr val="FF5050"/>
                </a:solidFill>
              </a:rPr>
              <a:t>!"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22EA6E-2DE4-4F3D-8D35-6D24A8E5A62A}"/>
              </a:ext>
            </a:extLst>
          </p:cNvPr>
          <p:cNvSpPr txBox="1"/>
          <p:nvPr/>
        </p:nvSpPr>
        <p:spPr>
          <a:xfrm>
            <a:off x="5180012" y="2604883"/>
            <a:ext cx="5886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Declare a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 variable named </a:t>
            </a:r>
            <a:r>
              <a:rPr lang="en-US" dirty="0" err="1"/>
              <a:t>firstName</a:t>
            </a:r>
            <a:endParaRPr lang="en-US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333FF0B-AE8B-450C-BEA7-29088044783B}"/>
              </a:ext>
            </a:extLst>
          </p:cNvPr>
          <p:cNvCxnSpPr>
            <a:stCxn id="6" idx="1"/>
          </p:cNvCxnSpPr>
          <p:nvPr/>
        </p:nvCxnSpPr>
        <p:spPr>
          <a:xfrm flipH="1">
            <a:off x="3808412" y="2835716"/>
            <a:ext cx="1371600" cy="417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125FCFB-52C0-43E6-9153-C3376C4CBE1A}"/>
              </a:ext>
            </a:extLst>
          </p:cNvPr>
          <p:cNvSpPr txBox="1"/>
          <p:nvPr/>
        </p:nvSpPr>
        <p:spPr>
          <a:xfrm>
            <a:off x="7137176" y="3820970"/>
            <a:ext cx="4836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Wait for a line of text to be typed in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0D4D6E-EC0C-474E-BBBA-3813C0A04F68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018212" y="4051803"/>
            <a:ext cx="11189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6D2D524-FBA4-4BCB-A96E-B7E21835695C}"/>
              </a:ext>
            </a:extLst>
          </p:cNvPr>
          <p:cNvSpPr txBox="1"/>
          <p:nvPr/>
        </p:nvSpPr>
        <p:spPr>
          <a:xfrm>
            <a:off x="8393438" y="3097510"/>
            <a:ext cx="3419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 text to the console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BEE2D85-23E3-410E-B246-D1B33B5EC747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7694612" y="3328343"/>
            <a:ext cx="698826" cy="230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4F354CB-E792-4828-A2A9-EBE688458D3F}"/>
              </a:ext>
            </a:extLst>
          </p:cNvPr>
          <p:cNvSpPr txBox="1"/>
          <p:nvPr/>
        </p:nvSpPr>
        <p:spPr>
          <a:xfrm>
            <a:off x="834581" y="5417403"/>
            <a:ext cx="4531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 the text received from the console to </a:t>
            </a:r>
            <a:r>
              <a:rPr lang="en-US" dirty="0" err="1"/>
              <a:t>firstName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49AD157-450F-4C10-99CF-4366E15A7E5C}"/>
              </a:ext>
            </a:extLst>
          </p:cNvPr>
          <p:cNvCxnSpPr>
            <a:cxnSpLocks/>
          </p:cNvCxnSpPr>
          <p:nvPr/>
        </p:nvCxnSpPr>
        <p:spPr>
          <a:xfrm flipV="1">
            <a:off x="2055812" y="4191002"/>
            <a:ext cx="0" cy="13715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85805E4-6888-4458-B9AA-B4540CD24BFB}"/>
              </a:ext>
            </a:extLst>
          </p:cNvPr>
          <p:cNvSpPr txBox="1"/>
          <p:nvPr/>
        </p:nvSpPr>
        <p:spPr>
          <a:xfrm>
            <a:off x="7694612" y="5134055"/>
            <a:ext cx="4531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the text from </a:t>
            </a:r>
            <a:r>
              <a:rPr lang="en-US" dirty="0" err="1"/>
              <a:t>firstName</a:t>
            </a:r>
            <a:r>
              <a:rPr lang="en-US" dirty="0"/>
              <a:t> into this string and print it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38A7D24-5B75-45E4-899B-0346BD7D3A0C}"/>
              </a:ext>
            </a:extLst>
          </p:cNvPr>
          <p:cNvCxnSpPr>
            <a:cxnSpLocks/>
          </p:cNvCxnSpPr>
          <p:nvPr/>
        </p:nvCxnSpPr>
        <p:spPr>
          <a:xfrm flipH="1" flipV="1">
            <a:off x="6780213" y="4572001"/>
            <a:ext cx="914399" cy="6958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57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6" grpId="0"/>
      <p:bldP spid="22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Strings from the User</a:t>
            </a:r>
          </a:p>
          <a:p>
            <a:r>
              <a:rPr lang="en-US" b="1" dirty="0"/>
              <a:t>Math Operations Details</a:t>
            </a:r>
          </a:p>
          <a:p>
            <a:r>
              <a:rPr lang="en-US" dirty="0"/>
              <a:t>String Operations Details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2544918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FCBC4-44C4-4388-863F-29DE68C7A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For Each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10C59-CAC2-4B8B-996B-E2BC98DB4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4984752"/>
          </a:xfrm>
        </p:spPr>
        <p:txBody>
          <a:bodyPr/>
          <a:lstStyle/>
          <a:p>
            <a:r>
              <a:rPr lang="en-US" dirty="0"/>
              <a:t>Binary operators, like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/>
              <a:t>, are really 2-input functions</a:t>
            </a:r>
          </a:p>
          <a:p>
            <a:r>
              <a:rPr lang="en-US" dirty="0"/>
              <a:t>Result type of function depends on input types:</a:t>
            </a:r>
          </a:p>
          <a:p>
            <a:endParaRPr lang="en-US" dirty="0"/>
          </a:p>
          <a:p>
            <a:endParaRPr lang="en-US" dirty="0"/>
          </a:p>
          <a:p>
            <a:endParaRPr lang="en-US" sz="2400" dirty="0"/>
          </a:p>
          <a:p>
            <a:r>
              <a:rPr lang="en-US" dirty="0"/>
              <a:t>Action taken (function code) also depends on input types: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01F611-36CA-4198-93CC-FDA0C1521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B98D78-01D5-43D8-B7ED-4DD6913AAB8B}"/>
              </a:ext>
            </a:extLst>
          </p:cNvPr>
          <p:cNvSpPr txBox="1"/>
          <p:nvPr/>
        </p:nvSpPr>
        <p:spPr>
          <a:xfrm>
            <a:off x="3133348" y="2547610"/>
            <a:ext cx="307327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onsolas" panose="020B0609020204030204" pitchFamily="49" charset="0"/>
              </a:rPr>
              <a:t>int + int</a:t>
            </a:r>
          </a:p>
          <a:p>
            <a:pPr algn="r"/>
            <a:r>
              <a:rPr lang="en-US" dirty="0">
                <a:latin typeface="Consolas" panose="020B0609020204030204" pitchFamily="49" charset="0"/>
              </a:rPr>
              <a:t>float + float</a:t>
            </a:r>
          </a:p>
          <a:p>
            <a:pPr algn="r"/>
            <a:r>
              <a:rPr lang="en-US" dirty="0">
                <a:latin typeface="Consolas" panose="020B0609020204030204" pitchFamily="49" charset="0"/>
              </a:rPr>
              <a:t>double + double</a:t>
            </a:r>
          </a:p>
          <a:p>
            <a:pPr algn="r"/>
            <a:r>
              <a:rPr lang="en-US" dirty="0">
                <a:latin typeface="Consolas" panose="020B0609020204030204" pitchFamily="49" charset="0"/>
              </a:rPr>
              <a:t>decimal + decimal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0AF8E86-5246-4E25-B60B-CA690009A30D}"/>
              </a:ext>
            </a:extLst>
          </p:cNvPr>
          <p:cNvCxnSpPr>
            <a:cxnSpLocks/>
          </p:cNvCxnSpPr>
          <p:nvPr/>
        </p:nvCxnSpPr>
        <p:spPr>
          <a:xfrm>
            <a:off x="6251479" y="2798131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568C90C-6791-4A79-B37F-41550556F4CE}"/>
              </a:ext>
            </a:extLst>
          </p:cNvPr>
          <p:cNvSpPr txBox="1"/>
          <p:nvPr/>
        </p:nvSpPr>
        <p:spPr>
          <a:xfrm>
            <a:off x="6891760" y="2514600"/>
            <a:ext cx="13740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</a:t>
            </a:r>
          </a:p>
          <a:p>
            <a:r>
              <a:rPr lang="en-US" dirty="0">
                <a:latin typeface="Consolas" panose="020B0609020204030204" pitchFamily="49" charset="0"/>
              </a:rPr>
              <a:t>float</a:t>
            </a:r>
          </a:p>
          <a:p>
            <a:r>
              <a:rPr lang="en-US" dirty="0">
                <a:latin typeface="Consolas" panose="020B0609020204030204" pitchFamily="49" charset="0"/>
              </a:rPr>
              <a:t>double</a:t>
            </a:r>
          </a:p>
          <a:p>
            <a:r>
              <a:rPr lang="en-US" dirty="0">
                <a:latin typeface="Consolas" panose="020B0609020204030204" pitchFamily="49" charset="0"/>
              </a:rPr>
              <a:t>decimal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37C6D59-CF37-4AFC-BD8B-ADD3DE5C9BCF}"/>
              </a:ext>
            </a:extLst>
          </p:cNvPr>
          <p:cNvCxnSpPr>
            <a:cxnSpLocks/>
          </p:cNvCxnSpPr>
          <p:nvPr/>
        </p:nvCxnSpPr>
        <p:spPr>
          <a:xfrm>
            <a:off x="6251479" y="3167518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86D409D-FD98-4BB8-9CC7-EFD2ADBE2AF3}"/>
              </a:ext>
            </a:extLst>
          </p:cNvPr>
          <p:cNvCxnSpPr>
            <a:cxnSpLocks/>
          </p:cNvCxnSpPr>
          <p:nvPr/>
        </p:nvCxnSpPr>
        <p:spPr>
          <a:xfrm>
            <a:off x="6251479" y="3536905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C5032D7-51B9-42B3-A399-0398974E211C}"/>
              </a:ext>
            </a:extLst>
          </p:cNvPr>
          <p:cNvCxnSpPr>
            <a:cxnSpLocks/>
          </p:cNvCxnSpPr>
          <p:nvPr/>
        </p:nvCxnSpPr>
        <p:spPr>
          <a:xfrm>
            <a:off x="6251479" y="3906292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CB7115B-977E-4BC4-8FAF-BD78EBE3054F}"/>
              </a:ext>
            </a:extLst>
          </p:cNvPr>
          <p:cNvSpPr txBox="1"/>
          <p:nvPr/>
        </p:nvSpPr>
        <p:spPr>
          <a:xfrm>
            <a:off x="2589781" y="4851665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/ int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2172A3B-370D-4967-A7BB-07072256F6C6}"/>
              </a:ext>
            </a:extLst>
          </p:cNvPr>
          <p:cNvSpPr txBox="1"/>
          <p:nvPr/>
        </p:nvSpPr>
        <p:spPr>
          <a:xfrm>
            <a:off x="7874529" y="4851665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C46556-0E5F-4B83-A473-3DB44C8B5286}"/>
              </a:ext>
            </a:extLst>
          </p:cNvPr>
          <p:cNvSpPr txBox="1"/>
          <p:nvPr/>
        </p:nvSpPr>
        <p:spPr>
          <a:xfrm>
            <a:off x="5006614" y="4851667"/>
            <a:ext cx="2175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integer division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391502F-A4DE-45DB-93DA-C4DB993073B8}"/>
              </a:ext>
            </a:extLst>
          </p:cNvPr>
          <p:cNvCxnSpPr>
            <a:cxnSpLocks/>
          </p:cNvCxnSpPr>
          <p:nvPr/>
        </p:nvCxnSpPr>
        <p:spPr>
          <a:xfrm>
            <a:off x="4365186" y="5089412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E3C321D-CEFC-43F4-B24F-310821EB2E38}"/>
              </a:ext>
            </a:extLst>
          </p:cNvPr>
          <p:cNvCxnSpPr>
            <a:cxnSpLocks/>
          </p:cNvCxnSpPr>
          <p:nvPr/>
        </p:nvCxnSpPr>
        <p:spPr>
          <a:xfrm>
            <a:off x="7182210" y="5089412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89F034F-B1CF-4467-BE2B-DD31533483DC}"/>
              </a:ext>
            </a:extLst>
          </p:cNvPr>
          <p:cNvSpPr txBox="1"/>
          <p:nvPr/>
        </p:nvSpPr>
        <p:spPr>
          <a:xfrm>
            <a:off x="1574921" y="5432028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double / double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BC599EF-D8D3-42CB-8718-BAED0CEA4CB2}"/>
              </a:ext>
            </a:extLst>
          </p:cNvPr>
          <p:cNvSpPr txBox="1"/>
          <p:nvPr/>
        </p:nvSpPr>
        <p:spPr>
          <a:xfrm>
            <a:off x="8664997" y="5438943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double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D6E64E-254D-449E-9FBF-BD079D221594}"/>
              </a:ext>
            </a:extLst>
          </p:cNvPr>
          <p:cNvSpPr txBox="1"/>
          <p:nvPr/>
        </p:nvSpPr>
        <p:spPr>
          <a:xfrm>
            <a:off x="4974786" y="5432031"/>
            <a:ext cx="3010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floating-point division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25CBB2D-E8F8-4422-B28A-AD886E74225E}"/>
              </a:ext>
            </a:extLst>
          </p:cNvPr>
          <p:cNvCxnSpPr>
            <a:cxnSpLocks/>
          </p:cNvCxnSpPr>
          <p:nvPr/>
        </p:nvCxnSpPr>
        <p:spPr>
          <a:xfrm>
            <a:off x="4333358" y="5669776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1258CAF-0F9E-4CCF-AB4E-1BBE5AA14464}"/>
              </a:ext>
            </a:extLst>
          </p:cNvPr>
          <p:cNvCxnSpPr>
            <a:cxnSpLocks/>
          </p:cNvCxnSpPr>
          <p:nvPr/>
        </p:nvCxnSpPr>
        <p:spPr>
          <a:xfrm>
            <a:off x="7972678" y="567669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660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61CD5-8A80-47C0-8C41-B6E5AF32B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Conversions in 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04BC4-FFCB-4A16-BFC7-A311251FD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operands aren’t the same type, implicit conversion attempted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000" dirty="0"/>
          </a:p>
          <a:p>
            <a:r>
              <a:rPr lang="en-US" dirty="0"/>
              <a:t>If implicit conversion doesn’t work, compile error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F3BD4A-2DCE-4CC0-AADB-9846809D5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A2493E-2E76-41AC-8F4C-7698A750DC04}"/>
              </a:ext>
            </a:extLst>
          </p:cNvPr>
          <p:cNvSpPr txBox="1"/>
          <p:nvPr/>
        </p:nvSpPr>
        <p:spPr>
          <a:xfrm>
            <a:off x="3427412" y="2673054"/>
            <a:ext cx="4227439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fracDiv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21 </a:t>
            </a:r>
            <a:r>
              <a:rPr lang="en-US" sz="2200" dirty="0">
                <a:latin typeface="Consolas" panose="020B0609020204030204" pitchFamily="49" charset="0"/>
              </a:rPr>
              <a:t>/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 2.4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BD4E80-0851-46E9-8CCF-7C621E6EFB7D}"/>
              </a:ext>
            </a:extLst>
          </p:cNvPr>
          <p:cNvSpPr txBox="1"/>
          <p:nvPr/>
        </p:nvSpPr>
        <p:spPr>
          <a:xfrm>
            <a:off x="7389812" y="1981201"/>
            <a:ext cx="1963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double</a:t>
            </a:r>
            <a:r>
              <a:rPr lang="en-US" dirty="0"/>
              <a:t> value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E58A1-4D2B-4BA0-ACDE-12D556E8696C}"/>
              </a:ext>
            </a:extLst>
          </p:cNvPr>
          <p:cNvSpPr txBox="1"/>
          <p:nvPr/>
        </p:nvSpPr>
        <p:spPr>
          <a:xfrm>
            <a:off x="4722812" y="1981200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value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EF7E18-45E1-4EB2-89C8-42D4CB7E1805}"/>
              </a:ext>
            </a:extLst>
          </p:cNvPr>
          <p:cNvCxnSpPr>
            <a:cxnSpLocks/>
          </p:cNvCxnSpPr>
          <p:nvPr/>
        </p:nvCxnSpPr>
        <p:spPr>
          <a:xfrm flipH="1">
            <a:off x="7313613" y="2367594"/>
            <a:ext cx="341238" cy="3402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6796E81-BE4E-4396-B0F4-AFE0EC75E2F1}"/>
              </a:ext>
            </a:extLst>
          </p:cNvPr>
          <p:cNvCxnSpPr/>
          <p:nvPr/>
        </p:nvCxnSpPr>
        <p:spPr>
          <a:xfrm>
            <a:off x="5713412" y="2367594"/>
            <a:ext cx="463644" cy="416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2E822F-5205-48AE-85EF-ACBAB0482CC9}"/>
              </a:ext>
            </a:extLst>
          </p:cNvPr>
          <p:cNvCxnSpPr>
            <a:cxnSpLocks/>
          </p:cNvCxnSpPr>
          <p:nvPr/>
        </p:nvCxnSpPr>
        <p:spPr>
          <a:xfrm>
            <a:off x="6304876" y="3081031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66504C5-3C12-47D7-9C45-D1FF688C78EC}"/>
              </a:ext>
            </a:extLst>
          </p:cNvPr>
          <p:cNvSpPr txBox="1"/>
          <p:nvPr/>
        </p:nvSpPr>
        <p:spPr>
          <a:xfrm>
            <a:off x="3680440" y="3178568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implicit conversion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1EAC80-28E5-479A-A0C1-C6A609B82F55}"/>
              </a:ext>
            </a:extLst>
          </p:cNvPr>
          <p:cNvSpPr txBox="1"/>
          <p:nvPr/>
        </p:nvSpPr>
        <p:spPr>
          <a:xfrm>
            <a:off x="5901560" y="3738401"/>
            <a:ext cx="17395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21.0 / 2.4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BFC7BA-114E-463C-A4CA-8939F1795350}"/>
              </a:ext>
            </a:extLst>
          </p:cNvPr>
          <p:cNvSpPr txBox="1"/>
          <p:nvPr/>
        </p:nvSpPr>
        <p:spPr>
          <a:xfrm>
            <a:off x="7611367" y="3227652"/>
            <a:ext cx="4020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double / double</a:t>
            </a:r>
            <a:r>
              <a:rPr lang="en-US" dirty="0"/>
              <a:t> operator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3B7AE0-FD1E-4118-95A5-2B8268916CC6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6932612" y="3458485"/>
            <a:ext cx="678755" cy="328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6261D86-234F-48E9-9C65-DA1050BE69BF}"/>
              </a:ext>
            </a:extLst>
          </p:cNvPr>
          <p:cNvSpPr txBox="1"/>
          <p:nvPr/>
        </p:nvSpPr>
        <p:spPr>
          <a:xfrm>
            <a:off x="3256793" y="5308706"/>
            <a:ext cx="4849404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badMath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3.75m </a:t>
            </a:r>
            <a:r>
              <a:rPr lang="en-US" sz="2200" dirty="0">
                <a:latin typeface="Consolas" panose="020B0609020204030204" pitchFamily="49" charset="0"/>
              </a:rPr>
              <a:t>*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 2.66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AB030C-7C8D-44B7-8C64-08E25A21A4E8}"/>
              </a:ext>
            </a:extLst>
          </p:cNvPr>
          <p:cNvSpPr txBox="1"/>
          <p:nvPr/>
        </p:nvSpPr>
        <p:spPr>
          <a:xfrm>
            <a:off x="7956229" y="4788439"/>
            <a:ext cx="3867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No implicit conversion from </a:t>
            </a:r>
            <a:r>
              <a:rPr lang="en-US" dirty="0">
                <a:latin typeface="Consolas" panose="020B0609020204030204" pitchFamily="49" charset="0"/>
              </a:rPr>
              <a:t>double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</a:rPr>
              <a:t>decimal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799ACA7-2396-46FF-A45E-A4B02E1777B8}"/>
              </a:ext>
            </a:extLst>
          </p:cNvPr>
          <p:cNvCxnSpPr>
            <a:cxnSpLocks/>
          </p:cNvCxnSpPr>
          <p:nvPr/>
        </p:nvCxnSpPr>
        <p:spPr>
          <a:xfrm flipH="1">
            <a:off x="7817712" y="5174056"/>
            <a:ext cx="791301" cy="2249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D825744-F782-41CC-8AEC-8340B94775E4}"/>
              </a:ext>
            </a:extLst>
          </p:cNvPr>
          <p:cNvSpPr txBox="1"/>
          <p:nvPr/>
        </p:nvSpPr>
        <p:spPr>
          <a:xfrm>
            <a:off x="4146406" y="4712391"/>
            <a:ext cx="2133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decimal</a:t>
            </a:r>
            <a:r>
              <a:rPr lang="en-US" dirty="0"/>
              <a:t> value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97561B0-8013-4C23-95E5-57B973B94818}"/>
              </a:ext>
            </a:extLst>
          </p:cNvPr>
          <p:cNvCxnSpPr>
            <a:cxnSpLocks/>
          </p:cNvCxnSpPr>
          <p:nvPr/>
        </p:nvCxnSpPr>
        <p:spPr>
          <a:xfrm>
            <a:off x="6166331" y="5099169"/>
            <a:ext cx="200181" cy="2997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3EBD28F-EDD9-4D27-A815-C975AF8DBA62}"/>
              </a:ext>
            </a:extLst>
          </p:cNvPr>
          <p:cNvSpPr txBox="1"/>
          <p:nvPr/>
        </p:nvSpPr>
        <p:spPr>
          <a:xfrm>
            <a:off x="1489394" y="6015335"/>
            <a:ext cx="6466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implicit conversion from </a:t>
            </a:r>
            <a:r>
              <a:rPr lang="en-US" dirty="0">
                <a:latin typeface="Consolas" panose="020B0609020204030204" pitchFamily="49" charset="0"/>
              </a:rPr>
              <a:t>decimal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</a:rPr>
              <a:t>double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C381580-56D0-40D1-846C-98D5F9C9527C}"/>
              </a:ext>
            </a:extLst>
          </p:cNvPr>
          <p:cNvCxnSpPr>
            <a:cxnSpLocks/>
          </p:cNvCxnSpPr>
          <p:nvPr/>
        </p:nvCxnSpPr>
        <p:spPr>
          <a:xfrm flipV="1">
            <a:off x="6018212" y="5733643"/>
            <a:ext cx="286664" cy="396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72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21" grpId="0" animBg="1"/>
      <p:bldP spid="23" grpId="0"/>
      <p:bldP spid="25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00B49-8F9F-424B-BB8F-E8DD6B7D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 in Math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61724-C3BD-4797-A5AC-1754013A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Casting may be </a:t>
            </a:r>
            <a:r>
              <a:rPr lang="en-US" b="1" dirty="0"/>
              <a:t>necessary</a:t>
            </a:r>
            <a:r>
              <a:rPr lang="en-US" dirty="0"/>
              <a:t> to make types match: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dirty="0"/>
              <a:t>Casting may be </a:t>
            </a:r>
            <a:r>
              <a:rPr lang="en-US" b="1" dirty="0"/>
              <a:t>desirable</a:t>
            </a:r>
            <a:r>
              <a:rPr lang="en-US" dirty="0"/>
              <a:t> to change which operator runs: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438816-D8D9-4B4A-B0DB-2B5BE2297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397F82-7C8E-4BED-9336-6A7A7396DC4E}"/>
              </a:ext>
            </a:extLst>
          </p:cNvPr>
          <p:cNvSpPr txBox="1"/>
          <p:nvPr/>
        </p:nvSpPr>
        <p:spPr>
          <a:xfrm>
            <a:off x="3579812" y="2135513"/>
            <a:ext cx="5315879" cy="110799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 </a:t>
            </a:r>
            <a:r>
              <a:rPr lang="en-US" sz="2200" dirty="0">
                <a:latin typeface="Consolas" panose="020B0609020204030204" pitchFamily="49" charset="0"/>
              </a:rPr>
              <a:t>a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35.0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decimal</a:t>
            </a:r>
            <a:r>
              <a:rPr lang="en-US" sz="2200" dirty="0">
                <a:latin typeface="Consolas" panose="020B0609020204030204" pitchFamily="49" charset="0"/>
              </a:rPr>
              <a:t> b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0.5m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decimal</a:t>
            </a:r>
            <a:r>
              <a:rPr lang="en-US" sz="2200" dirty="0">
                <a:latin typeface="Consolas" panose="020B0609020204030204" pitchFamily="49" charset="0"/>
              </a:rPr>
              <a:t> result = (</a:t>
            </a: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decimal</a:t>
            </a:r>
            <a:r>
              <a:rPr lang="en-US" sz="2200" dirty="0">
                <a:latin typeface="Consolas" panose="020B0609020204030204" pitchFamily="49" charset="0"/>
              </a:rPr>
              <a:t>) a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</a:rPr>
              <a:t>*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</a:rPr>
              <a:t>b;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40811F-D978-4DCA-A388-C03DCFFDEEC5}"/>
              </a:ext>
            </a:extLst>
          </p:cNvPr>
          <p:cNvSpPr txBox="1"/>
          <p:nvPr/>
        </p:nvSpPr>
        <p:spPr>
          <a:xfrm>
            <a:off x="1141412" y="33528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double</a:t>
            </a:r>
            <a:r>
              <a:rPr lang="en-US" dirty="0"/>
              <a:t> can’t implicitly convert to </a:t>
            </a:r>
            <a:r>
              <a:rPr lang="en-US" dirty="0">
                <a:latin typeface="Consolas" panose="020B0609020204030204" pitchFamily="49" charset="0"/>
              </a:rPr>
              <a:t>decimal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5AE4D8-8F1C-4A76-A775-9A88F71E39FB}"/>
              </a:ext>
            </a:extLst>
          </p:cNvPr>
          <p:cNvSpPr txBox="1"/>
          <p:nvPr/>
        </p:nvSpPr>
        <p:spPr>
          <a:xfrm>
            <a:off x="8990012" y="2129163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decimal * decimal </a:t>
            </a:r>
            <a:r>
              <a:rPr lang="en-US" dirty="0"/>
              <a:t>operator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2E43C8-11DC-4E12-84F7-49549C9FBAE1}"/>
              </a:ext>
            </a:extLst>
          </p:cNvPr>
          <p:cNvCxnSpPr/>
          <p:nvPr/>
        </p:nvCxnSpPr>
        <p:spPr>
          <a:xfrm flipH="1">
            <a:off x="8228012" y="2362200"/>
            <a:ext cx="838200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8CE3D3-5422-4168-AFB2-27BEFB3934B8}"/>
              </a:ext>
            </a:extLst>
          </p:cNvPr>
          <p:cNvCxnSpPr/>
          <p:nvPr/>
        </p:nvCxnSpPr>
        <p:spPr>
          <a:xfrm flipV="1">
            <a:off x="6521938" y="3158455"/>
            <a:ext cx="30480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ABA1701-D459-45DB-BFF7-A88E2F2F7501}"/>
              </a:ext>
            </a:extLst>
          </p:cNvPr>
          <p:cNvSpPr txBox="1"/>
          <p:nvPr/>
        </p:nvSpPr>
        <p:spPr>
          <a:xfrm>
            <a:off x="1898650" y="4554244"/>
            <a:ext cx="7492757" cy="110799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numCookies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21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numPeople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6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 share = (</a:t>
            </a: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) </a:t>
            </a:r>
            <a:r>
              <a:rPr lang="en-US" sz="2200" dirty="0" err="1">
                <a:latin typeface="Consolas" panose="020B0609020204030204" pitchFamily="49" charset="0"/>
              </a:rPr>
              <a:t>numCookies</a:t>
            </a:r>
            <a:r>
              <a:rPr lang="en-US" sz="2200" dirty="0">
                <a:latin typeface="Consolas" panose="020B0609020204030204" pitchFamily="49" charset="0"/>
              </a:rPr>
              <a:t> / </a:t>
            </a:r>
            <a:r>
              <a:rPr lang="en-US" sz="2200" dirty="0" err="1">
                <a:latin typeface="Consolas" panose="020B0609020204030204" pitchFamily="49" charset="0"/>
              </a:rPr>
              <a:t>numPeople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23DAFD-ABC6-4F82-8E7D-6715F59FFBA8}"/>
              </a:ext>
            </a:extLst>
          </p:cNvPr>
          <p:cNvSpPr txBox="1"/>
          <p:nvPr/>
        </p:nvSpPr>
        <p:spPr>
          <a:xfrm>
            <a:off x="7261227" y="4618804"/>
            <a:ext cx="4419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implicitly converted to </a:t>
            </a:r>
            <a:r>
              <a:rPr lang="en-US" dirty="0">
                <a:latin typeface="Consolas" panose="020B0609020204030204" pitchFamily="49" charset="0"/>
              </a:rPr>
              <a:t>double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A5A9A4-3E1B-4534-B915-272B1403F776}"/>
              </a:ext>
            </a:extLst>
          </p:cNvPr>
          <p:cNvCxnSpPr>
            <a:cxnSpLocks/>
          </p:cNvCxnSpPr>
          <p:nvPr/>
        </p:nvCxnSpPr>
        <p:spPr>
          <a:xfrm flipH="1">
            <a:off x="8528050" y="5025431"/>
            <a:ext cx="341238" cy="3402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97B6EC-0A0E-4C4E-B99B-AE546697EE49}"/>
              </a:ext>
            </a:extLst>
          </p:cNvPr>
          <p:cNvSpPr txBox="1"/>
          <p:nvPr/>
        </p:nvSpPr>
        <p:spPr>
          <a:xfrm>
            <a:off x="1370012" y="5862935"/>
            <a:ext cx="5253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explicitly convert from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</a:rPr>
              <a:t>double</a:t>
            </a:r>
            <a:r>
              <a:rPr lang="en-US" dirty="0"/>
              <a:t> 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6F841A6-F64F-4706-9BC9-424CED5471CF}"/>
              </a:ext>
            </a:extLst>
          </p:cNvPr>
          <p:cNvCxnSpPr>
            <a:cxnSpLocks/>
          </p:cNvCxnSpPr>
          <p:nvPr/>
        </p:nvCxnSpPr>
        <p:spPr>
          <a:xfrm flipV="1">
            <a:off x="5607538" y="5609058"/>
            <a:ext cx="334474" cy="364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D0F3DE0-2FCF-44E8-AB88-E3682E53A6AA}"/>
              </a:ext>
            </a:extLst>
          </p:cNvPr>
          <p:cNvSpPr txBox="1"/>
          <p:nvPr/>
        </p:nvSpPr>
        <p:spPr>
          <a:xfrm>
            <a:off x="10124017" y="5213275"/>
            <a:ext cx="1552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share: </a:t>
            </a:r>
            <a:r>
              <a:rPr lang="en-US" dirty="0">
                <a:latin typeface="Consolas" panose="020B0609020204030204" pitchFamily="49" charset="0"/>
              </a:rPr>
              <a:t>3.5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F97E134-2343-4C89-8F78-D08DEAD276CD}"/>
              </a:ext>
            </a:extLst>
          </p:cNvPr>
          <p:cNvCxnSpPr>
            <a:cxnSpLocks/>
          </p:cNvCxnSpPr>
          <p:nvPr/>
        </p:nvCxnSpPr>
        <p:spPr>
          <a:xfrm>
            <a:off x="9279208" y="5450457"/>
            <a:ext cx="8448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8CAB82E-1E43-462A-928D-564EA34D5235}"/>
              </a:ext>
            </a:extLst>
          </p:cNvPr>
          <p:cNvSpPr txBox="1"/>
          <p:nvPr/>
        </p:nvSpPr>
        <p:spPr>
          <a:xfrm>
            <a:off x="6975249" y="5927612"/>
            <a:ext cx="3953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double / double</a:t>
            </a:r>
            <a:r>
              <a:rPr lang="en-US" dirty="0"/>
              <a:t> operator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0316C43-C3E9-4A5C-B800-CFF5CDE91401}"/>
              </a:ext>
            </a:extLst>
          </p:cNvPr>
          <p:cNvCxnSpPr/>
          <p:nvPr/>
        </p:nvCxnSpPr>
        <p:spPr>
          <a:xfrm flipH="1" flipV="1">
            <a:off x="7466012" y="5541149"/>
            <a:ext cx="381000" cy="4664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94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5" grpId="0"/>
      <p:bldP spid="17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44634-342E-438C-92A0-C47D83404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8C50E-0285-49C4-821A-EBC26F0A7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 math operators follow standard PEMDAS order, left-to-right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Cast operator is </a:t>
            </a:r>
            <a:r>
              <a:rPr lang="en-US" b="1" dirty="0"/>
              <a:t>higher priority</a:t>
            </a:r>
            <a:r>
              <a:rPr lang="en-US" dirty="0"/>
              <a:t> than binary (math) operators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B3BDD-013C-415F-98AD-00D37C58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A88692-70F5-4BFF-9030-DF319D6E8B96}"/>
              </a:ext>
            </a:extLst>
          </p:cNvPr>
          <p:cNvSpPr txBox="1"/>
          <p:nvPr/>
        </p:nvSpPr>
        <p:spPr>
          <a:xfrm>
            <a:off x="2741612" y="2362200"/>
            <a:ext cx="6641562" cy="46166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 = </a:t>
            </a:r>
            <a:r>
              <a:rPr lang="en-US" dirty="0">
                <a:solidFill>
                  <a:srgbClr val="99CC00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99CC00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99CC00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</a:rPr>
              <a:t> – </a:t>
            </a:r>
            <a:r>
              <a:rPr lang="en-US" dirty="0">
                <a:solidFill>
                  <a:srgbClr val="99CC00"/>
                </a:solidFill>
                <a:latin typeface="Consolas" panose="020B0609020204030204" pitchFamily="49" charset="0"/>
              </a:rPr>
              <a:t>21 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99CC00"/>
                </a:solidFill>
                <a:latin typeface="Consolas" panose="020B0609020204030204" pitchFamily="49" charset="0"/>
              </a:rPr>
              <a:t> 2 </a:t>
            </a:r>
            <a:r>
              <a:rPr lang="en-US" dirty="0">
                <a:latin typeface="Consolas" panose="020B0609020204030204" pitchFamily="49" charset="0"/>
              </a:rPr>
              <a:t>– (</a:t>
            </a:r>
            <a:r>
              <a:rPr lang="en-US" dirty="0">
                <a:solidFill>
                  <a:srgbClr val="99CC00"/>
                </a:solidFill>
                <a:latin typeface="Consolas" panose="020B0609020204030204" pitchFamily="49" charset="0"/>
              </a:rPr>
              <a:t>3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99CC00"/>
                </a:solidFill>
                <a:latin typeface="Consolas" panose="020B0609020204030204" pitchFamily="49" charset="0"/>
              </a:rPr>
              <a:t> 3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6D490F9-5C16-4D1D-9327-69D6A8EAB938}"/>
              </a:ext>
            </a:extLst>
          </p:cNvPr>
          <p:cNvSpPr/>
          <p:nvPr/>
        </p:nvSpPr>
        <p:spPr>
          <a:xfrm rot="5400000">
            <a:off x="5273004" y="2491420"/>
            <a:ext cx="254914" cy="833525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29A0E7A-1405-46A4-9265-A8104531C19F}"/>
              </a:ext>
            </a:extLst>
          </p:cNvPr>
          <p:cNvSpPr/>
          <p:nvPr/>
        </p:nvSpPr>
        <p:spPr>
          <a:xfrm rot="5400000">
            <a:off x="6721306" y="2505388"/>
            <a:ext cx="254914" cy="833525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C3D01-0118-4AB0-A35D-8338E1FB1EFA}"/>
              </a:ext>
            </a:extLst>
          </p:cNvPr>
          <p:cNvSpPr txBox="1"/>
          <p:nvPr/>
        </p:nvSpPr>
        <p:spPr>
          <a:xfrm>
            <a:off x="5138209" y="3027298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30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15F6CE-6D26-4EEA-8D16-A4F5F60477DA}"/>
              </a:ext>
            </a:extLst>
          </p:cNvPr>
          <p:cNvSpPr txBox="1"/>
          <p:nvPr/>
        </p:nvSpPr>
        <p:spPr>
          <a:xfrm>
            <a:off x="6586511" y="3027298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881E35-E02A-4EF8-A463-5B2AF970E03F}"/>
              </a:ext>
            </a:extLst>
          </p:cNvPr>
          <p:cNvSpPr txBox="1"/>
          <p:nvPr/>
        </p:nvSpPr>
        <p:spPr>
          <a:xfrm>
            <a:off x="4110487" y="302729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C41A26-33AA-4D36-BD6A-60A50973266B}"/>
              </a:ext>
            </a:extLst>
          </p:cNvPr>
          <p:cNvSpPr txBox="1"/>
          <p:nvPr/>
        </p:nvSpPr>
        <p:spPr>
          <a:xfrm>
            <a:off x="4519100" y="302729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858926-A4F7-41BC-9EA0-6184B3DB83E8}"/>
              </a:ext>
            </a:extLst>
          </p:cNvPr>
          <p:cNvSpPr txBox="1"/>
          <p:nvPr/>
        </p:nvSpPr>
        <p:spPr>
          <a:xfrm>
            <a:off x="5947319" y="302729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–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CC86885-6306-4DD2-A937-E1B3E1325FBA}"/>
              </a:ext>
            </a:extLst>
          </p:cNvPr>
          <p:cNvCxnSpPr>
            <a:cxnSpLocks/>
          </p:cNvCxnSpPr>
          <p:nvPr/>
        </p:nvCxnSpPr>
        <p:spPr>
          <a:xfrm>
            <a:off x="8995823" y="3258130"/>
            <a:ext cx="5647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E6DF519-2C6E-43AE-96AB-8B569FD105CF}"/>
              </a:ext>
            </a:extLst>
          </p:cNvPr>
          <p:cNvSpPr txBox="1"/>
          <p:nvPr/>
        </p:nvSpPr>
        <p:spPr>
          <a:xfrm>
            <a:off x="9789526" y="3027298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7C04E9-09D9-45A5-AB27-6A5EB2570FCE}"/>
              </a:ext>
            </a:extLst>
          </p:cNvPr>
          <p:cNvSpPr txBox="1"/>
          <p:nvPr/>
        </p:nvSpPr>
        <p:spPr>
          <a:xfrm>
            <a:off x="1065212" y="4693415"/>
            <a:ext cx="7492757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 share = (</a:t>
            </a: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) </a:t>
            </a:r>
            <a:r>
              <a:rPr lang="en-US" sz="2200" dirty="0" err="1">
                <a:latin typeface="Consolas" panose="020B0609020204030204" pitchFamily="49" charset="0"/>
              </a:rPr>
              <a:t>numCookies</a:t>
            </a:r>
            <a:r>
              <a:rPr lang="en-US" sz="2200" dirty="0">
                <a:latin typeface="Consolas" panose="020B0609020204030204" pitchFamily="49" charset="0"/>
              </a:rPr>
              <a:t> / </a:t>
            </a:r>
            <a:r>
              <a:rPr lang="en-US" sz="2200" dirty="0" err="1">
                <a:latin typeface="Consolas" panose="020B0609020204030204" pitchFamily="49" charset="0"/>
              </a:rPr>
              <a:t>numPeople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572B50B-0FA9-46D2-AC18-B3BA87F1EAA7}"/>
              </a:ext>
            </a:extLst>
          </p:cNvPr>
          <p:cNvCxnSpPr>
            <a:cxnSpLocks/>
          </p:cNvCxnSpPr>
          <p:nvPr/>
        </p:nvCxnSpPr>
        <p:spPr>
          <a:xfrm flipV="1">
            <a:off x="4206403" y="5105400"/>
            <a:ext cx="177292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6E16935-1549-426E-9338-EAA82ECF24C3}"/>
              </a:ext>
            </a:extLst>
          </p:cNvPr>
          <p:cNvSpPr txBox="1"/>
          <p:nvPr/>
        </p:nvSpPr>
        <p:spPr>
          <a:xfrm>
            <a:off x="2471304" y="5432545"/>
            <a:ext cx="3007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Cast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</a:rPr>
              <a:t>double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1D99A7-3EA1-45A5-A9C0-BFB57E776410}"/>
              </a:ext>
            </a:extLst>
          </p:cNvPr>
          <p:cNvSpPr txBox="1"/>
          <p:nvPr/>
        </p:nvSpPr>
        <p:spPr>
          <a:xfrm>
            <a:off x="7723150" y="5295167"/>
            <a:ext cx="434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Implicitly convert to </a:t>
            </a:r>
            <a:r>
              <a:rPr lang="en-US" dirty="0">
                <a:latin typeface="Consolas" panose="020B0609020204030204" pitchFamily="49" charset="0"/>
              </a:rPr>
              <a:t>double </a:t>
            </a:r>
            <a:r>
              <a:rPr lang="en-US" dirty="0"/>
              <a:t>so operands match types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5C3CD7-D255-469F-876C-8F90DCF95957}"/>
              </a:ext>
            </a:extLst>
          </p:cNvPr>
          <p:cNvCxnSpPr/>
          <p:nvPr/>
        </p:nvCxnSpPr>
        <p:spPr>
          <a:xfrm flipH="1" flipV="1">
            <a:off x="8075612" y="5105400"/>
            <a:ext cx="276013" cy="3271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3252867-8361-457B-8CB9-722709994C27}"/>
              </a:ext>
            </a:extLst>
          </p:cNvPr>
          <p:cNvSpPr txBox="1"/>
          <p:nvPr/>
        </p:nvSpPr>
        <p:spPr>
          <a:xfrm>
            <a:off x="4661500" y="5914847"/>
            <a:ext cx="2983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Execute 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/>
              <a:t> operator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DB415A-ADA8-4D88-A237-9B2210FEA987}"/>
              </a:ext>
            </a:extLst>
          </p:cNvPr>
          <p:cNvCxnSpPr>
            <a:cxnSpLocks/>
          </p:cNvCxnSpPr>
          <p:nvPr/>
        </p:nvCxnSpPr>
        <p:spPr>
          <a:xfrm flipV="1">
            <a:off x="6544323" y="5105400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9" name="Right Brace 28">
            <a:extLst>
              <a:ext uri="{FF2B5EF4-FFF2-40B4-BE49-F238E27FC236}">
                <a16:creationId xmlns:a16="http://schemas.microsoft.com/office/drawing/2014/main" id="{CB2A5BC1-3DA4-49BE-8F7F-61C04446FED1}"/>
              </a:ext>
            </a:extLst>
          </p:cNvPr>
          <p:cNvSpPr/>
          <p:nvPr/>
        </p:nvSpPr>
        <p:spPr>
          <a:xfrm rot="5400000">
            <a:off x="8371202" y="2505388"/>
            <a:ext cx="254914" cy="833525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997CAF-B471-4038-A3D2-A7CC11316BB6}"/>
              </a:ext>
            </a:extLst>
          </p:cNvPr>
          <p:cNvSpPr txBox="1"/>
          <p:nvPr/>
        </p:nvSpPr>
        <p:spPr>
          <a:xfrm>
            <a:off x="8330628" y="302729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BAB2C2-C1CE-4A23-BD1F-04B0D3DC2D02}"/>
              </a:ext>
            </a:extLst>
          </p:cNvPr>
          <p:cNvSpPr txBox="1"/>
          <p:nvPr/>
        </p:nvSpPr>
        <p:spPr>
          <a:xfrm>
            <a:off x="7435328" y="302729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–</a:t>
            </a:r>
          </a:p>
        </p:txBody>
      </p:sp>
    </p:spTree>
    <p:extLst>
      <p:ext uri="{BB962C8B-B14F-4D97-AF65-F5344CB8AC3E}">
        <p14:creationId xmlns:p14="http://schemas.microsoft.com/office/powerpoint/2010/main" val="4981514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aching">
      <a:majorFont>
        <a:latin typeface="Constantia"/>
        <a:ea typeface=""/>
        <a:cs typeface=""/>
      </a:majorFont>
      <a:minorFont>
        <a:latin typeface="Candara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25236</TotalTime>
  <Words>1353</Words>
  <Application>Microsoft Office PowerPoint</Application>
  <PresentationFormat>Custom</PresentationFormat>
  <Paragraphs>258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Candara</vt:lpstr>
      <vt:lpstr>Consolas</vt:lpstr>
      <vt:lpstr>Constantia</vt:lpstr>
      <vt:lpstr>Courier New</vt:lpstr>
      <vt:lpstr>Executive</vt:lpstr>
      <vt:lpstr>User Input; Operations Details</vt:lpstr>
      <vt:lpstr>Outline</vt:lpstr>
      <vt:lpstr>Input from the User</vt:lpstr>
      <vt:lpstr>Lab Recap</vt:lpstr>
      <vt:lpstr>Outline</vt:lpstr>
      <vt:lpstr>Operators For Each Type</vt:lpstr>
      <vt:lpstr>Implicit Conversions in Math</vt:lpstr>
      <vt:lpstr>Casting in Math Expressions</vt:lpstr>
      <vt:lpstr>Order of Operations</vt:lpstr>
      <vt:lpstr>Order of Operations</vt:lpstr>
      <vt:lpstr>Outline</vt:lpstr>
      <vt:lpstr>String Interpolation</vt:lpstr>
      <vt:lpstr>Behind the Scenes</vt:lpstr>
      <vt:lpstr>Behind the Scenes</vt:lpstr>
      <vt:lpstr>String Concatenation</vt:lpstr>
      <vt:lpstr>Mixed Types with +</vt:lpstr>
      <vt:lpstr>Interpolation and Concatenation</vt:lpstr>
      <vt:lpstr>Concatenation Puzzle</vt:lpstr>
      <vt:lpstr>Parentheses Define Order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Operations Details and User Input</dc:title>
  <dc:creator>Edward Tremel</dc:creator>
  <cp:lastModifiedBy>Edward Tremel</cp:lastModifiedBy>
  <cp:revision>167</cp:revision>
  <dcterms:created xsi:type="dcterms:W3CDTF">2020-06-08T19:15:40Z</dcterms:created>
  <dcterms:modified xsi:type="dcterms:W3CDTF">2021-02-15T15:00:43Z</dcterms:modified>
</cp:coreProperties>
</file>