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99CCFF"/>
    <a:srgbClr val="CC9900"/>
    <a:srgbClr val="66FF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F750E-CE45-4E71-9B07-E076CF7AE8DD}" v="1352" dt="2021-02-02T03:54:5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7DF750E-CE45-4E71-9B07-E076CF7AE8DD}"/>
    <pc:docChg chg="undo redo custSel addSld delSld modSld sldOrd">
      <pc:chgData name="Edward Tremel" userId="99c4cb7793acbe54" providerId="LiveId" clId="{47DF750E-CE45-4E71-9B07-E076CF7AE8DD}" dt="2021-02-03T23:07:04.373" v="9858" actId="20577"/>
      <pc:docMkLst>
        <pc:docMk/>
      </pc:docMkLst>
      <pc:sldChg chg="modSp mod">
        <pc:chgData name="Edward Tremel" userId="99c4cb7793acbe54" providerId="LiveId" clId="{47DF750E-CE45-4E71-9B07-E076CF7AE8DD}" dt="2021-02-01T17:09:35.542" v="1528" actId="20577"/>
        <pc:sldMkLst>
          <pc:docMk/>
          <pc:sldMk cId="1341984711" sldId="256"/>
        </pc:sldMkLst>
        <pc:spChg chg="mod">
          <ac:chgData name="Edward Tremel" userId="99c4cb7793acbe54" providerId="LiveId" clId="{47DF750E-CE45-4E71-9B07-E076CF7AE8DD}" dt="2021-02-01T17:09:35.542" v="1528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7DF750E-CE45-4E71-9B07-E076CF7AE8DD}" dt="2021-02-01T02:39:33.093" v="1504" actId="20577"/>
        <pc:sldMkLst>
          <pc:docMk/>
          <pc:sldMk cId="2425262121" sldId="279"/>
        </pc:sldMkLst>
        <pc:spChg chg="mod">
          <ac:chgData name="Edward Tremel" userId="99c4cb7793acbe54" providerId="LiveId" clId="{47DF750E-CE45-4E71-9B07-E076CF7AE8DD}" dt="2021-02-01T02:39:33.093" v="1504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4210053051" sldId="300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82361987" sldId="301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959949763" sldId="302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76490642" sldId="30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75635865" sldId="30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106996386" sldId="305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569186839" sldId="306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019335661" sldId="307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573908559" sldId="308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94280816" sldId="309"/>
        </pc:sldMkLst>
      </pc:sldChg>
      <pc:sldChg chg="addSp delSp modSp mod delAnim modAnim">
        <pc:chgData name="Edward Tremel" userId="99c4cb7793acbe54" providerId="LiveId" clId="{47DF750E-CE45-4E71-9B07-E076CF7AE8DD}" dt="2021-02-03T23:06:17.197" v="9835" actId="20577"/>
        <pc:sldMkLst>
          <pc:docMk/>
          <pc:sldMk cId="2968660433" sldId="310"/>
        </pc:sldMkLst>
        <pc:spChg chg="mod">
          <ac:chgData name="Edward Tremel" userId="99c4cb7793acbe54" providerId="LiveId" clId="{47DF750E-CE45-4E71-9B07-E076CF7AE8DD}" dt="2021-02-01T21:48:01.318" v="2916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47DF750E-CE45-4E71-9B07-E076CF7AE8DD}" dt="2021-02-03T23:06:17.197" v="9835" actId="20577"/>
          <ac:spMkLst>
            <pc:docMk/>
            <pc:sldMk cId="2968660433" sldId="310"/>
            <ac:spMk id="3" creationId="{F4010C59-CAC2-4B8B-996B-E2BC98DB489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5" creationId="{4BD0B5B9-65CD-4F6F-95C3-7C4EDB7BB128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6" creationId="{509E2211-181C-47CD-AEE8-546D7A665B50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7" creationId="{4AE67DC2-A17C-4F3E-81D2-A0DB72B06C2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9" creationId="{3AB98D78-01D5-43D8-B7ED-4DD6913AAB8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18" creationId="{B568C90C-6791-4A79-B37F-41550556F4C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47DF750E-CE45-4E71-9B07-E076CF7AE8DD}" dt="2021-02-01T22:05:49.696" v="3566" actId="1076"/>
          <ac:spMkLst>
            <pc:docMk/>
            <pc:sldMk cId="2968660433" sldId="310"/>
            <ac:spMk id="23" creationId="{6CB7115B-977E-4BC4-8FAF-BD78EBE3054F}"/>
          </ac:spMkLst>
        </pc:spChg>
        <pc:spChg chg="add mod">
          <ac:chgData name="Edward Tremel" userId="99c4cb7793acbe54" providerId="LiveId" clId="{47DF750E-CE45-4E71-9B07-E076CF7AE8DD}" dt="2021-02-01T22:05:45.775" v="3565" actId="12788"/>
          <ac:spMkLst>
            <pc:docMk/>
            <pc:sldMk cId="2968660433" sldId="310"/>
            <ac:spMk id="24" creationId="{E6C46556-0E5F-4B83-A473-3DB44C8B5286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5" creationId="{8C3C9A6A-E9D7-4D00-A793-D227CB8D07F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6" creationId="{0F9B78C3-3D23-404F-AEAA-78C3FBDBBD9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8" creationId="{F9F41AB4-1158-4681-9428-C750F2FADB83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0" creationId="{8A84E643-4F02-4475-8222-F5154CE6FE85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4" creationId="{987C907B-0E4E-431B-959D-DAB1661BEEF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5" creationId="{65436202-31B2-496E-8B79-EC3264C82D2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2" creationId="{5DE05D22-90E5-4EE1-9B85-4063D4F8C6B4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3" creationId="{621ABC54-13AC-415F-85B8-99EFFB1A226D}"/>
          </ac:spMkLst>
        </pc:spChg>
        <pc:spChg chg="add mod">
          <ac:chgData name="Edward Tremel" userId="99c4cb7793acbe54" providerId="LiveId" clId="{47DF750E-CE45-4E71-9B07-E076CF7AE8DD}" dt="2021-02-01T22:05:52.010" v="3567" actId="1076"/>
          <ac:spMkLst>
            <pc:docMk/>
            <pc:sldMk cId="2968660433" sldId="310"/>
            <ac:spMk id="44" creationId="{A2172A3B-370D-4967-A7BB-07072256F6C6}"/>
          </ac:spMkLst>
        </pc:spChg>
        <pc:spChg chg="add mod">
          <ac:chgData name="Edward Tremel" userId="99c4cb7793acbe54" providerId="LiveId" clId="{47DF750E-CE45-4E71-9B07-E076CF7AE8DD}" dt="2021-02-01T22:06:16.663" v="3586" actId="1076"/>
          <ac:spMkLst>
            <pc:docMk/>
            <pc:sldMk cId="2968660433" sldId="310"/>
            <ac:spMk id="49" creationId="{389F034F-B1CF-4467-BE2B-DD31533483DC}"/>
          </ac:spMkLst>
        </pc:spChg>
        <pc:spChg chg="add mod">
          <ac:chgData name="Edward Tremel" userId="99c4cb7793acbe54" providerId="LiveId" clId="{47DF750E-CE45-4E71-9B07-E076CF7AE8DD}" dt="2021-02-01T22:06:39.748" v="3610" actId="1076"/>
          <ac:spMkLst>
            <pc:docMk/>
            <pc:sldMk cId="2968660433" sldId="310"/>
            <ac:spMk id="50" creationId="{3BC599EF-D8D3-42CB-8718-BAED0CEA4CB2}"/>
          </ac:spMkLst>
        </pc:spChg>
        <pc:spChg chg="add mod">
          <ac:chgData name="Edward Tremel" userId="99c4cb7793acbe54" providerId="LiveId" clId="{47DF750E-CE45-4E71-9B07-E076CF7AE8DD}" dt="2021-02-01T22:06:32.353" v="3603" actId="20577"/>
          <ac:spMkLst>
            <pc:docMk/>
            <pc:sldMk cId="2968660433" sldId="310"/>
            <ac:spMk id="52" creationId="{12D6E64E-254D-449E-9FBF-BD079D221594}"/>
          </ac:spMkLst>
        </pc:sp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0" creationId="{4DC454C7-5776-4B63-B979-C23039A377B0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13" creationId="{B0AF8E86-5246-4E25-B60B-CA690009A30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7" creationId="{5ED52FD5-FCB4-4C53-8DA1-5EC8E80F1A6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0" creationId="{9ACCA0B4-9845-4FA4-91D7-E2B8A477E600}"/>
          </ac:cxnSpMkLst>
        </pc:cxnChg>
        <pc:cxnChg chg="add del mod">
          <ac:chgData name="Edward Tremel" userId="99c4cb7793acbe54" providerId="LiveId" clId="{47DF750E-CE45-4E71-9B07-E076CF7AE8DD}" dt="2021-02-01T22:00:41.886" v="3329" actId="478"/>
          <ac:cxnSpMkLst>
            <pc:docMk/>
            <pc:sldMk cId="2968660433" sldId="310"/>
            <ac:cxnSpMk id="22" creationId="{5E2B090B-CB9F-4A99-9FFE-DABDD923E78E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7" creationId="{FE6C93D6-E1B3-47C2-9EB8-604D487386B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9" creationId="{99091AE1-3E65-4D46-96BB-3C7A6E5CA80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6" creationId="{B316DECA-7501-42C9-A08A-805111E23D3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8" creationId="{C18511EB-CC83-4A94-BD7D-E3A475B15940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39" creationId="{B37C6D59-CF37-4AFC-BD8B-ADD3DE5C9BCF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0" creationId="{F86D409D-FD98-4BB8-9CC7-EFD2ADBE2AF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1" creationId="{CC5032D7-51B9-42B3-A399-0398974E211C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47DF750E-CE45-4E71-9B07-E076CF7AE8DD}" dt="2021-02-01T22:05:55.897" v="3569" actId="1076"/>
          <ac:cxnSpMkLst>
            <pc:docMk/>
            <pc:sldMk cId="2968660433" sldId="310"/>
            <ac:cxnSpMk id="46" creationId="{5391502F-A4DE-45DB-93DA-C4DB993073B8}"/>
          </ac:cxnSpMkLst>
        </pc:cxnChg>
        <pc:cxnChg chg="add mod">
          <ac:chgData name="Edward Tremel" userId="99c4cb7793acbe54" providerId="LiveId" clId="{47DF750E-CE45-4E71-9B07-E076CF7AE8DD}" dt="2021-02-01T22:06:00.728" v="3571" actId="1076"/>
          <ac:cxnSpMkLst>
            <pc:docMk/>
            <pc:sldMk cId="2968660433" sldId="310"/>
            <ac:cxnSpMk id="47" creationId="{9E3C321D-CEFC-43F4-B24F-310821EB2E38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8" creationId="{DB7D51F8-8229-4C91-8604-6D8DB662F8A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1" creationId="{10456A18-5D27-48D2-B052-1B1ECB0C5005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3" creationId="{01B36D14-796B-4292-8DF2-DF2CCD8E692B}"/>
          </ac:cxnSpMkLst>
        </pc:cxnChg>
        <pc:cxnChg chg="add mod">
          <ac:chgData name="Edward Tremel" userId="99c4cb7793acbe54" providerId="LiveId" clId="{47DF750E-CE45-4E71-9B07-E076CF7AE8DD}" dt="2021-02-01T22:06:07.497" v="3573" actId="1076"/>
          <ac:cxnSpMkLst>
            <pc:docMk/>
            <pc:sldMk cId="2968660433" sldId="310"/>
            <ac:cxnSpMk id="54" creationId="{C25CBB2D-E8F8-4422-B28A-AD886E74225E}"/>
          </ac:cxnSpMkLst>
        </pc:cxnChg>
        <pc:cxnChg chg="add mod">
          <ac:chgData name="Edward Tremel" userId="99c4cb7793acbe54" providerId="LiveId" clId="{47DF750E-CE45-4E71-9B07-E076CF7AE8DD}" dt="2021-02-01T22:06:39.748" v="3610" actId="1076"/>
          <ac:cxnSpMkLst>
            <pc:docMk/>
            <pc:sldMk cId="2968660433" sldId="310"/>
            <ac:cxnSpMk id="55" creationId="{E1258CAF-0F9E-4CCF-AB4E-1BBE5AA14464}"/>
          </ac:cxnSpMkLst>
        </pc:cxnChg>
      </pc:sldChg>
      <pc:sldChg chg="addSp delSp modSp mod delAnim modAnim">
        <pc:chgData name="Edward Tremel" userId="99c4cb7793acbe54" providerId="LiveId" clId="{47DF750E-CE45-4E71-9B07-E076CF7AE8DD}" dt="2021-02-01T22:18:39.704" v="4030"/>
        <pc:sldMkLst>
          <pc:docMk/>
          <pc:sldMk cId="2242729075" sldId="311"/>
        </pc:sldMkLst>
        <pc:spChg chg="mod">
          <ac:chgData name="Edward Tremel" userId="99c4cb7793acbe54" providerId="LiveId" clId="{47DF750E-CE45-4E71-9B07-E076CF7AE8DD}" dt="2021-02-01T22:17:49.041" v="4025" actId="404"/>
          <ac:spMkLst>
            <pc:docMk/>
            <pc:sldMk cId="2242729075" sldId="311"/>
            <ac:spMk id="3" creationId="{1E204BC4-FFCB-4A16-BFC7-A311251FDB56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5" creationId="{26A2493E-2E76-41AC-8F4C-7698A750DC04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6" creationId="{1CBD4E80-0851-46E9-8CCF-7C621E6EFB7D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7" creationId="{38BE58A1-4D2B-4BA0-ACDE-12D556E8696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4" creationId="{966504C5-3C12-47D7-9C45-D1FF688C78E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5" creationId="{7F1EAC80-28E5-479A-A0C1-C6A609B82F55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6" creationId="{25BFC7BA-114E-463C-A4CA-8939F1795350}"/>
          </ac:spMkLst>
        </pc:spChg>
        <pc:spChg chg="del">
          <ac:chgData name="Edward Tremel" userId="99c4cb7793acbe54" providerId="LiveId" clId="{47DF750E-CE45-4E71-9B07-E076CF7AE8DD}" dt="2021-02-01T22:09:51.769" v="3730" actId="478"/>
          <ac:spMkLst>
            <pc:docMk/>
            <pc:sldMk cId="2242729075" sldId="311"/>
            <ac:spMk id="20" creationId="{A76739C7-03A4-49F7-8424-DADA465D69C3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1" creationId="{F6261D86-234F-48E9-9C65-DA1050BE69BF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3" creationId="{55AB030C-7C8D-44B7-8C64-08E25A21A4E8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5" creationId="{9D825744-F782-41CC-8AEC-8340B94775E4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7" creationId="{83EBD28F-EDD9-4D27-A815-C975AF8DBA62}"/>
          </ac:spMkLst>
        </pc:sp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9" creationId="{F3EF7E18-45E1-4EB2-89C8-42D4CB7E1805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1" creationId="{46796E81-BE4E-4396-B0F4-AFE0EC75E2F1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3" creationId="{D82E822F-5205-48AE-85EF-ACBAB0482CC9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7" creationId="{0C3B7AE0-FD1E-4118-95A5-2B8268916CC6}"/>
          </ac:cxnSpMkLst>
        </pc:cxnChg>
        <pc:cxnChg chg="del mod">
          <ac:chgData name="Edward Tremel" userId="99c4cb7793acbe54" providerId="LiveId" clId="{47DF750E-CE45-4E71-9B07-E076CF7AE8DD}" dt="2021-02-01T22:09:49.941" v="3729" actId="478"/>
          <ac:cxnSpMkLst>
            <pc:docMk/>
            <pc:sldMk cId="2242729075" sldId="311"/>
            <ac:cxnSpMk id="22" creationId="{F50220BE-D892-4FA7-AB11-C22F624C0F8B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4" creationId="{A799ACA7-2396-46FF-A45E-A4B02E1777B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6" creationId="{D97561B0-8013-4C23-95E5-57B973B9481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8" creationId="{FC381580-56D0-40D1-846C-98D5F9C9527C}"/>
          </ac:cxnSpMkLst>
        </pc:cxn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25695262" sldId="312"/>
        </pc:sldMkLst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4125124148" sldId="31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992873751" sldId="31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483220179" sldId="315"/>
        </pc:sldMkLst>
      </pc:sldChg>
      <pc:sldChg chg="del">
        <pc:chgData name="Edward Tremel" userId="99c4cb7793acbe54" providerId="LiveId" clId="{47DF750E-CE45-4E71-9B07-E076CF7AE8DD}" dt="2021-02-01T22:16:51.599" v="4020" actId="47"/>
        <pc:sldMkLst>
          <pc:docMk/>
          <pc:sldMk cId="3328678093" sldId="316"/>
        </pc:sldMkLst>
      </pc:sldChg>
      <pc:sldChg chg="modSp del mod modAnim">
        <pc:chgData name="Edward Tremel" userId="99c4cb7793acbe54" providerId="LiveId" clId="{47DF750E-CE45-4E71-9B07-E076CF7AE8DD}" dt="2021-02-01T22:19:42.605" v="4052" actId="47"/>
        <pc:sldMkLst>
          <pc:docMk/>
          <pc:sldMk cId="346728076" sldId="317"/>
        </pc:sldMkLst>
        <pc:spChg chg="mod">
          <ac:chgData name="Edward Tremel" userId="99c4cb7793acbe54" providerId="LiveId" clId="{47DF750E-CE45-4E71-9B07-E076CF7AE8DD}" dt="2021-02-01T22:19:26.559" v="4049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47DF750E-CE45-4E71-9B07-E076CF7AE8DD}" dt="2021-02-01T22:19:40.081" v="4050" actId="6549"/>
          <ac:spMkLst>
            <pc:docMk/>
            <pc:sldMk cId="346728076" sldId="317"/>
            <ac:spMk id="3" creationId="{8E7AAE64-A9C5-408E-B693-B629A7E71F60}"/>
          </ac:spMkLst>
        </pc:spChg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752528586" sldId="318"/>
        </pc:sldMkLst>
      </pc:sldChg>
      <pc:sldChg chg="modSp new del mod ord">
        <pc:chgData name="Edward Tremel" userId="99c4cb7793acbe54" providerId="LiveId" clId="{47DF750E-CE45-4E71-9B07-E076CF7AE8DD}" dt="2021-02-02T03:37:34.241" v="9309" actId="47"/>
        <pc:sldMkLst>
          <pc:docMk/>
          <pc:sldMk cId="3541351586" sldId="318"/>
        </pc:sldMkLst>
        <pc:spChg chg="mod">
          <ac:chgData name="Edward Tremel" userId="99c4cb7793acbe54" providerId="LiveId" clId="{47DF750E-CE45-4E71-9B07-E076CF7AE8DD}" dt="2021-02-01T02:26:55.606" v="130" actId="20577"/>
          <ac:spMkLst>
            <pc:docMk/>
            <pc:sldMk cId="3541351586" sldId="318"/>
            <ac:spMk id="2" creationId="{5E6AF58E-03B3-4D5E-B0AC-8578397C353A}"/>
          </ac:spMkLst>
        </pc:spChg>
        <pc:spChg chg="mod">
          <ac:chgData name="Edward Tremel" userId="99c4cb7793acbe54" providerId="LiveId" clId="{47DF750E-CE45-4E71-9B07-E076CF7AE8DD}" dt="2021-02-01T02:39:27.074" v="1497" actId="27636"/>
          <ac:spMkLst>
            <pc:docMk/>
            <pc:sldMk cId="3541351586" sldId="318"/>
            <ac:spMk id="3" creationId="{6B743EF2-2746-4F91-9AE3-DC6B4E7E6602}"/>
          </ac:spMkLst>
        </pc:spChg>
      </pc:sldChg>
      <pc:sldChg chg="addSp delSp modSp new mod modAnim">
        <pc:chgData name="Edward Tremel" userId="99c4cb7793acbe54" providerId="LiveId" clId="{47DF750E-CE45-4E71-9B07-E076CF7AE8DD}" dt="2021-02-01T20:02:00.124" v="2040" actId="207"/>
        <pc:sldMkLst>
          <pc:docMk/>
          <pc:sldMk cId="3435575035" sldId="319"/>
        </pc:sldMkLst>
        <pc:spChg chg="mod">
          <ac:chgData name="Edward Tremel" userId="99c4cb7793acbe54" providerId="LiveId" clId="{47DF750E-CE45-4E71-9B07-E076CF7AE8DD}" dt="2021-02-01T17:09:59.879" v="1541" actId="20577"/>
          <ac:spMkLst>
            <pc:docMk/>
            <pc:sldMk cId="3435575035" sldId="319"/>
            <ac:spMk id="2" creationId="{5C6320F0-690C-4498-9503-BAB28E494EDF}"/>
          </ac:spMkLst>
        </pc:spChg>
        <pc:spChg chg="del">
          <ac:chgData name="Edward Tremel" userId="99c4cb7793acbe54" providerId="LiveId" clId="{47DF750E-CE45-4E71-9B07-E076CF7AE8DD}" dt="2021-02-01T18:56:05.601" v="1542" actId="478"/>
          <ac:spMkLst>
            <pc:docMk/>
            <pc:sldMk cId="3435575035" sldId="319"/>
            <ac:spMk id="3" creationId="{ABD54D81-0351-471D-8AC1-D1B4017046F4}"/>
          </ac:spMkLst>
        </pc:spChg>
        <pc:spChg chg="add mod">
          <ac:chgData name="Edward Tremel" userId="99c4cb7793acbe54" providerId="LiveId" clId="{47DF750E-CE45-4E71-9B07-E076CF7AE8DD}" dt="2021-02-01T20:02:00.124" v="2040" actId="207"/>
          <ac:spMkLst>
            <pc:docMk/>
            <pc:sldMk cId="3435575035" sldId="319"/>
            <ac:spMk id="5" creationId="{27E9AD47-A1B7-43EB-B471-874155F6E09D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6" creationId="{1122EA6E-2DE4-4F3D-8D35-6D24A8E5A62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8" creationId="{D125FCFB-52C0-43E6-9153-C3376C4CBE1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16" creationId="{16D2D524-FBA4-4BCB-A96E-B7E21835695C}"/>
          </ac:spMkLst>
        </pc:spChg>
        <pc:spChg chg="add mod">
          <ac:chgData name="Edward Tremel" userId="99c4cb7793acbe54" providerId="LiveId" clId="{47DF750E-CE45-4E71-9B07-E076CF7AE8DD}" dt="2021-02-01T19:55:59.852" v="1980" actId="1036"/>
          <ac:spMkLst>
            <pc:docMk/>
            <pc:sldMk cId="3435575035" sldId="319"/>
            <ac:spMk id="22" creationId="{94F354CB-E792-4828-A2A9-EBE688458D3F}"/>
          </ac:spMkLst>
        </pc:spChg>
        <pc:spChg chg="add mod">
          <ac:chgData name="Edward Tremel" userId="99c4cb7793acbe54" providerId="LiveId" clId="{47DF750E-CE45-4E71-9B07-E076CF7AE8DD}" dt="2021-02-01T20:01:29.681" v="2037" actId="1076"/>
          <ac:spMkLst>
            <pc:docMk/>
            <pc:sldMk cId="3435575035" sldId="319"/>
            <ac:spMk id="28" creationId="{E85805E4-6888-4458-B9AA-B4540CD24BFB}"/>
          </ac:spMkLst>
        </pc:sp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7" creationId="{9333FF0B-AE8B-450C-BEA7-29088044783B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9" creationId="{470D4D6E-EC0C-474E-BBBA-3813C0A04F68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17" creationId="{0BEE2D85-23E3-410E-B246-D1B33B5EC747}"/>
          </ac:cxnSpMkLst>
        </pc:cxnChg>
        <pc:cxnChg chg="add mod">
          <ac:chgData name="Edward Tremel" userId="99c4cb7793acbe54" providerId="LiveId" clId="{47DF750E-CE45-4E71-9B07-E076CF7AE8DD}" dt="2021-02-01T19:56:03.182" v="1981" actId="14100"/>
          <ac:cxnSpMkLst>
            <pc:docMk/>
            <pc:sldMk cId="3435575035" sldId="319"/>
            <ac:cxnSpMk id="23" creationId="{D49AD157-450F-4C10-99CF-4366E15A7E5C}"/>
          </ac:cxnSpMkLst>
        </pc:cxnChg>
        <pc:cxnChg chg="add mod">
          <ac:chgData name="Edward Tremel" userId="99c4cb7793acbe54" providerId="LiveId" clId="{47DF750E-CE45-4E71-9B07-E076CF7AE8DD}" dt="2021-02-01T20:01:34.625" v="2038" actId="14100"/>
          <ac:cxnSpMkLst>
            <pc:docMk/>
            <pc:sldMk cId="3435575035" sldId="319"/>
            <ac:cxnSpMk id="29" creationId="{138A7D24-5B75-45E4-899B-0346BD7D3A0C}"/>
          </ac:cxnSpMkLst>
        </pc:cxnChg>
      </pc:sldChg>
      <pc:sldChg chg="addSp modSp new mod ord">
        <pc:chgData name="Edward Tremel" userId="99c4cb7793acbe54" providerId="LiveId" clId="{47DF750E-CE45-4E71-9B07-E076CF7AE8DD}" dt="2021-02-01T20:30:02.593" v="2856" actId="20577"/>
        <pc:sldMkLst>
          <pc:docMk/>
          <pc:sldMk cId="2030996375" sldId="320"/>
        </pc:sldMkLst>
        <pc:spChg chg="mod">
          <ac:chgData name="Edward Tremel" userId="99c4cb7793acbe54" providerId="LiveId" clId="{47DF750E-CE45-4E71-9B07-E076CF7AE8DD}" dt="2021-02-01T20:06:49.513" v="2060" actId="20577"/>
          <ac:spMkLst>
            <pc:docMk/>
            <pc:sldMk cId="2030996375" sldId="320"/>
            <ac:spMk id="2" creationId="{B7832C06-045F-45E5-B07A-E15E3D09CAC1}"/>
          </ac:spMkLst>
        </pc:spChg>
        <pc:spChg chg="mod">
          <ac:chgData name="Edward Tremel" userId="99c4cb7793acbe54" providerId="LiveId" clId="{47DF750E-CE45-4E71-9B07-E076CF7AE8DD}" dt="2021-02-01T20:19:07.610" v="2542" actId="14100"/>
          <ac:spMkLst>
            <pc:docMk/>
            <pc:sldMk cId="2030996375" sldId="320"/>
            <ac:spMk id="3" creationId="{FEE91449-1148-4D04-A604-087CABA8D10C}"/>
          </ac:spMkLst>
        </pc:spChg>
        <pc:spChg chg="mod">
          <ac:chgData name="Edward Tremel" userId="99c4cb7793acbe54" providerId="LiveId" clId="{47DF750E-CE45-4E71-9B07-E076CF7AE8DD}" dt="2021-02-01T20:16:28.765" v="2452"/>
          <ac:spMkLst>
            <pc:docMk/>
            <pc:sldMk cId="2030996375" sldId="320"/>
            <ac:spMk id="4" creationId="{8922DB2D-3615-4A01-8E00-5A9E36678542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6" creationId="{15DBAC77-C0A2-4307-BAB6-0B0267708644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7" creationId="{33C4DFDA-91F2-4976-8212-6EB9793CD3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8" creationId="{D16A071F-F257-44B0-B7C6-DA7598CF1B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1" creationId="{4D8D8D89-24D6-443A-BFB9-A39750990332}"/>
          </ac:spMkLst>
        </pc:spChg>
        <pc:spChg chg="add mod">
          <ac:chgData name="Edward Tremel" userId="99c4cb7793acbe54" providerId="LiveId" clId="{47DF750E-CE45-4E71-9B07-E076CF7AE8DD}" dt="2021-02-01T20:30:02.593" v="2856" actId="20577"/>
          <ac:spMkLst>
            <pc:docMk/>
            <pc:sldMk cId="2030996375" sldId="320"/>
            <ac:spMk id="14" creationId="{E48EC1F1-27D6-4BBA-A2F3-FA56FE52B938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6" creationId="{13570992-3E98-4F22-9BD4-594769406FAA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7" creationId="{CB3629D9-6A7B-4718-8DE1-ABB059EC8567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8" creationId="{009A04AD-04CB-4F3A-9CA3-AFE38668D407}"/>
          </ac:spMkLst>
        </pc:spChg>
        <pc:picChg chg="add mod">
          <ac:chgData name="Edward Tremel" userId="99c4cb7793acbe54" providerId="LiveId" clId="{47DF750E-CE45-4E71-9B07-E076CF7AE8DD}" dt="2021-02-01T20:23:29.221" v="2691" actId="1076"/>
          <ac:picMkLst>
            <pc:docMk/>
            <pc:sldMk cId="2030996375" sldId="320"/>
            <ac:picMk id="5" creationId="{AD15AF57-1FC6-4A76-A766-A51C1CEA59F4}"/>
          </ac:picMkLst>
        </pc:pic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0" creationId="{580C5A1C-F63D-4546-A746-066BC0C3FD90}"/>
          </ac:cxnSpMkLst>
        </pc:cxn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3" creationId="{0B7629E4-FCD3-4AE5-9C4F-60CE8A34A583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5" creationId="{643818B2-0FDD-41AD-9E7C-90E002C0CFC9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9" creationId="{6B2ECF7D-D287-4FAF-8F90-700F95114A7A}"/>
          </ac:cxnSpMkLst>
        </pc:cxnChg>
      </pc:sldChg>
      <pc:sldChg chg="modSp add mod">
        <pc:chgData name="Edward Tremel" userId="99c4cb7793acbe54" providerId="LiveId" clId="{47DF750E-CE45-4E71-9B07-E076CF7AE8DD}" dt="2021-02-01T21:42:19.907" v="2860" actId="113"/>
        <pc:sldMkLst>
          <pc:docMk/>
          <pc:sldMk cId="2544918941" sldId="321"/>
        </pc:sldMkLst>
        <pc:spChg chg="mod">
          <ac:chgData name="Edward Tremel" userId="99c4cb7793acbe54" providerId="LiveId" clId="{47DF750E-CE45-4E71-9B07-E076CF7AE8DD}" dt="2021-02-01T21:42:19.907" v="2860" actId="113"/>
          <ac:spMkLst>
            <pc:docMk/>
            <pc:sldMk cId="2544918941" sldId="321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47DF750E-CE45-4E71-9B07-E076CF7AE8DD}" dt="2021-02-01T23:19:43.275" v="4716"/>
        <pc:sldMkLst>
          <pc:docMk/>
          <pc:sldMk cId="3053945263" sldId="322"/>
        </pc:sldMkLst>
        <pc:spChg chg="mod">
          <ac:chgData name="Edward Tremel" userId="99c4cb7793acbe54" providerId="LiveId" clId="{47DF750E-CE45-4E71-9B07-E076CF7AE8DD}" dt="2021-02-01T22:19:50.261" v="4080" actId="20577"/>
          <ac:spMkLst>
            <pc:docMk/>
            <pc:sldMk cId="3053945263" sldId="322"/>
            <ac:spMk id="2" creationId="{29200B49-8F9F-424B-BB8F-E8DD6B7D7B6B}"/>
          </ac:spMkLst>
        </pc:spChg>
        <pc:spChg chg="mod">
          <ac:chgData name="Edward Tremel" userId="99c4cb7793acbe54" providerId="LiveId" clId="{47DF750E-CE45-4E71-9B07-E076CF7AE8DD}" dt="2021-02-01T22:57:30.576" v="4536" actId="20577"/>
          <ac:spMkLst>
            <pc:docMk/>
            <pc:sldMk cId="3053945263" sldId="322"/>
            <ac:spMk id="3" creationId="{48061724-C3BD-4797-A5AC-1754013AD042}"/>
          </ac:spMkLst>
        </pc:spChg>
        <pc:spChg chg="add mod">
          <ac:chgData name="Edward Tremel" userId="99c4cb7793acbe54" providerId="LiveId" clId="{47DF750E-CE45-4E71-9B07-E076CF7AE8DD}" dt="2021-02-01T22:56:42.065" v="4514" actId="1076"/>
          <ac:spMkLst>
            <pc:docMk/>
            <pc:sldMk cId="3053945263" sldId="322"/>
            <ac:spMk id="5" creationId="{F2397F82-7C8E-4BED-9336-6A7A7396DC4E}"/>
          </ac:spMkLst>
        </pc:spChg>
        <pc:spChg chg="add mod">
          <ac:chgData name="Edward Tremel" userId="99c4cb7793acbe54" providerId="LiveId" clId="{47DF750E-CE45-4E71-9B07-E076CF7AE8DD}" dt="2021-02-01T23:17:47.832" v="4674" actId="14100"/>
          <ac:spMkLst>
            <pc:docMk/>
            <pc:sldMk cId="3053945263" sldId="322"/>
            <ac:spMk id="6" creationId="{0340811F-D978-4DCA-A388-C03DCFFDEEC5}"/>
          </ac:spMkLst>
        </pc:spChg>
        <pc:spChg chg="add mod">
          <ac:chgData name="Edward Tremel" userId="99c4cb7793acbe54" providerId="LiveId" clId="{47DF750E-CE45-4E71-9B07-E076CF7AE8DD}" dt="2021-02-01T22:57:04.664" v="4525" actId="1076"/>
          <ac:spMkLst>
            <pc:docMk/>
            <pc:sldMk cId="3053945263" sldId="322"/>
            <ac:spMk id="7" creationId="{795AE4D8-8F1C-4A76-A775-9A88F71E39FB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2" creationId="{DABA1701-D459-45DB-BFF7-A88E2F2F7501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3" creationId="{A523DAFD-ABC6-4F82-8E7D-6715F59FFBA8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5" creationId="{1797B6EC-0A0E-4C4E-B99B-AE546697EE49}"/>
          </ac:spMkLst>
        </pc:spChg>
        <pc:spChg chg="add mod">
          <ac:chgData name="Edward Tremel" userId="99c4cb7793acbe54" providerId="LiveId" clId="{47DF750E-CE45-4E71-9B07-E076CF7AE8DD}" dt="2021-02-01T23:18:53.339" v="4708" actId="1076"/>
          <ac:spMkLst>
            <pc:docMk/>
            <pc:sldMk cId="3053945263" sldId="322"/>
            <ac:spMk id="17" creationId="{BD0F3DE0-2FCF-44E8-AB88-E3682E53A6AA}"/>
          </ac:spMkLst>
        </pc:spChg>
        <pc:spChg chg="add mod">
          <ac:chgData name="Edward Tremel" userId="99c4cb7793acbe54" providerId="LiveId" clId="{47DF750E-CE45-4E71-9B07-E076CF7AE8DD}" dt="2021-02-01T23:18:35.522" v="4705" actId="1076"/>
          <ac:spMkLst>
            <pc:docMk/>
            <pc:sldMk cId="3053945263" sldId="322"/>
            <ac:spMk id="20" creationId="{78CAB82E-1E43-462A-928D-564EA34D5235}"/>
          </ac:spMkLst>
        </pc:spChg>
        <pc:cxnChg chg="add mod">
          <ac:chgData name="Edward Tremel" userId="99c4cb7793acbe54" providerId="LiveId" clId="{47DF750E-CE45-4E71-9B07-E076CF7AE8DD}" dt="2021-02-01T22:57:13.239" v="4528" actId="13822"/>
          <ac:cxnSpMkLst>
            <pc:docMk/>
            <pc:sldMk cId="3053945263" sldId="322"/>
            <ac:cxnSpMk id="9" creationId="{AF2E43C8-11DC-4E12-84F7-49549C9FBAE1}"/>
          </ac:cxnSpMkLst>
        </pc:cxnChg>
        <pc:cxnChg chg="add mod">
          <ac:chgData name="Edward Tremel" userId="99c4cb7793acbe54" providerId="LiveId" clId="{47DF750E-CE45-4E71-9B07-E076CF7AE8DD}" dt="2021-02-01T22:57:45.994" v="4539" actId="13822"/>
          <ac:cxnSpMkLst>
            <pc:docMk/>
            <pc:sldMk cId="3053945263" sldId="322"/>
            <ac:cxnSpMk id="11" creationId="{498CE3D3-5422-4168-AFB2-27BEFB3934B8}"/>
          </ac:cxnSpMkLst>
        </pc:cxnChg>
        <pc:cxnChg chg="add mod">
          <ac:chgData name="Edward Tremel" userId="99c4cb7793acbe54" providerId="LiveId" clId="{47DF750E-CE45-4E71-9B07-E076CF7AE8DD}" dt="2021-02-01T23:05:40.953" v="4627" actId="1036"/>
          <ac:cxnSpMkLst>
            <pc:docMk/>
            <pc:sldMk cId="3053945263" sldId="322"/>
            <ac:cxnSpMk id="14" creationId="{4AA5A9A4-3E1B-4534-B915-272B1403F776}"/>
          </ac:cxnSpMkLst>
        </pc:cxnChg>
        <pc:cxnChg chg="add mod">
          <ac:chgData name="Edward Tremel" userId="99c4cb7793acbe54" providerId="LiveId" clId="{47DF750E-CE45-4E71-9B07-E076CF7AE8DD}" dt="2021-02-01T23:18:00.705" v="4675" actId="14100"/>
          <ac:cxnSpMkLst>
            <pc:docMk/>
            <pc:sldMk cId="3053945263" sldId="322"/>
            <ac:cxnSpMk id="16" creationId="{16F841A6-F64F-4706-9BC9-424CED5471CF}"/>
          </ac:cxnSpMkLst>
        </pc:cxnChg>
        <pc:cxnChg chg="add mod">
          <ac:chgData name="Edward Tremel" userId="99c4cb7793acbe54" providerId="LiveId" clId="{47DF750E-CE45-4E71-9B07-E076CF7AE8DD}" dt="2021-02-01T23:18:53.339" v="4708" actId="1076"/>
          <ac:cxnSpMkLst>
            <pc:docMk/>
            <pc:sldMk cId="3053945263" sldId="322"/>
            <ac:cxnSpMk id="18" creationId="{0F97E134-2343-4C89-8F78-D08DEAD276CD}"/>
          </ac:cxnSpMkLst>
        </pc:cxnChg>
        <pc:cxnChg chg="add mod">
          <ac:chgData name="Edward Tremel" userId="99c4cb7793acbe54" providerId="LiveId" clId="{47DF750E-CE45-4E71-9B07-E076CF7AE8DD}" dt="2021-02-01T23:18:43.294" v="4707" actId="13822"/>
          <ac:cxnSpMkLst>
            <pc:docMk/>
            <pc:sldMk cId="3053945263" sldId="322"/>
            <ac:cxnSpMk id="22" creationId="{B0316C43-C3E9-4A5C-B800-CFF5CDE91401}"/>
          </ac:cxnSpMkLst>
        </pc:cxnChg>
      </pc:sldChg>
      <pc:sldChg chg="addSp delSp modSp new mod modAnim">
        <pc:chgData name="Edward Tremel" userId="99c4cb7793acbe54" providerId="LiveId" clId="{47DF750E-CE45-4E71-9B07-E076CF7AE8DD}" dt="2021-02-02T03:54:55.310" v="9830"/>
        <pc:sldMkLst>
          <pc:docMk/>
          <pc:sldMk cId="498151460" sldId="323"/>
        </pc:sldMkLst>
        <pc:spChg chg="mod">
          <ac:chgData name="Edward Tremel" userId="99c4cb7793acbe54" providerId="LiveId" clId="{47DF750E-CE45-4E71-9B07-E076CF7AE8DD}" dt="2021-02-01T23:21:38.461" v="4738" actId="20577"/>
          <ac:spMkLst>
            <pc:docMk/>
            <pc:sldMk cId="498151460" sldId="323"/>
            <ac:spMk id="2" creationId="{AFB44634-342E-438C-92A0-C47D83404F70}"/>
          </ac:spMkLst>
        </pc:spChg>
        <pc:spChg chg="mod">
          <ac:chgData name="Edward Tremel" userId="99c4cb7793acbe54" providerId="LiveId" clId="{47DF750E-CE45-4E71-9B07-E076CF7AE8DD}" dt="2021-02-01T23:37:41.753" v="4977" actId="20577"/>
          <ac:spMkLst>
            <pc:docMk/>
            <pc:sldMk cId="498151460" sldId="323"/>
            <ac:spMk id="3" creationId="{AA98C50E-0285-49C4-821A-EBC26F0A7A71}"/>
          </ac:spMkLst>
        </pc:spChg>
        <pc:spChg chg="add mod">
          <ac:chgData name="Edward Tremel" userId="99c4cb7793acbe54" providerId="LiveId" clId="{47DF750E-CE45-4E71-9B07-E076CF7AE8DD}" dt="2021-02-02T03:53:22.125" v="9814" actId="207"/>
          <ac:spMkLst>
            <pc:docMk/>
            <pc:sldMk cId="498151460" sldId="323"/>
            <ac:spMk id="5" creationId="{6FA88692-70F5-4BFF-9030-DF319D6E8B96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6" creationId="{06D490F9-5C16-4D1D-9327-69D6A8EAB938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7" creationId="{E29A0E7A-1405-46A4-9265-A8104531C19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8" creationId="{417C3D01-0118-4AB0-A35D-8338E1FB1EF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9" creationId="{AF15F6CE-6D26-4EEA-8D16-A4F5F60477D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0" creationId="{9D881E35-E02A-4EF8-A463-5B2AF970E03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1" creationId="{6FC41A26-33AA-4D36-BD6A-60A50973266B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2" creationId="{39858926-A4F7-41BC-9EA0-6184B3DB83E8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5" creationId="{7E6DF519-2C6E-43AE-96AB-8B569FD105CF}"/>
          </ac:spMkLst>
        </pc:spChg>
        <pc:spChg chg="add mod">
          <ac:chgData name="Edward Tremel" userId="99c4cb7793acbe54" providerId="LiveId" clId="{47DF750E-CE45-4E71-9B07-E076CF7AE8DD}" dt="2021-02-01T23:42:11.144" v="5078" actId="1037"/>
          <ac:spMkLst>
            <pc:docMk/>
            <pc:sldMk cId="498151460" sldId="323"/>
            <ac:spMk id="16" creationId="{477C04E9-09D9-45A5-AB27-6A5EB2570FCE}"/>
          </ac:spMkLst>
        </pc:spChg>
        <pc:spChg chg="add mod">
          <ac:chgData name="Edward Tremel" userId="99c4cb7793acbe54" providerId="LiveId" clId="{47DF750E-CE45-4E71-9B07-E076CF7AE8DD}" dt="2021-02-01T23:42:40.098" v="5087" actId="20577"/>
          <ac:spMkLst>
            <pc:docMk/>
            <pc:sldMk cId="498151460" sldId="323"/>
            <ac:spMk id="20" creationId="{26E16935-1549-426E-9338-EAA82ECF24C3}"/>
          </ac:spMkLst>
        </pc:spChg>
        <pc:spChg chg="add mod">
          <ac:chgData name="Edward Tremel" userId="99c4cb7793acbe54" providerId="LiveId" clId="{47DF750E-CE45-4E71-9B07-E076CF7AE8DD}" dt="2021-02-01T23:43:40.792" v="5138" actId="20577"/>
          <ac:spMkLst>
            <pc:docMk/>
            <pc:sldMk cId="498151460" sldId="323"/>
            <ac:spMk id="21" creationId="{891D99A7-3EA1-45A5-A9C0-BFB57E776410}"/>
          </ac:spMkLst>
        </pc:spChg>
        <pc:spChg chg="add del mod">
          <ac:chgData name="Edward Tremel" userId="99c4cb7793acbe54" providerId="LiveId" clId="{47DF750E-CE45-4E71-9B07-E076CF7AE8DD}" dt="2021-02-01T23:42:39.678" v="5086"/>
          <ac:spMkLst>
            <pc:docMk/>
            <pc:sldMk cId="498151460" sldId="323"/>
            <ac:spMk id="24" creationId="{002588FB-7211-46FC-801D-1157773BC8B7}"/>
          </ac:spMkLst>
        </pc:spChg>
        <pc:spChg chg="add mod">
          <ac:chgData name="Edward Tremel" userId="99c4cb7793acbe54" providerId="LiveId" clId="{47DF750E-CE45-4E71-9B07-E076CF7AE8DD}" dt="2021-02-01T23:43:18.288" v="5129" actId="1076"/>
          <ac:spMkLst>
            <pc:docMk/>
            <pc:sldMk cId="498151460" sldId="323"/>
            <ac:spMk id="25" creationId="{73252867-8361-457B-8CB9-722709994C27}"/>
          </ac:spMkLst>
        </pc:spChg>
        <pc:spChg chg="add mod">
          <ac:chgData name="Edward Tremel" userId="99c4cb7793acbe54" providerId="LiveId" clId="{47DF750E-CE45-4E71-9B07-E076CF7AE8DD}" dt="2021-02-02T03:53:32.069" v="9816" actId="1076"/>
          <ac:spMkLst>
            <pc:docMk/>
            <pc:sldMk cId="498151460" sldId="323"/>
            <ac:spMk id="29" creationId="{CB2A5BC1-3DA4-49BE-8F7F-61C04446FED1}"/>
          </ac:spMkLst>
        </pc:spChg>
        <pc:spChg chg="add mod">
          <ac:chgData name="Edward Tremel" userId="99c4cb7793acbe54" providerId="LiveId" clId="{47DF750E-CE45-4E71-9B07-E076CF7AE8DD}" dt="2021-02-02T03:54:32.690" v="9829" actId="1038"/>
          <ac:spMkLst>
            <pc:docMk/>
            <pc:sldMk cId="498151460" sldId="323"/>
            <ac:spMk id="30" creationId="{D9997CAF-B471-4038-A3D2-A7CC11316BB6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31" creationId="{2CBAB2C2-C1CE-4A23-BD1F-04B0D3DC2D02}"/>
          </ac:spMkLst>
        </pc:spChg>
        <pc:cxnChg chg="add mod">
          <ac:chgData name="Edward Tremel" userId="99c4cb7793acbe54" providerId="LiveId" clId="{47DF750E-CE45-4E71-9B07-E076CF7AE8DD}" dt="2021-02-02T03:54:24.031" v="9827" actId="12789"/>
          <ac:cxnSpMkLst>
            <pc:docMk/>
            <pc:sldMk cId="498151460" sldId="323"/>
            <ac:cxnSpMk id="14" creationId="{BCC86885-6306-4DD2-A937-E1B3E1325FBA}"/>
          </ac:cxnSpMkLst>
        </pc:cxnChg>
        <pc:cxnChg chg="add mod">
          <ac:chgData name="Edward Tremel" userId="99c4cb7793acbe54" providerId="LiveId" clId="{47DF750E-CE45-4E71-9B07-E076CF7AE8DD}" dt="2021-02-01T23:42:11.144" v="5078" actId="1037"/>
          <ac:cxnSpMkLst>
            <pc:docMk/>
            <pc:sldMk cId="498151460" sldId="323"/>
            <ac:cxnSpMk id="18" creationId="{5572B50B-0FA9-46D2-AC18-B3BA87F1EAA7}"/>
          </ac:cxnSpMkLst>
        </pc:cxnChg>
        <pc:cxnChg chg="add mod">
          <ac:chgData name="Edward Tremel" userId="99c4cb7793acbe54" providerId="LiveId" clId="{47DF750E-CE45-4E71-9B07-E076CF7AE8DD}" dt="2021-02-01T23:42:36.641" v="5083" actId="13822"/>
          <ac:cxnSpMkLst>
            <pc:docMk/>
            <pc:sldMk cId="498151460" sldId="323"/>
            <ac:cxnSpMk id="23" creationId="{EE5C3CD7-D255-469F-876C-8F90DCF95957}"/>
          </ac:cxnSpMkLst>
        </pc:cxnChg>
        <pc:cxnChg chg="add mod">
          <ac:chgData name="Edward Tremel" userId="99c4cb7793acbe54" providerId="LiveId" clId="{47DF750E-CE45-4E71-9B07-E076CF7AE8DD}" dt="2021-02-01T23:43:28.807" v="5132" actId="13822"/>
          <ac:cxnSpMkLst>
            <pc:docMk/>
            <pc:sldMk cId="498151460" sldId="323"/>
            <ac:cxnSpMk id="27" creationId="{98DB415A-ADA8-4D88-A237-9B2210FEA987}"/>
          </ac:cxnSpMkLst>
        </pc:cxnChg>
      </pc:sldChg>
      <pc:sldChg chg="addSp delSp modSp new mod modAnim">
        <pc:chgData name="Edward Tremel" userId="99c4cb7793acbe54" providerId="LiveId" clId="{47DF750E-CE45-4E71-9B07-E076CF7AE8DD}" dt="2021-02-03T23:07:04.373" v="9858" actId="20577"/>
        <pc:sldMkLst>
          <pc:docMk/>
          <pc:sldMk cId="484327933" sldId="324"/>
        </pc:sldMkLst>
        <pc:spChg chg="mod">
          <ac:chgData name="Edward Tremel" userId="99c4cb7793acbe54" providerId="LiveId" clId="{47DF750E-CE45-4E71-9B07-E076CF7AE8DD}" dt="2021-02-01T23:44:18.290" v="5196" actId="20577"/>
          <ac:spMkLst>
            <pc:docMk/>
            <pc:sldMk cId="484327933" sldId="324"/>
            <ac:spMk id="2" creationId="{8246C52F-5A0D-488C-BE3B-D025CD4F830A}"/>
          </ac:spMkLst>
        </pc:spChg>
        <pc:spChg chg="mod">
          <ac:chgData name="Edward Tremel" userId="99c4cb7793acbe54" providerId="LiveId" clId="{47DF750E-CE45-4E71-9B07-E076CF7AE8DD}" dt="2021-02-02T00:15:49.294" v="5458" actId="20577"/>
          <ac:spMkLst>
            <pc:docMk/>
            <pc:sldMk cId="484327933" sldId="324"/>
            <ac:spMk id="3" creationId="{B3750B1A-134C-45E3-9173-E872747F6759}"/>
          </ac:spMkLst>
        </pc:spChg>
        <pc:spChg chg="add mod">
          <ac:chgData name="Edward Tremel" userId="99c4cb7793acbe54" providerId="LiveId" clId="{47DF750E-CE45-4E71-9B07-E076CF7AE8DD}" dt="2021-02-03T23:07:04.373" v="9858" actId="20577"/>
          <ac:spMkLst>
            <pc:docMk/>
            <pc:sldMk cId="484327933" sldId="324"/>
            <ac:spMk id="5" creationId="{5F970354-F672-4C36-A73B-69C00C3C7398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6" creationId="{FEAB35F6-D0BE-4CEA-9ADC-27E10D4A2D20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12" creationId="{37B1D6A3-69E8-4071-8C27-EA3EB7C3A2BB}"/>
          </ac:spMkLst>
        </pc:spChg>
        <pc:spChg chg="add del">
          <ac:chgData name="Edward Tremel" userId="99c4cb7793acbe54" providerId="LiveId" clId="{47DF750E-CE45-4E71-9B07-E076CF7AE8DD}" dt="2021-02-02T00:08:47.287" v="5432" actId="478"/>
          <ac:spMkLst>
            <pc:docMk/>
            <pc:sldMk cId="484327933" sldId="324"/>
            <ac:spMk id="14" creationId="{81D5CABA-ECCE-4B2B-BE0A-81D7E6481974}"/>
          </ac:spMkLst>
        </pc:sp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8" creationId="{1BEEF6C7-655A-4F3E-AE0F-406E782B1BC4}"/>
          </ac:cxnSpMkLst>
        </pc:cxn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10" creationId="{49A1A69D-826C-4BF9-BA0F-E7EE3787FBAA}"/>
          </ac:cxnSpMkLst>
        </pc:cxnChg>
      </pc:sldChg>
      <pc:sldChg chg="addSp delSp modSp new mod modAnim">
        <pc:chgData name="Edward Tremel" userId="99c4cb7793acbe54" providerId="LiveId" clId="{47DF750E-CE45-4E71-9B07-E076CF7AE8DD}" dt="2021-02-02T01:50:10.472" v="6310"/>
        <pc:sldMkLst>
          <pc:docMk/>
          <pc:sldMk cId="3044411608" sldId="325"/>
        </pc:sldMkLst>
        <pc:spChg chg="mod">
          <ac:chgData name="Edward Tremel" userId="99c4cb7793acbe54" providerId="LiveId" clId="{47DF750E-CE45-4E71-9B07-E076CF7AE8DD}" dt="2021-02-02T01:14:29.430" v="5485" actId="20577"/>
          <ac:spMkLst>
            <pc:docMk/>
            <pc:sldMk cId="3044411608" sldId="325"/>
            <ac:spMk id="2" creationId="{CC7E03BB-9E1E-4FB9-9464-ECEC49367095}"/>
          </ac:spMkLst>
        </pc:spChg>
        <pc:spChg chg="mod">
          <ac:chgData name="Edward Tremel" userId="99c4cb7793acbe54" providerId="LiveId" clId="{47DF750E-CE45-4E71-9B07-E076CF7AE8DD}" dt="2021-02-02T01:40:55.111" v="6083"/>
          <ac:spMkLst>
            <pc:docMk/>
            <pc:sldMk cId="3044411608" sldId="325"/>
            <ac:spMk id="3" creationId="{733D527D-57C0-4BAD-BC73-EF1EDA797354}"/>
          </ac:spMkLst>
        </pc:spChg>
        <pc:spChg chg="add mod">
          <ac:chgData name="Edward Tremel" userId="99c4cb7793acbe54" providerId="LiveId" clId="{47DF750E-CE45-4E71-9B07-E076CF7AE8DD}" dt="2021-02-02T01:46:28.199" v="6214" actId="1076"/>
          <ac:spMkLst>
            <pc:docMk/>
            <pc:sldMk cId="3044411608" sldId="325"/>
            <ac:spMk id="5" creationId="{2E392FF8-8810-4006-BB50-3D5476E14186}"/>
          </ac:spMkLst>
        </pc:spChg>
        <pc:spChg chg="add del mod">
          <ac:chgData name="Edward Tremel" userId="99c4cb7793acbe54" providerId="LiveId" clId="{47DF750E-CE45-4E71-9B07-E076CF7AE8DD}" dt="2021-02-02T01:34:58.592" v="5920" actId="478"/>
          <ac:spMkLst>
            <pc:docMk/>
            <pc:sldMk cId="3044411608" sldId="325"/>
            <ac:spMk id="6" creationId="{B2B88244-FA08-49F8-8568-CCA6004E33B0}"/>
          </ac:spMkLst>
        </pc:spChg>
        <pc:spChg chg="add mod">
          <ac:chgData name="Edward Tremel" userId="99c4cb7793acbe54" providerId="LiveId" clId="{47DF750E-CE45-4E71-9B07-E076CF7AE8DD}" dt="2021-02-02T01:46:55.812" v="6233" actId="1076"/>
          <ac:spMkLst>
            <pc:docMk/>
            <pc:sldMk cId="3044411608" sldId="325"/>
            <ac:spMk id="7" creationId="{15EB69FC-5B32-4F31-856A-EC23F39A01F7}"/>
          </ac:spMkLst>
        </pc:spChg>
        <pc:spChg chg="add mod">
          <ac:chgData name="Edward Tremel" userId="99c4cb7793acbe54" providerId="LiveId" clId="{47DF750E-CE45-4E71-9B07-E076CF7AE8DD}" dt="2021-02-02T01:48:52.254" v="6280" actId="14100"/>
          <ac:spMkLst>
            <pc:docMk/>
            <pc:sldMk cId="3044411608" sldId="325"/>
            <ac:spMk id="9" creationId="{57DDF118-1BA1-45CE-9A1A-776B7BD70CAC}"/>
          </ac:spMkLst>
        </pc:spChg>
        <pc:spChg chg="add mod">
          <ac:chgData name="Edward Tremel" userId="99c4cb7793acbe54" providerId="LiveId" clId="{47DF750E-CE45-4E71-9B07-E076CF7AE8DD}" dt="2021-02-02T01:49:38.886" v="6305" actId="1076"/>
          <ac:spMkLst>
            <pc:docMk/>
            <pc:sldMk cId="3044411608" sldId="325"/>
            <ac:spMk id="10" creationId="{4290A431-ACB6-423F-B0CF-B6FF690F14A7}"/>
          </ac:spMkLst>
        </pc:spChg>
        <pc:spChg chg="add mod">
          <ac:chgData name="Edward Tremel" userId="99c4cb7793acbe54" providerId="LiveId" clId="{47DF750E-CE45-4E71-9B07-E076CF7AE8DD}" dt="2021-02-02T01:48:32.761" v="6270" actId="313"/>
          <ac:spMkLst>
            <pc:docMk/>
            <pc:sldMk cId="3044411608" sldId="325"/>
            <ac:spMk id="11" creationId="{F1DAA512-D8EC-42AA-9621-313339182E1C}"/>
          </ac:spMkLst>
        </pc:spChg>
        <pc:spChg chg="add mod">
          <ac:chgData name="Edward Tremel" userId="99c4cb7793acbe54" providerId="LiveId" clId="{47DF750E-CE45-4E71-9B07-E076CF7AE8DD}" dt="2021-02-02T01:48:37.081" v="6275" actId="313"/>
          <ac:spMkLst>
            <pc:docMk/>
            <pc:sldMk cId="3044411608" sldId="325"/>
            <ac:spMk id="14" creationId="{9F446B24-E683-4526-8291-97100BF6EC82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2" creationId="{9FE014D4-3A64-4458-951F-4B81717B7E3A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3" creationId="{5E8B41F1-2322-4D4E-B474-79BB94FA9C4A}"/>
          </ac:spMkLst>
        </pc:spChg>
        <pc:spChg chg="add del mod">
          <ac:chgData name="Edward Tremel" userId="99c4cb7793acbe54" providerId="LiveId" clId="{47DF750E-CE45-4E71-9B07-E076CF7AE8DD}" dt="2021-02-02T01:46:51.815" v="6230" actId="478"/>
          <ac:spMkLst>
            <pc:docMk/>
            <pc:sldMk cId="3044411608" sldId="325"/>
            <ac:spMk id="24" creationId="{0E4BE866-9307-44C1-9220-297DFB0CF986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5" creationId="{47930A0D-A138-4E54-B66F-E6F72B7EE2B8}"/>
          </ac:spMkLst>
        </pc:spChg>
        <pc:spChg chg="add mod">
          <ac:chgData name="Edward Tremel" userId="99c4cb7793acbe54" providerId="LiveId" clId="{47DF750E-CE45-4E71-9B07-E076CF7AE8DD}" dt="2021-02-02T01:49:21.969" v="6304" actId="1076"/>
          <ac:spMkLst>
            <pc:docMk/>
            <pc:sldMk cId="3044411608" sldId="325"/>
            <ac:spMk id="32" creationId="{073D8EE8-8F60-476F-AEE5-D5900A927187}"/>
          </ac:spMkLst>
        </pc:spChg>
        <pc:cxnChg chg="add mod">
          <ac:chgData name="Edward Tremel" userId="99c4cb7793acbe54" providerId="LiveId" clId="{47DF750E-CE45-4E71-9B07-E076CF7AE8DD}" dt="2021-02-02T01:44:46.968" v="6206" actId="14100"/>
          <ac:cxnSpMkLst>
            <pc:docMk/>
            <pc:sldMk cId="3044411608" sldId="325"/>
            <ac:cxnSpMk id="13" creationId="{3F1619B9-D5DC-41FF-9689-EC48C6ACC9E6}"/>
          </ac:cxnSpMkLst>
        </pc:cxnChg>
        <pc:cxnChg chg="add mod">
          <ac:chgData name="Edward Tremel" userId="99c4cb7793acbe54" providerId="LiveId" clId="{47DF750E-CE45-4E71-9B07-E076CF7AE8DD}" dt="2021-02-02T01:45:25.926" v="6212" actId="13822"/>
          <ac:cxnSpMkLst>
            <pc:docMk/>
            <pc:sldMk cId="3044411608" sldId="325"/>
            <ac:cxnSpMk id="20" creationId="{3FC7A85B-20AC-4DFE-836C-B57ADEDD5842}"/>
          </ac:cxnSpMkLst>
        </pc:cxnChg>
        <pc:cxnChg chg="add mod">
          <ac:chgData name="Edward Tremel" userId="99c4cb7793acbe54" providerId="LiveId" clId="{47DF750E-CE45-4E71-9B07-E076CF7AE8DD}" dt="2021-02-02T01:47:47.223" v="6260" actId="14100"/>
          <ac:cxnSpMkLst>
            <pc:docMk/>
            <pc:sldMk cId="3044411608" sldId="325"/>
            <ac:cxnSpMk id="27" creationId="{0837FBDC-9919-4D1C-B957-1241ECA85AE0}"/>
          </ac:cxnSpMkLst>
        </pc:cxnChg>
        <pc:cxnChg chg="add mod">
          <ac:chgData name="Edward Tremel" userId="99c4cb7793acbe54" providerId="LiveId" clId="{47DF750E-CE45-4E71-9B07-E076CF7AE8DD}" dt="2021-02-02T01:47:56.866" v="6262" actId="1076"/>
          <ac:cxnSpMkLst>
            <pc:docMk/>
            <pc:sldMk cId="3044411608" sldId="325"/>
            <ac:cxnSpMk id="29" creationId="{524A1A96-7BDA-4A3D-9C86-18F9C92991C1}"/>
          </ac:cxnSpMkLst>
        </pc:cxnChg>
        <pc:cxnChg chg="add mod">
          <ac:chgData name="Edward Tremel" userId="99c4cb7793acbe54" providerId="LiveId" clId="{47DF750E-CE45-4E71-9B07-E076CF7AE8DD}" dt="2021-02-02T01:48:05.741" v="6264" actId="1076"/>
          <ac:cxnSpMkLst>
            <pc:docMk/>
            <pc:sldMk cId="3044411608" sldId="325"/>
            <ac:cxnSpMk id="30" creationId="{53509352-600B-4314-8166-D53E592E86E8}"/>
          </ac:cxnSpMkLst>
        </pc:cxnChg>
        <pc:cxnChg chg="add mod">
          <ac:chgData name="Edward Tremel" userId="99c4cb7793acbe54" providerId="LiveId" clId="{47DF750E-CE45-4E71-9B07-E076CF7AE8DD}" dt="2021-02-02T01:49:08.042" v="6282" actId="1076"/>
          <ac:cxnSpMkLst>
            <pc:docMk/>
            <pc:sldMk cId="3044411608" sldId="325"/>
            <ac:cxnSpMk id="31" creationId="{A6D3D8FD-D33E-4787-8E41-436BA30EDF93}"/>
          </ac:cxnSpMkLst>
        </pc:cxnChg>
      </pc:sldChg>
      <pc:sldChg chg="modSp add mod">
        <pc:chgData name="Edward Tremel" userId="99c4cb7793acbe54" providerId="LiveId" clId="{47DF750E-CE45-4E71-9B07-E076CF7AE8DD}" dt="2021-02-02T00:16:48.867" v="5462" actId="113"/>
        <pc:sldMkLst>
          <pc:docMk/>
          <pc:sldMk cId="2408969512" sldId="326"/>
        </pc:sldMkLst>
        <pc:spChg chg="mod">
          <ac:chgData name="Edward Tremel" userId="99c4cb7793acbe54" providerId="LiveId" clId="{47DF750E-CE45-4E71-9B07-E076CF7AE8DD}" dt="2021-02-02T00:16:48.867" v="5462" actId="113"/>
          <ac:spMkLst>
            <pc:docMk/>
            <pc:sldMk cId="2408969512" sldId="326"/>
            <ac:spMk id="7" creationId="{00000000-0000-0000-0000-000000000000}"/>
          </ac:spMkLst>
        </pc:spChg>
      </pc:sldChg>
      <pc:sldChg chg="addSp delSp modSp new mod addAnim delAnim modAnim">
        <pc:chgData name="Edward Tremel" userId="99c4cb7793acbe54" providerId="LiveId" clId="{47DF750E-CE45-4E71-9B07-E076CF7AE8DD}" dt="2021-02-02T02:30:55.913" v="6834"/>
        <pc:sldMkLst>
          <pc:docMk/>
          <pc:sldMk cId="3811861087" sldId="327"/>
        </pc:sldMkLst>
        <pc:spChg chg="mod">
          <ac:chgData name="Edward Tremel" userId="99c4cb7793acbe54" providerId="LiveId" clId="{47DF750E-CE45-4E71-9B07-E076CF7AE8DD}" dt="2021-02-02T01:53:52.925" v="6328" actId="20577"/>
          <ac:spMkLst>
            <pc:docMk/>
            <pc:sldMk cId="3811861087" sldId="327"/>
            <ac:spMk id="2" creationId="{EED97E95-A200-4CD1-ACC0-D516BA28D26D}"/>
          </ac:spMkLst>
        </pc:spChg>
        <pc:spChg chg="mod">
          <ac:chgData name="Edward Tremel" userId="99c4cb7793acbe54" providerId="LiveId" clId="{47DF750E-CE45-4E71-9B07-E076CF7AE8DD}" dt="2021-02-02T02:23:36.767" v="6660" actId="2711"/>
          <ac:spMkLst>
            <pc:docMk/>
            <pc:sldMk cId="3811861087" sldId="327"/>
            <ac:spMk id="3" creationId="{B911464D-F64D-4F91-ABD4-851EC9F6E947}"/>
          </ac:spMkLst>
        </pc:spChg>
        <pc:spChg chg="add mod">
          <ac:chgData name="Edward Tremel" userId="99c4cb7793acbe54" providerId="LiveId" clId="{47DF750E-CE45-4E71-9B07-E076CF7AE8DD}" dt="2021-02-02T02:26:44.646" v="6743" actId="1076"/>
          <ac:spMkLst>
            <pc:docMk/>
            <pc:sldMk cId="3811861087" sldId="327"/>
            <ac:spMk id="5" creationId="{A2A4743C-5894-4B71-8E94-77CE376E3B05}"/>
          </ac:spMkLst>
        </pc:spChg>
        <pc:spChg chg="add del mod">
          <ac:chgData name="Edward Tremel" userId="99c4cb7793acbe54" providerId="LiveId" clId="{47DF750E-CE45-4E71-9B07-E076CF7AE8DD}" dt="2021-02-02T02:30:50.366" v="6831" actId="478"/>
          <ac:spMkLst>
            <pc:docMk/>
            <pc:sldMk cId="3811861087" sldId="327"/>
            <ac:spMk id="6" creationId="{00A6E90C-9778-42B9-B762-C3539FFC6922}"/>
          </ac:spMkLst>
        </pc:spChg>
        <pc:spChg chg="add mod">
          <ac:chgData name="Edward Tremel" userId="99c4cb7793acbe54" providerId="LiveId" clId="{47DF750E-CE45-4E71-9B07-E076CF7AE8DD}" dt="2021-02-02T02:28:11.956" v="6801" actId="1076"/>
          <ac:spMkLst>
            <pc:docMk/>
            <pc:sldMk cId="3811861087" sldId="327"/>
            <ac:spMk id="9" creationId="{CC8C4611-A556-4FDA-B439-2C6F762C4980}"/>
          </ac:spMkLst>
        </pc:spChg>
        <pc:spChg chg="add mod">
          <ac:chgData name="Edward Tremel" userId="99c4cb7793acbe54" providerId="LiveId" clId="{47DF750E-CE45-4E71-9B07-E076CF7AE8DD}" dt="2021-02-02T02:28:51.398" v="6814" actId="1076"/>
          <ac:spMkLst>
            <pc:docMk/>
            <pc:sldMk cId="3811861087" sldId="327"/>
            <ac:spMk id="13" creationId="{E6154167-1E4C-4CF6-A13F-071B1C04D5D7}"/>
          </ac:spMkLst>
        </pc:spChg>
        <pc:spChg chg="add mod">
          <ac:chgData name="Edward Tremel" userId="99c4cb7793acbe54" providerId="LiveId" clId="{47DF750E-CE45-4E71-9B07-E076CF7AE8DD}" dt="2021-02-02T02:30:02.779" v="6829" actId="1076"/>
          <ac:spMkLst>
            <pc:docMk/>
            <pc:sldMk cId="3811861087" sldId="327"/>
            <ac:spMk id="16" creationId="{DC6CEABC-6011-43B9-83A5-C9A788C458B1}"/>
          </ac:spMkLst>
        </pc:spChg>
        <pc:cxnChg chg="add del mod">
          <ac:chgData name="Edward Tremel" userId="99c4cb7793acbe54" providerId="LiveId" clId="{47DF750E-CE45-4E71-9B07-E076CF7AE8DD}" dt="2021-02-02T02:30:50.366" v="6831" actId="478"/>
          <ac:cxnSpMkLst>
            <pc:docMk/>
            <pc:sldMk cId="3811861087" sldId="327"/>
            <ac:cxnSpMk id="7" creationId="{23C5BB43-C6CB-4178-89CF-3D8708A9E874}"/>
          </ac:cxnSpMkLst>
        </pc:cxnChg>
        <pc:cxnChg chg="add mod">
          <ac:chgData name="Edward Tremel" userId="99c4cb7793acbe54" providerId="LiveId" clId="{47DF750E-CE45-4E71-9B07-E076CF7AE8DD}" dt="2021-02-02T02:28:31.371" v="6805" actId="14100"/>
          <ac:cxnSpMkLst>
            <pc:docMk/>
            <pc:sldMk cId="3811861087" sldId="327"/>
            <ac:cxnSpMk id="11" creationId="{21F8A348-6A28-4927-840E-8631217065C9}"/>
          </ac:cxnSpMkLst>
        </pc:cxnChg>
        <pc:cxnChg chg="add mod">
          <ac:chgData name="Edward Tremel" userId="99c4cb7793acbe54" providerId="LiveId" clId="{47DF750E-CE45-4E71-9B07-E076CF7AE8DD}" dt="2021-02-02T02:28:48.531" v="6813" actId="14100"/>
          <ac:cxnSpMkLst>
            <pc:docMk/>
            <pc:sldMk cId="3811861087" sldId="327"/>
            <ac:cxnSpMk id="14" creationId="{3AD28AC9-BF5C-40FB-9D44-E3381E00E561}"/>
          </ac:cxnSpMkLst>
        </pc:cxnChg>
        <pc:cxnChg chg="add mod">
          <ac:chgData name="Edward Tremel" userId="99c4cb7793acbe54" providerId="LiveId" clId="{47DF750E-CE45-4E71-9B07-E076CF7AE8DD}" dt="2021-02-02T02:30:00.053" v="6828" actId="14100"/>
          <ac:cxnSpMkLst>
            <pc:docMk/>
            <pc:sldMk cId="3811861087" sldId="327"/>
            <ac:cxnSpMk id="17" creationId="{DDC1D2B2-EDAA-4D0F-A258-2BE318BEBE8A}"/>
          </ac:cxnSpMkLst>
        </pc:cxnChg>
      </pc:sldChg>
      <pc:sldChg chg="addSp modSp new mod modAnim">
        <pc:chgData name="Edward Tremel" userId="99c4cb7793acbe54" providerId="LiveId" clId="{47DF750E-CE45-4E71-9B07-E076CF7AE8DD}" dt="2021-02-02T02:53:01.139" v="7741"/>
        <pc:sldMkLst>
          <pc:docMk/>
          <pc:sldMk cId="2773745104" sldId="328"/>
        </pc:sldMkLst>
        <pc:spChg chg="mod">
          <ac:chgData name="Edward Tremel" userId="99c4cb7793acbe54" providerId="LiveId" clId="{47DF750E-CE45-4E71-9B07-E076CF7AE8DD}" dt="2021-02-02T01:55:08.937" v="6359" actId="20577"/>
          <ac:spMkLst>
            <pc:docMk/>
            <pc:sldMk cId="2773745104" sldId="328"/>
            <ac:spMk id="2" creationId="{77B993D5-FE3D-4011-A25B-1027D1B2BC0A}"/>
          </ac:spMkLst>
        </pc:spChg>
        <pc:spChg chg="mod">
          <ac:chgData name="Edward Tremel" userId="99c4cb7793acbe54" providerId="LiveId" clId="{47DF750E-CE45-4E71-9B07-E076CF7AE8DD}" dt="2021-02-02T02:51:29.959" v="7720" actId="2711"/>
          <ac:spMkLst>
            <pc:docMk/>
            <pc:sldMk cId="2773745104" sldId="328"/>
            <ac:spMk id="3" creationId="{1B640CFE-4ACA-40AE-A706-6F4DDFF4892C}"/>
          </ac:spMkLst>
        </pc:spChg>
        <pc:spChg chg="add mod">
          <ac:chgData name="Edward Tremel" userId="99c4cb7793acbe54" providerId="LiveId" clId="{47DF750E-CE45-4E71-9B07-E076CF7AE8DD}" dt="2021-02-02T02:51:50.588" v="7723" actId="12788"/>
          <ac:spMkLst>
            <pc:docMk/>
            <pc:sldMk cId="2773745104" sldId="328"/>
            <ac:spMk id="5" creationId="{02F0FE6F-65A6-4FF9-A91B-47D6CC7EB264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6" creationId="{11AD1BAF-A455-40EE-988C-AED10FF5EE61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11" creationId="{3DEF65D6-C149-41EE-9A68-F800A6C9AD28}"/>
          </ac:spMkLst>
        </pc:spChg>
        <pc:spChg chg="add mod">
          <ac:chgData name="Edward Tremel" userId="99c4cb7793acbe54" providerId="LiveId" clId="{47DF750E-CE45-4E71-9B07-E076CF7AE8DD}" dt="2021-02-02T02:52:36.855" v="7735" actId="1076"/>
          <ac:spMkLst>
            <pc:docMk/>
            <pc:sldMk cId="2773745104" sldId="328"/>
            <ac:spMk id="16" creationId="{558D7920-8DE1-4C87-86DF-4FF0641988B2}"/>
          </ac:spMkLst>
        </pc:spChg>
        <pc:spChg chg="add mod">
          <ac:chgData name="Edward Tremel" userId="99c4cb7793acbe54" providerId="LiveId" clId="{47DF750E-CE45-4E71-9B07-E076CF7AE8DD}" dt="2021-02-02T02:52:39.899" v="7738" actId="1036"/>
          <ac:spMkLst>
            <pc:docMk/>
            <pc:sldMk cId="2773745104" sldId="328"/>
            <ac:spMk id="17" creationId="{6B997968-C280-4C79-BE35-457E9AE838BA}"/>
          </ac:spMkLst>
        </pc:spChg>
        <pc:cxnChg chg="add mod">
          <ac:chgData name="Edward Tremel" userId="99c4cb7793acbe54" providerId="LiveId" clId="{47DF750E-CE45-4E71-9B07-E076CF7AE8DD}" dt="2021-02-02T02:51:55.288" v="7724" actId="1076"/>
          <ac:cxnSpMkLst>
            <pc:docMk/>
            <pc:sldMk cId="2773745104" sldId="328"/>
            <ac:cxnSpMk id="7" creationId="{E3095F75-62D8-4601-854C-905B804B8465}"/>
          </ac:cxnSpMkLst>
        </pc:cxnChg>
        <pc:cxnChg chg="add mod">
          <ac:chgData name="Edward Tremel" userId="99c4cb7793acbe54" providerId="LiveId" clId="{47DF750E-CE45-4E71-9B07-E076CF7AE8DD}" dt="2021-02-02T02:51:44.411" v="7722" actId="1076"/>
          <ac:cxnSpMkLst>
            <pc:docMk/>
            <pc:sldMk cId="2773745104" sldId="328"/>
            <ac:cxnSpMk id="13" creationId="{15038B1D-EBA4-4FF4-A1A8-26EDA8EAE5A9}"/>
          </ac:cxnSpMkLst>
        </pc:cxnChg>
        <pc:cxnChg chg="add mod">
          <ac:chgData name="Edward Tremel" userId="99c4cb7793acbe54" providerId="LiveId" clId="{47DF750E-CE45-4E71-9B07-E076CF7AE8DD}" dt="2021-02-02T02:52:39.899" v="7738" actId="1036"/>
          <ac:cxnSpMkLst>
            <pc:docMk/>
            <pc:sldMk cId="2773745104" sldId="328"/>
            <ac:cxnSpMk id="18" creationId="{6B4E95CC-9EA7-4123-BC43-7C0DC97B0D6E}"/>
          </ac:cxnSpMkLst>
        </pc:cxnChg>
      </pc:sldChg>
      <pc:sldChg chg="addSp delSp modSp new mod">
        <pc:chgData name="Edward Tremel" userId="99c4cb7793acbe54" providerId="LiveId" clId="{47DF750E-CE45-4E71-9B07-E076CF7AE8DD}" dt="2021-02-02T02:43:17.824" v="7265" actId="1076"/>
        <pc:sldMkLst>
          <pc:docMk/>
          <pc:sldMk cId="711688325" sldId="329"/>
        </pc:sldMkLst>
        <pc:spChg chg="mod">
          <ac:chgData name="Edward Tremel" userId="99c4cb7793acbe54" providerId="LiveId" clId="{47DF750E-CE45-4E71-9B07-E076CF7AE8DD}" dt="2021-02-02T02:31:11.399" v="6854" actId="20577"/>
          <ac:spMkLst>
            <pc:docMk/>
            <pc:sldMk cId="711688325" sldId="329"/>
            <ac:spMk id="2" creationId="{2323E9EE-186C-4A92-9EF9-99FF4E57D571}"/>
          </ac:spMkLst>
        </pc:spChg>
        <pc:spChg chg="mod">
          <ac:chgData name="Edward Tremel" userId="99c4cb7793acbe54" providerId="LiveId" clId="{47DF750E-CE45-4E71-9B07-E076CF7AE8DD}" dt="2021-02-02T02:41:00.988" v="7187" actId="6549"/>
          <ac:spMkLst>
            <pc:docMk/>
            <pc:sldMk cId="711688325" sldId="329"/>
            <ac:spMk id="3" creationId="{6EAC2730-67DB-49D1-A1AF-3D8B84C26F7A}"/>
          </ac:spMkLst>
        </pc:spChg>
        <pc:spChg chg="mod">
          <ac:chgData name="Edward Tremel" userId="99c4cb7793acbe54" providerId="LiveId" clId="{47DF750E-CE45-4E71-9B07-E076CF7AE8DD}" dt="2021-02-02T02:36:22.165" v="7107"/>
          <ac:spMkLst>
            <pc:docMk/>
            <pc:sldMk cId="711688325" sldId="329"/>
            <ac:spMk id="4" creationId="{237B598A-8256-47EB-97AA-D08934EF29AB}"/>
          </ac:spMkLst>
        </pc:spChg>
        <pc:spChg chg="add mod">
          <ac:chgData name="Edward Tremel" userId="99c4cb7793acbe54" providerId="LiveId" clId="{47DF750E-CE45-4E71-9B07-E076CF7AE8DD}" dt="2021-02-02T02:41:07.264" v="7188" actId="1076"/>
          <ac:spMkLst>
            <pc:docMk/>
            <pc:sldMk cId="711688325" sldId="329"/>
            <ac:spMk id="5" creationId="{588FDC7A-ED45-4B2E-A15D-9BA481ACC220}"/>
          </ac:spMkLst>
        </pc:spChg>
        <pc:spChg chg="add mod">
          <ac:chgData name="Edward Tremel" userId="99c4cb7793acbe54" providerId="LiveId" clId="{47DF750E-CE45-4E71-9B07-E076CF7AE8DD}" dt="2021-02-02T02:42:50.263" v="7262" actId="1076"/>
          <ac:spMkLst>
            <pc:docMk/>
            <pc:sldMk cId="711688325" sldId="329"/>
            <ac:spMk id="7" creationId="{BED3D312-BB39-4AF1-BF07-354485858DFA}"/>
          </ac:spMkLst>
        </pc:spChg>
        <pc:spChg chg="add del mod">
          <ac:chgData name="Edward Tremel" userId="99c4cb7793acbe54" providerId="LiveId" clId="{47DF750E-CE45-4E71-9B07-E076CF7AE8DD}" dt="2021-02-02T02:37:06.192" v="7121"/>
          <ac:spMkLst>
            <pc:docMk/>
            <pc:sldMk cId="711688325" sldId="329"/>
            <ac:spMk id="8" creationId="{D354661C-F6D9-429F-AF8C-F16B14DBD244}"/>
          </ac:spMkLst>
        </pc:spChg>
        <pc:spChg chg="add mod">
          <ac:chgData name="Edward Tremel" userId="99c4cb7793acbe54" providerId="LiveId" clId="{47DF750E-CE45-4E71-9B07-E076CF7AE8DD}" dt="2021-02-02T02:42:44.164" v="7260" actId="1076"/>
          <ac:spMkLst>
            <pc:docMk/>
            <pc:sldMk cId="711688325" sldId="329"/>
            <ac:spMk id="9" creationId="{F3AE951B-1241-40B2-A792-F16BB8E01BC4}"/>
          </ac:spMkLst>
        </pc:spChg>
        <pc:spChg chg="add mod">
          <ac:chgData name="Edward Tremel" userId="99c4cb7793acbe54" providerId="LiveId" clId="{47DF750E-CE45-4E71-9B07-E076CF7AE8DD}" dt="2021-02-02T02:43:17.824" v="7265" actId="1076"/>
          <ac:spMkLst>
            <pc:docMk/>
            <pc:sldMk cId="711688325" sldId="329"/>
            <ac:spMk id="10" creationId="{A8C5C1B1-3E3B-46B5-8527-6BB94E9225BE}"/>
          </ac:spMkLst>
        </pc:spChg>
        <pc:spChg chg="add mod">
          <ac:chgData name="Edward Tremel" userId="99c4cb7793acbe54" providerId="LiveId" clId="{47DF750E-CE45-4E71-9B07-E076CF7AE8DD}" dt="2021-02-02T02:42:33.378" v="7258" actId="1076"/>
          <ac:spMkLst>
            <pc:docMk/>
            <pc:sldMk cId="711688325" sldId="329"/>
            <ac:spMk id="11" creationId="{73EFBAB0-9C49-479E-B83B-2564BBB6773D}"/>
          </ac:spMkLst>
        </pc:spChg>
        <pc:spChg chg="add mod">
          <ac:chgData name="Edward Tremel" userId="99c4cb7793acbe54" providerId="LiveId" clId="{47DF750E-CE45-4E71-9B07-E076CF7AE8DD}" dt="2021-02-02T02:42:48.545" v="7261" actId="1076"/>
          <ac:spMkLst>
            <pc:docMk/>
            <pc:sldMk cId="711688325" sldId="329"/>
            <ac:spMk id="12" creationId="{0B6D313A-4CB4-4A64-8A8B-E56D959DD44B}"/>
          </ac:spMkLst>
        </pc:spChg>
        <pc:spChg chg="add mod">
          <ac:chgData name="Edward Tremel" userId="99c4cb7793acbe54" providerId="LiveId" clId="{47DF750E-CE45-4E71-9B07-E076CF7AE8DD}" dt="2021-02-02T02:42:54.163" v="7264" actId="1076"/>
          <ac:spMkLst>
            <pc:docMk/>
            <pc:sldMk cId="711688325" sldId="329"/>
            <ac:spMk id="13" creationId="{E1A84104-60C8-4B3E-BE19-57F2F5BA8A9B}"/>
          </ac:spMkLst>
        </pc:spChg>
      </pc:sldChg>
      <pc:sldChg chg="addSp delSp modSp new mod modAnim">
        <pc:chgData name="Edward Tremel" userId="99c4cb7793acbe54" providerId="LiveId" clId="{47DF750E-CE45-4E71-9B07-E076CF7AE8DD}" dt="2021-02-02T03:09:46.607" v="8243"/>
        <pc:sldMkLst>
          <pc:docMk/>
          <pc:sldMk cId="3639209167" sldId="330"/>
        </pc:sldMkLst>
        <pc:spChg chg="mod">
          <ac:chgData name="Edward Tremel" userId="99c4cb7793acbe54" providerId="LiveId" clId="{47DF750E-CE45-4E71-9B07-E076CF7AE8DD}" dt="2021-02-02T02:54:30.857" v="7789" actId="20577"/>
          <ac:spMkLst>
            <pc:docMk/>
            <pc:sldMk cId="3639209167" sldId="330"/>
            <ac:spMk id="2" creationId="{CE8508DC-FA08-4351-B151-994D53806D19}"/>
          </ac:spMkLst>
        </pc:spChg>
        <pc:spChg chg="mod">
          <ac:chgData name="Edward Tremel" userId="99c4cb7793acbe54" providerId="LiveId" clId="{47DF750E-CE45-4E71-9B07-E076CF7AE8DD}" dt="2021-02-02T03:06:10.933" v="8174" actId="20577"/>
          <ac:spMkLst>
            <pc:docMk/>
            <pc:sldMk cId="3639209167" sldId="330"/>
            <ac:spMk id="3" creationId="{F43A356C-F94C-47A3-88F3-2D474C14FB9C}"/>
          </ac:spMkLst>
        </pc:spChg>
        <pc:spChg chg="add mod">
          <ac:chgData name="Edward Tremel" userId="99c4cb7793acbe54" providerId="LiveId" clId="{47DF750E-CE45-4E71-9B07-E076CF7AE8DD}" dt="2021-02-02T03:04:11.194" v="8103" actId="1076"/>
          <ac:spMkLst>
            <pc:docMk/>
            <pc:sldMk cId="3639209167" sldId="330"/>
            <ac:spMk id="5" creationId="{F7DDDAE2-9357-405F-A679-D6DD981D0E82}"/>
          </ac:spMkLst>
        </pc:spChg>
        <pc:spChg chg="add del mod">
          <ac:chgData name="Edward Tremel" userId="99c4cb7793acbe54" providerId="LiveId" clId="{47DF750E-CE45-4E71-9B07-E076CF7AE8DD}" dt="2021-02-02T03:04:04.380" v="8101" actId="478"/>
          <ac:spMkLst>
            <pc:docMk/>
            <pc:sldMk cId="3639209167" sldId="330"/>
            <ac:spMk id="6" creationId="{4868ED2C-CA14-4CDE-9F6F-6CBC92428EFE}"/>
          </ac:spMkLst>
        </pc:spChg>
        <pc:spChg chg="add mod">
          <ac:chgData name="Edward Tremel" userId="99c4cb7793acbe54" providerId="LiveId" clId="{47DF750E-CE45-4E71-9B07-E076CF7AE8DD}" dt="2021-02-02T03:04:17.574" v="8105" actId="6549"/>
          <ac:spMkLst>
            <pc:docMk/>
            <pc:sldMk cId="3639209167" sldId="330"/>
            <ac:spMk id="7" creationId="{12343F46-6246-4FF3-8CDA-F169DAE18370}"/>
          </ac:spMkLst>
        </pc:spChg>
        <pc:spChg chg="add mod">
          <ac:chgData name="Edward Tremel" userId="99c4cb7793acbe54" providerId="LiveId" clId="{47DF750E-CE45-4E71-9B07-E076CF7AE8DD}" dt="2021-02-02T03:05:14.223" v="8137" actId="1076"/>
          <ac:spMkLst>
            <pc:docMk/>
            <pc:sldMk cId="3639209167" sldId="330"/>
            <ac:spMk id="8" creationId="{412E43C9-0069-465E-9D4E-D65A46866485}"/>
          </ac:spMkLst>
        </pc:spChg>
        <pc:spChg chg="add mod">
          <ac:chgData name="Edward Tremel" userId="99c4cb7793acbe54" providerId="LiveId" clId="{47DF750E-CE45-4E71-9B07-E076CF7AE8DD}" dt="2021-02-02T03:05:38.797" v="8155" actId="1076"/>
          <ac:spMkLst>
            <pc:docMk/>
            <pc:sldMk cId="3639209167" sldId="330"/>
            <ac:spMk id="11" creationId="{15F40E96-BCC0-4BEE-BE2F-74E7EE9B861A}"/>
          </ac:spMkLst>
        </pc:spChg>
        <pc:spChg chg="add mod">
          <ac:chgData name="Edward Tremel" userId="99c4cb7793acbe54" providerId="LiveId" clId="{47DF750E-CE45-4E71-9B07-E076CF7AE8DD}" dt="2021-02-02T03:06:35.406" v="8191" actId="1076"/>
          <ac:spMkLst>
            <pc:docMk/>
            <pc:sldMk cId="3639209167" sldId="330"/>
            <ac:spMk id="12" creationId="{C7815398-3F1F-4415-8CEF-D249EE80AA95}"/>
          </ac:spMkLst>
        </pc:spChg>
        <pc:spChg chg="add mod">
          <ac:chgData name="Edward Tremel" userId="99c4cb7793acbe54" providerId="LiveId" clId="{47DF750E-CE45-4E71-9B07-E076CF7AE8DD}" dt="2021-02-02T03:06:48.895" v="8195" actId="1076"/>
          <ac:spMkLst>
            <pc:docMk/>
            <pc:sldMk cId="3639209167" sldId="330"/>
            <ac:spMk id="13" creationId="{D184B40E-BADE-42C2-9720-3B93DD000828}"/>
          </ac:spMkLst>
        </pc:spChg>
        <pc:spChg chg="add mod">
          <ac:chgData name="Edward Tremel" userId="99c4cb7793acbe54" providerId="LiveId" clId="{47DF750E-CE45-4E71-9B07-E076CF7AE8DD}" dt="2021-02-02T03:07:43.949" v="8221" actId="1076"/>
          <ac:spMkLst>
            <pc:docMk/>
            <pc:sldMk cId="3639209167" sldId="330"/>
            <ac:spMk id="14" creationId="{90B4FA44-04E5-429E-A8A0-FF7F06461D94}"/>
          </ac:spMkLst>
        </pc:spChg>
        <pc:spChg chg="add mod">
          <ac:chgData name="Edward Tremel" userId="99c4cb7793acbe54" providerId="LiveId" clId="{47DF750E-CE45-4E71-9B07-E076CF7AE8DD}" dt="2021-02-02T03:08:21.016" v="8233" actId="20577"/>
          <ac:spMkLst>
            <pc:docMk/>
            <pc:sldMk cId="3639209167" sldId="330"/>
            <ac:spMk id="19" creationId="{4833A78A-E55F-4921-9B1C-CC73B0279CF0}"/>
          </ac:spMkLst>
        </pc:spChg>
        <pc:cxnChg chg="add mod">
          <ac:chgData name="Edward Tremel" userId="99c4cb7793acbe54" providerId="LiveId" clId="{47DF750E-CE45-4E71-9B07-E076CF7AE8DD}" dt="2021-02-02T03:05:11.429" v="8136" actId="13822"/>
          <ac:cxnSpMkLst>
            <pc:docMk/>
            <pc:sldMk cId="3639209167" sldId="330"/>
            <ac:cxnSpMk id="10" creationId="{4F362DFF-EAE9-4ADF-B67D-55AA5693E0C6}"/>
          </ac:cxnSpMkLst>
        </pc:cxnChg>
        <pc:cxnChg chg="add mod">
          <ac:chgData name="Edward Tremel" userId="99c4cb7793acbe54" providerId="LiveId" clId="{47DF750E-CE45-4E71-9B07-E076CF7AE8DD}" dt="2021-02-02T03:08:15.351" v="8228" actId="1076"/>
          <ac:cxnSpMkLst>
            <pc:docMk/>
            <pc:sldMk cId="3639209167" sldId="330"/>
            <ac:cxnSpMk id="16" creationId="{1C8E69D4-09A8-43CD-AE93-F7EBBC23F64D}"/>
          </ac:cxnSpMkLst>
        </pc:cxnChg>
        <pc:cxnChg chg="add mod">
          <ac:chgData name="Edward Tremel" userId="99c4cb7793acbe54" providerId="LiveId" clId="{47DF750E-CE45-4E71-9B07-E076CF7AE8DD}" dt="2021-02-02T03:08:09.808" v="8225" actId="13822"/>
          <ac:cxnSpMkLst>
            <pc:docMk/>
            <pc:sldMk cId="3639209167" sldId="330"/>
            <ac:cxnSpMk id="18" creationId="{E7957C40-2627-444A-A3F8-5A112DECD730}"/>
          </ac:cxnSpMkLst>
        </pc:cxnChg>
      </pc:sldChg>
      <pc:sldChg chg="addSp delSp modSp new mod">
        <pc:chgData name="Edward Tremel" userId="99c4cb7793acbe54" providerId="LiveId" clId="{47DF750E-CE45-4E71-9B07-E076CF7AE8DD}" dt="2021-02-02T03:19:53.974" v="8768" actId="1076"/>
        <pc:sldMkLst>
          <pc:docMk/>
          <pc:sldMk cId="3946028583" sldId="331"/>
        </pc:sldMkLst>
        <pc:spChg chg="mod">
          <ac:chgData name="Edward Tremel" userId="99c4cb7793acbe54" providerId="LiveId" clId="{47DF750E-CE45-4E71-9B07-E076CF7AE8DD}" dt="2021-02-02T03:10:54.009" v="8279" actId="20577"/>
          <ac:spMkLst>
            <pc:docMk/>
            <pc:sldMk cId="3946028583" sldId="331"/>
            <ac:spMk id="2" creationId="{3C0F200A-70C4-46F5-B2DC-CACB942A9C43}"/>
          </ac:spMkLst>
        </pc:spChg>
        <pc:spChg chg="mod">
          <ac:chgData name="Edward Tremel" userId="99c4cb7793acbe54" providerId="LiveId" clId="{47DF750E-CE45-4E71-9B07-E076CF7AE8DD}" dt="2021-02-02T03:15:21.699" v="8509" actId="20577"/>
          <ac:spMkLst>
            <pc:docMk/>
            <pc:sldMk cId="3946028583" sldId="331"/>
            <ac:spMk id="3" creationId="{8DBBC344-413A-4046-9D45-C5AD3F59A9D9}"/>
          </ac:spMkLst>
        </pc:spChg>
        <pc:spChg chg="add mod">
          <ac:chgData name="Edward Tremel" userId="99c4cb7793acbe54" providerId="LiveId" clId="{47DF750E-CE45-4E71-9B07-E076CF7AE8DD}" dt="2021-02-02T03:13:35.655" v="8418" actId="1076"/>
          <ac:spMkLst>
            <pc:docMk/>
            <pc:sldMk cId="3946028583" sldId="331"/>
            <ac:spMk id="5" creationId="{B7DCCB71-EEE1-4DE8-B6E0-799A783875AD}"/>
          </ac:spMkLst>
        </pc:spChg>
        <pc:spChg chg="add del mod">
          <ac:chgData name="Edward Tremel" userId="99c4cb7793acbe54" providerId="LiveId" clId="{47DF750E-CE45-4E71-9B07-E076CF7AE8DD}" dt="2021-02-02T03:15:08.040" v="8487" actId="478"/>
          <ac:spMkLst>
            <pc:docMk/>
            <pc:sldMk cId="3946028583" sldId="331"/>
            <ac:spMk id="6" creationId="{8C63046D-3A80-4E9C-8CAB-9EA5F5B00304}"/>
          </ac:spMkLst>
        </pc:spChg>
        <pc:spChg chg="add mod">
          <ac:chgData name="Edward Tremel" userId="99c4cb7793acbe54" providerId="LiveId" clId="{47DF750E-CE45-4E71-9B07-E076CF7AE8DD}" dt="2021-02-02T03:19:53.974" v="8768" actId="1076"/>
          <ac:spMkLst>
            <pc:docMk/>
            <pc:sldMk cId="3946028583" sldId="331"/>
            <ac:spMk id="7" creationId="{455F2AE4-73DC-4748-8420-05AF278541C6}"/>
          </ac:spMkLst>
        </pc:spChg>
      </pc:sldChg>
      <pc:sldChg chg="addSp modSp new mod modAnim">
        <pc:chgData name="Edward Tremel" userId="99c4cb7793acbe54" providerId="LiveId" clId="{47DF750E-CE45-4E71-9B07-E076CF7AE8DD}" dt="2021-02-02T03:36:12.647" v="9298" actId="20577"/>
        <pc:sldMkLst>
          <pc:docMk/>
          <pc:sldMk cId="3242724523" sldId="332"/>
        </pc:sldMkLst>
        <pc:spChg chg="mod">
          <ac:chgData name="Edward Tremel" userId="99c4cb7793acbe54" providerId="LiveId" clId="{47DF750E-CE45-4E71-9B07-E076CF7AE8DD}" dt="2021-02-02T03:31:18.129" v="9213" actId="20577"/>
          <ac:spMkLst>
            <pc:docMk/>
            <pc:sldMk cId="3242724523" sldId="332"/>
            <ac:spMk id="2" creationId="{0571A449-4743-43BC-987A-7DA0747412DF}"/>
          </ac:spMkLst>
        </pc:spChg>
        <pc:spChg chg="mod">
          <ac:chgData name="Edward Tremel" userId="99c4cb7793acbe54" providerId="LiveId" clId="{47DF750E-CE45-4E71-9B07-E076CF7AE8DD}" dt="2021-02-02T03:28:08.786" v="9146" actId="14100"/>
          <ac:spMkLst>
            <pc:docMk/>
            <pc:sldMk cId="3242724523" sldId="332"/>
            <ac:spMk id="3" creationId="{7E123024-2C07-4B16-ACE7-7B4FF6046067}"/>
          </ac:spMkLst>
        </pc:spChg>
        <pc:spChg chg="add mod">
          <ac:chgData name="Edward Tremel" userId="99c4cb7793acbe54" providerId="LiveId" clId="{47DF750E-CE45-4E71-9B07-E076CF7AE8DD}" dt="2021-02-02T03:35:43.652" v="9281" actId="14100"/>
          <ac:spMkLst>
            <pc:docMk/>
            <pc:sldMk cId="3242724523" sldId="332"/>
            <ac:spMk id="5" creationId="{81C2E36E-96E3-4ED3-ADDA-EF9435955057}"/>
          </ac:spMkLst>
        </pc:spChg>
        <pc:spChg chg="add mod">
          <ac:chgData name="Edward Tremel" userId="99c4cb7793acbe54" providerId="LiveId" clId="{47DF750E-CE45-4E71-9B07-E076CF7AE8DD}" dt="2021-02-02T03:35:23.084" v="9265" actId="1037"/>
          <ac:spMkLst>
            <pc:docMk/>
            <pc:sldMk cId="3242724523" sldId="332"/>
            <ac:spMk id="6" creationId="{8F9E637C-298E-4A67-BCB8-1E6BFDB49F0F}"/>
          </ac:spMkLst>
        </pc:spChg>
        <pc:spChg chg="add mod">
          <ac:chgData name="Edward Tremel" userId="99c4cb7793acbe54" providerId="LiveId" clId="{47DF750E-CE45-4E71-9B07-E076CF7AE8DD}" dt="2021-02-02T03:35:26.830" v="9270" actId="1037"/>
          <ac:spMkLst>
            <pc:docMk/>
            <pc:sldMk cId="3242724523" sldId="332"/>
            <ac:spMk id="11" creationId="{2EDC996A-EBF8-4BF0-9BF9-054959C84FB6}"/>
          </ac:spMkLst>
        </pc:spChg>
        <pc:spChg chg="add mod">
          <ac:chgData name="Edward Tremel" userId="99c4cb7793acbe54" providerId="LiveId" clId="{47DF750E-CE45-4E71-9B07-E076CF7AE8DD}" dt="2021-02-02T03:29:04.381" v="9175" actId="1038"/>
          <ac:spMkLst>
            <pc:docMk/>
            <pc:sldMk cId="3242724523" sldId="332"/>
            <ac:spMk id="14" creationId="{9F6985FE-B4DB-45E6-BE43-F0466C06BB8A}"/>
          </ac:spMkLst>
        </pc:spChg>
        <pc:spChg chg="add mod">
          <ac:chgData name="Edward Tremel" userId="99c4cb7793acbe54" providerId="LiveId" clId="{47DF750E-CE45-4E71-9B07-E076CF7AE8DD}" dt="2021-02-02T03:30:21.585" v="9204" actId="1076"/>
          <ac:spMkLst>
            <pc:docMk/>
            <pc:sldMk cId="3242724523" sldId="332"/>
            <ac:spMk id="18" creationId="{281D4849-8CE0-43DA-852D-23554E54998F}"/>
          </ac:spMkLst>
        </pc:spChg>
        <pc:spChg chg="add mod">
          <ac:chgData name="Edward Tremel" userId="99c4cb7793acbe54" providerId="LiveId" clId="{47DF750E-CE45-4E71-9B07-E076CF7AE8DD}" dt="2021-02-02T03:36:12.647" v="9298" actId="20577"/>
          <ac:spMkLst>
            <pc:docMk/>
            <pc:sldMk cId="3242724523" sldId="332"/>
            <ac:spMk id="24" creationId="{D1D6B270-1C78-4042-9CEE-75CACB627C2B}"/>
          </ac:spMkLst>
        </pc:spChg>
        <pc:spChg chg="add mod">
          <ac:chgData name="Edward Tremel" userId="99c4cb7793acbe54" providerId="LiveId" clId="{47DF750E-CE45-4E71-9B07-E076CF7AE8DD}" dt="2021-02-02T03:36:09.198" v="9296" actId="20577"/>
          <ac:spMkLst>
            <pc:docMk/>
            <pc:sldMk cId="3242724523" sldId="332"/>
            <ac:spMk id="26" creationId="{DF0879F9-750B-4C07-9A4B-7B1F8D43BCE9}"/>
          </ac:spMkLst>
        </pc:spChg>
        <pc:cxnChg chg="add mod">
          <ac:chgData name="Edward Tremel" userId="99c4cb7793acbe54" providerId="LiveId" clId="{47DF750E-CE45-4E71-9B07-E076CF7AE8DD}" dt="2021-02-02T03:35:35.574" v="9272" actId="14100"/>
          <ac:cxnSpMkLst>
            <pc:docMk/>
            <pc:sldMk cId="3242724523" sldId="332"/>
            <ac:cxnSpMk id="8" creationId="{AD81F22E-26B6-4A97-98D7-AAF123E9AAC3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12" creationId="{137B5DF6-1E2F-460D-8F90-AAC84F4106A3}"/>
          </ac:cxnSpMkLst>
        </pc:cxnChg>
        <pc:cxnChg chg="add mod">
          <ac:chgData name="Edward Tremel" userId="99c4cb7793acbe54" providerId="LiveId" clId="{47DF750E-CE45-4E71-9B07-E076CF7AE8DD}" dt="2021-02-02T03:29:04.381" v="9175" actId="1038"/>
          <ac:cxnSpMkLst>
            <pc:docMk/>
            <pc:sldMk cId="3242724523" sldId="332"/>
            <ac:cxnSpMk id="15" creationId="{C366067B-2649-4430-9F6D-7436F6203AF9}"/>
          </ac:cxnSpMkLst>
        </pc:cxnChg>
        <pc:cxnChg chg="add mod">
          <ac:chgData name="Edward Tremel" userId="99c4cb7793acbe54" providerId="LiveId" clId="{47DF750E-CE45-4E71-9B07-E076CF7AE8DD}" dt="2021-02-02T03:35:49.201" v="9282" actId="1076"/>
          <ac:cxnSpMkLst>
            <pc:docMk/>
            <pc:sldMk cId="3242724523" sldId="332"/>
            <ac:cxnSpMk id="19" creationId="{BEDE9187-46CF-4770-9CA0-53D96A3C0F6F}"/>
          </ac:cxnSpMkLst>
        </pc:cxnChg>
        <pc:cxnChg chg="add mod">
          <ac:chgData name="Edward Tremel" userId="99c4cb7793acbe54" providerId="LiveId" clId="{47DF750E-CE45-4E71-9B07-E076CF7AE8DD}" dt="2021-02-02T03:35:56.089" v="9289" actId="1038"/>
          <ac:cxnSpMkLst>
            <pc:docMk/>
            <pc:sldMk cId="3242724523" sldId="332"/>
            <ac:cxnSpMk id="23" creationId="{67F51FE2-01BF-48D4-AE07-11BE621D73A4}"/>
          </ac:cxnSpMkLst>
        </pc:cxnChg>
        <pc:cxnChg chg="add mod">
          <ac:chgData name="Edward Tremel" userId="99c4cb7793acbe54" providerId="LiveId" clId="{47DF750E-CE45-4E71-9B07-E076CF7AE8DD}" dt="2021-02-02T03:35:57.856" v="9294" actId="1037"/>
          <ac:cxnSpMkLst>
            <pc:docMk/>
            <pc:sldMk cId="3242724523" sldId="332"/>
            <ac:cxnSpMk id="25" creationId="{B27F5DEE-B4F3-4E12-9830-877C157B229F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28" creationId="{397CA2AA-BFF6-4149-9859-EB1952D1D646}"/>
          </ac:cxnSpMkLst>
        </pc:cxnChg>
        <pc:cxnChg chg="add mod">
          <ac:chgData name="Edward Tremel" userId="99c4cb7793acbe54" providerId="LiveId" clId="{47DF750E-CE45-4E71-9B07-E076CF7AE8DD}" dt="2021-02-02T03:30:16.070" v="9203" actId="1076"/>
          <ac:cxnSpMkLst>
            <pc:docMk/>
            <pc:sldMk cId="3242724523" sldId="332"/>
            <ac:cxnSpMk id="31" creationId="{5078F8F4-BE62-460D-A92B-54EE80142E91}"/>
          </ac:cxnSpMkLst>
        </pc:cxnChg>
      </pc:sldChg>
      <pc:sldChg chg="new del">
        <pc:chgData name="Edward Tremel" userId="99c4cb7793acbe54" providerId="LiveId" clId="{47DF750E-CE45-4E71-9B07-E076CF7AE8DD}" dt="2021-02-02T03:37:24.095" v="9308" actId="47"/>
        <pc:sldMkLst>
          <pc:docMk/>
          <pc:sldMk cId="1863551501" sldId="333"/>
        </pc:sldMkLst>
      </pc:sldChg>
      <pc:sldChg chg="modSp add mod">
        <pc:chgData name="Edward Tremel" userId="99c4cb7793acbe54" providerId="LiveId" clId="{47DF750E-CE45-4E71-9B07-E076CF7AE8DD}" dt="2021-02-02T03:37:22.576" v="9307" actId="113"/>
        <pc:sldMkLst>
          <pc:docMk/>
          <pc:sldMk cId="1274119819" sldId="334"/>
        </pc:sldMkLst>
        <pc:spChg chg="mod">
          <ac:chgData name="Edward Tremel" userId="99c4cb7793acbe54" providerId="LiveId" clId="{47DF750E-CE45-4E71-9B07-E076CF7AE8DD}" dt="2021-02-02T03:37:20.790" v="9306" actId="20577"/>
          <ac:spMkLst>
            <pc:docMk/>
            <pc:sldMk cId="1274119819" sldId="334"/>
            <ac:spMk id="6" creationId="{00000000-0000-0000-0000-000000000000}"/>
          </ac:spMkLst>
        </pc:spChg>
        <pc:spChg chg="mod">
          <ac:chgData name="Edward Tremel" userId="99c4cb7793acbe54" providerId="LiveId" clId="{47DF750E-CE45-4E71-9B07-E076CF7AE8DD}" dt="2021-02-02T03:37:22.576" v="9307" actId="113"/>
          <ac:spMkLst>
            <pc:docMk/>
            <pc:sldMk cId="1274119819" sldId="334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7DF750E-CE45-4E71-9B07-E076CF7AE8DD}" dt="2021-02-02T03:48:59.369" v="9754"/>
        <pc:sldMkLst>
          <pc:docMk/>
          <pc:sldMk cId="1297221085" sldId="335"/>
        </pc:sldMkLst>
        <pc:spChg chg="mod">
          <ac:chgData name="Edward Tremel" userId="99c4cb7793acbe54" providerId="LiveId" clId="{47DF750E-CE45-4E71-9B07-E076CF7AE8DD}" dt="2021-02-02T03:38:07.656" v="9334" actId="20577"/>
          <ac:spMkLst>
            <pc:docMk/>
            <pc:sldMk cId="1297221085" sldId="335"/>
            <ac:spMk id="2" creationId="{3926F96F-61AF-4702-9F57-4884352B7413}"/>
          </ac:spMkLst>
        </pc:spChg>
        <pc:spChg chg="mod">
          <ac:chgData name="Edward Tremel" userId="99c4cb7793acbe54" providerId="LiveId" clId="{47DF750E-CE45-4E71-9B07-E076CF7AE8DD}" dt="2021-02-02T03:46:08.985" v="9606" actId="1076"/>
          <ac:spMkLst>
            <pc:docMk/>
            <pc:sldMk cId="1297221085" sldId="335"/>
            <ac:spMk id="3" creationId="{F48C1CB0-7F93-4AD1-9F36-1BFF186B6E79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5" creationId="{BB92C1F0-396C-4CF0-96D4-EA76855530C7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7" creationId="{BA782547-3A7A-437D-ACF5-4D3B6633929D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9" creationId="{7325AE63-F217-439A-B1F5-49B3DEA6F699}"/>
          </ac:spMkLst>
        </pc:spChg>
        <pc:spChg chg="add mod">
          <ac:chgData name="Edward Tremel" userId="99c4cb7793acbe54" providerId="LiveId" clId="{47DF750E-CE45-4E71-9B07-E076CF7AE8DD}" dt="2021-02-02T03:46:35.317" v="9615" actId="1076"/>
          <ac:spMkLst>
            <pc:docMk/>
            <pc:sldMk cId="1297221085" sldId="335"/>
            <ac:spMk id="10" creationId="{F26200EB-E41C-4155-B070-C33CECCC0A96}"/>
          </ac:spMkLst>
        </pc:spChg>
        <pc:spChg chg="add del mod">
          <ac:chgData name="Edward Tremel" userId="99c4cb7793acbe54" providerId="LiveId" clId="{47DF750E-CE45-4E71-9B07-E076CF7AE8DD}" dt="2021-02-02T03:47:05.156" v="9617"/>
          <ac:spMkLst>
            <pc:docMk/>
            <pc:sldMk cId="1297221085" sldId="335"/>
            <ac:spMk id="14" creationId="{F20A3D11-9BE6-4E49-86C5-4911BA7446A7}"/>
          </ac:spMkLst>
        </pc:spChg>
        <pc:spChg chg="add mod">
          <ac:chgData name="Edward Tremel" userId="99c4cb7793acbe54" providerId="LiveId" clId="{47DF750E-CE45-4E71-9B07-E076CF7AE8DD}" dt="2021-02-02T03:48:30.746" v="9750" actId="1076"/>
          <ac:spMkLst>
            <pc:docMk/>
            <pc:sldMk cId="1297221085" sldId="335"/>
            <ac:spMk id="15" creationId="{7FD005EE-94CF-4665-AF38-1F75825405D2}"/>
          </ac:spMkLst>
        </pc:sp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6" creationId="{1A3C6245-D741-40C3-8ED3-CA64A7CF2345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8" creationId="{4D0D14F3-D3E7-430C-A24F-574AE02D8D8A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12" creationId="{784C0681-B15A-4626-8980-6459E2F9AFD3}"/>
          </ac:cxnSpMkLst>
        </pc:cxnChg>
        <pc:cxnChg chg="add mod">
          <ac:chgData name="Edward Tremel" userId="99c4cb7793acbe54" providerId="LiveId" clId="{47DF750E-CE45-4E71-9B07-E076CF7AE8DD}" dt="2021-02-02T03:48:35.353" v="9752" actId="14100"/>
          <ac:cxnSpMkLst>
            <pc:docMk/>
            <pc:sldMk cId="1297221085" sldId="335"/>
            <ac:cxnSpMk id="16" creationId="{A01E78D5-6367-47F0-8191-E1E8DDA50D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ToUpper</a:t>
            </a:r>
            <a:r>
              <a:rPr lang="en-US" dirty="0" smtClean="0"/>
              <a:t> and </a:t>
            </a:r>
            <a:r>
              <a:rPr lang="en-US" dirty="0" err="1" smtClean="0"/>
              <a:t>ToLower</a:t>
            </a:r>
            <a:r>
              <a:rPr lang="en-US" dirty="0" smtClean="0"/>
              <a:t> will be useful</a:t>
            </a:r>
            <a:r>
              <a:rPr lang="en-US" baseline="0" dirty="0" smtClean="0"/>
              <a:t> later, when we do comparisons with user input – they can let you do a “case insensitive”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nt32.parse?view=net-5.0#System_Int32_Parse_System_String_" TargetMode="External"/><Relationship Id="rId2" Type="http://schemas.openxmlformats.org/officeDocument/2006/relationships/hyperlink" Target="https://docs.microsoft.com/en-us/dotnet/api/system.double.parse?view=net-5.0#System_Double_Parse_System_String_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decimal.parse?view=net-5.0#System_Decimal_Parse_System_String_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Reading Input and Displaying Output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6FC6-6A3A-4F2B-A892-8BBE56B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3AEA-AC6E-46C6-BF90-5EA83FC8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methods have both </a:t>
            </a:r>
            <a:r>
              <a:rPr lang="en-US" b="1" dirty="0"/>
              <a:t>argument</a:t>
            </a:r>
            <a:r>
              <a:rPr lang="en-US" dirty="0"/>
              <a:t> (input) and </a:t>
            </a:r>
            <a:r>
              <a:rPr lang="en-US" b="1" dirty="0"/>
              <a:t>return value </a:t>
            </a:r>
            <a:r>
              <a:rPr lang="en-US" dirty="0"/>
              <a:t>(output)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value can be used in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4BC60-F9BB-4F41-8CD8-F09E987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4498C-3D38-4211-876D-EA6D3DA47F4C}"/>
              </a:ext>
            </a:extLst>
          </p:cNvPr>
          <p:cNvSpPr txBox="1"/>
          <p:nvPr/>
        </p:nvSpPr>
        <p:spPr>
          <a:xfrm>
            <a:off x="3503612" y="2543146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answer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"42"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AD84F-A68F-4183-93E7-03D10345A730}"/>
              </a:ext>
            </a:extLst>
          </p:cNvPr>
          <p:cNvSpPr txBox="1"/>
          <p:nvPr/>
        </p:nvSpPr>
        <p:spPr>
          <a:xfrm>
            <a:off x="7466012" y="1981200"/>
            <a:ext cx="364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D3F742-D8EF-4CF0-A8F5-459E101B42DF}"/>
              </a:ext>
            </a:extLst>
          </p:cNvPr>
          <p:cNvCxnSpPr>
            <a:cxnSpLocks/>
          </p:cNvCxnSpPr>
          <p:nvPr/>
        </p:nvCxnSpPr>
        <p:spPr>
          <a:xfrm flipH="1">
            <a:off x="7466012" y="2395211"/>
            <a:ext cx="152400" cy="22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A7FD6BA9-3C52-4863-A35E-EE9AD23F9AB0}"/>
              </a:ext>
            </a:extLst>
          </p:cNvPr>
          <p:cNvSpPr/>
          <p:nvPr/>
        </p:nvSpPr>
        <p:spPr>
          <a:xfrm rot="16200000">
            <a:off x="6538678" y="2041199"/>
            <a:ext cx="304800" cy="2311873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433CF-63CA-45A1-88F0-13297337328D}"/>
              </a:ext>
            </a:extLst>
          </p:cNvPr>
          <p:cNvSpPr txBox="1"/>
          <p:nvPr/>
        </p:nvSpPr>
        <p:spPr>
          <a:xfrm>
            <a:off x="5484812" y="334367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method call: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799CB-686A-4052-9A09-2ABDAEE4B254}"/>
              </a:ext>
            </a:extLst>
          </p:cNvPr>
          <p:cNvSpPr txBox="1"/>
          <p:nvPr/>
        </p:nvSpPr>
        <p:spPr>
          <a:xfrm>
            <a:off x="1999733" y="3268961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value: </a:t>
            </a:r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250966-5035-4BAE-9E1A-60338ABD44F4}"/>
              </a:ext>
            </a:extLst>
          </p:cNvPr>
          <p:cNvCxnSpPr>
            <a:cxnSpLocks/>
          </p:cNvCxnSpPr>
          <p:nvPr/>
        </p:nvCxnSpPr>
        <p:spPr>
          <a:xfrm flipV="1">
            <a:off x="4216252" y="2928022"/>
            <a:ext cx="354160" cy="415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8F9580-0FDF-44E7-9A7C-05C53A4EFB57}"/>
              </a:ext>
            </a:extLst>
          </p:cNvPr>
          <p:cNvSpPr txBox="1"/>
          <p:nvPr/>
        </p:nvSpPr>
        <p:spPr>
          <a:xfrm>
            <a:off x="2728176" y="5102227"/>
            <a:ext cx="65598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result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"3.65"</a:t>
            </a:r>
            <a:r>
              <a:rPr lang="en-US" sz="2200" dirty="0">
                <a:latin typeface="Consolas" panose="020B0609020204030204" pitchFamily="49" charset="0"/>
              </a:rPr>
              <a:t>)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1917C17-228D-4AFE-BD68-78DEFBF0ECFF}"/>
              </a:ext>
            </a:extLst>
          </p:cNvPr>
          <p:cNvSpPr/>
          <p:nvPr/>
        </p:nvSpPr>
        <p:spPr>
          <a:xfrm rot="16200000">
            <a:off x="6652977" y="4186677"/>
            <a:ext cx="304800" cy="2997674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B49B2-8B70-4AF5-9446-326618E3D12D}"/>
              </a:ext>
            </a:extLst>
          </p:cNvPr>
          <p:cNvSpPr txBox="1"/>
          <p:nvPr/>
        </p:nvSpPr>
        <p:spPr>
          <a:xfrm>
            <a:off x="5473121" y="5803486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value: </a:t>
            </a:r>
            <a:r>
              <a:rPr lang="en-US" dirty="0">
                <a:latin typeface="Consolas" panose="020B0609020204030204" pitchFamily="49" charset="0"/>
              </a:rPr>
              <a:t>3.65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FCA29-90A7-4B20-A07C-32061DA3F042}"/>
              </a:ext>
            </a:extLst>
          </p:cNvPr>
          <p:cNvSpPr txBox="1"/>
          <p:nvPr/>
        </p:nvSpPr>
        <p:spPr>
          <a:xfrm>
            <a:off x="9287985" y="4490230"/>
            <a:ext cx="250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D6AFB3-246F-4851-8DA8-6118FC89EE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913813" y="4905729"/>
            <a:ext cx="374172" cy="281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C1DF41-9A72-49A3-B234-2398136AD98E}"/>
              </a:ext>
            </a:extLst>
          </p:cNvPr>
          <p:cNvSpPr txBox="1"/>
          <p:nvPr/>
        </p:nvSpPr>
        <p:spPr>
          <a:xfrm>
            <a:off x="1625390" y="5777932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value: </a:t>
            </a:r>
            <a:r>
              <a:rPr lang="en-US" dirty="0">
                <a:latin typeface="Consolas" panose="020B0609020204030204" pitchFamily="49" charset="0"/>
              </a:rPr>
              <a:t>14.6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09E9D-817A-4E8E-AAFC-458DE33452B0}"/>
              </a:ext>
            </a:extLst>
          </p:cNvPr>
          <p:cNvCxnSpPr>
            <a:cxnSpLocks/>
          </p:cNvCxnSpPr>
          <p:nvPr/>
        </p:nvCxnSpPr>
        <p:spPr>
          <a:xfrm flipV="1">
            <a:off x="4060659" y="5471509"/>
            <a:ext cx="155593" cy="366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5" grpId="0" animBg="1"/>
      <p:bldP spid="16" grpId="0" animBg="1"/>
      <p:bldP spid="17" grpId="0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786-B8EB-4B67-B887-AE338481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6090-4250-4784-9924-7525F25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must be parsed before doing math: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call both methods in one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EBBA-8BCD-48A4-8622-8FED336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F2D-8725-4180-9D30-F525A4259493}"/>
              </a:ext>
            </a:extLst>
          </p:cNvPr>
          <p:cNvSpPr txBox="1"/>
          <p:nvPr/>
        </p:nvSpPr>
        <p:spPr>
          <a:xfrm>
            <a:off x="760412" y="2057400"/>
            <a:ext cx="90678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"Please enter the year."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curYear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$"Next year it will be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curYear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 + 1}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7EECF5-44A6-4BCC-B78F-16026D1CDBF8}"/>
              </a:ext>
            </a:extLst>
          </p:cNvPr>
          <p:cNvSpPr txBox="1"/>
          <p:nvPr/>
        </p:nvSpPr>
        <p:spPr>
          <a:xfrm>
            <a:off x="2136396" y="4497656"/>
            <a:ext cx="702628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"Please enter the year."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curYear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97012-0267-40AF-BBDA-4A67B3565026}"/>
              </a:ext>
            </a:extLst>
          </p:cNvPr>
          <p:cNvSpPr txBox="1"/>
          <p:nvPr/>
        </p:nvSpPr>
        <p:spPr>
          <a:xfrm>
            <a:off x="5882745" y="5493603"/>
            <a:ext cx="332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method, return result (a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ECD19-05B1-4D75-A91A-B79C567F745D}"/>
              </a:ext>
            </a:extLst>
          </p:cNvPr>
          <p:cNvSpPr txBox="1"/>
          <p:nvPr/>
        </p:nvSpPr>
        <p:spPr>
          <a:xfrm>
            <a:off x="1983996" y="541353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to </a:t>
            </a:r>
            <a:r>
              <a:rPr lang="en-US" dirty="0">
                <a:latin typeface="Consolas" panose="020B0609020204030204" pitchFamily="49" charset="0"/>
              </a:rPr>
              <a:t>Parse</a:t>
            </a:r>
            <a:r>
              <a:rPr lang="en-US" dirty="0"/>
              <a:t> is an expression, so evaluate 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E2B602-842B-4952-86BE-EDF1EA7CE47C}"/>
              </a:ext>
            </a:extLst>
          </p:cNvPr>
          <p:cNvCxnSpPr>
            <a:cxnSpLocks/>
          </p:cNvCxnSpPr>
          <p:nvPr/>
        </p:nvCxnSpPr>
        <p:spPr>
          <a:xfrm flipV="1">
            <a:off x="5260596" y="5183456"/>
            <a:ext cx="533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70FD49B0-D97A-4FC5-AD38-9D38E5CA5AF8}"/>
              </a:ext>
            </a:extLst>
          </p:cNvPr>
          <p:cNvSpPr/>
          <p:nvPr/>
        </p:nvSpPr>
        <p:spPr>
          <a:xfrm rot="16200000">
            <a:off x="7145835" y="4013315"/>
            <a:ext cx="321242" cy="276628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DD466D-A41A-4607-892E-53B45CD69C20}"/>
              </a:ext>
            </a:extLst>
          </p:cNvPr>
          <p:cNvSpPr txBox="1"/>
          <p:nvPr/>
        </p:nvSpPr>
        <p:spPr>
          <a:xfrm>
            <a:off x="8075612" y="2186945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interpolation will print result of expression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B261A-673B-41FD-BB35-9A7AE26E1DF5}"/>
              </a:ext>
            </a:extLst>
          </p:cNvPr>
          <p:cNvCxnSpPr>
            <a:cxnSpLocks/>
          </p:cNvCxnSpPr>
          <p:nvPr/>
        </p:nvCxnSpPr>
        <p:spPr>
          <a:xfrm flipH="1">
            <a:off x="7161212" y="2684164"/>
            <a:ext cx="914399" cy="457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09DC35-68C8-4863-9860-EE7117E47914}"/>
              </a:ext>
            </a:extLst>
          </p:cNvPr>
          <p:cNvSpPr txBox="1"/>
          <p:nvPr/>
        </p:nvSpPr>
        <p:spPr>
          <a:xfrm>
            <a:off x="8815971" y="356014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D7BEF-2B4F-4872-BF10-390752D37E84}"/>
              </a:ext>
            </a:extLst>
          </p:cNvPr>
          <p:cNvCxnSpPr/>
          <p:nvPr/>
        </p:nvCxnSpPr>
        <p:spPr>
          <a:xfrm flipH="1" flipV="1">
            <a:off x="8494712" y="3429000"/>
            <a:ext cx="342900" cy="319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5E9C37-45B3-48F0-ABBB-50269AD0FB9C}"/>
              </a:ext>
            </a:extLst>
          </p:cNvPr>
          <p:cNvSpPr txBox="1"/>
          <p:nvPr/>
        </p:nvSpPr>
        <p:spPr>
          <a:xfrm>
            <a:off x="9291997" y="4441996"/>
            <a:ext cx="226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Parse</a:t>
            </a:r>
            <a:r>
              <a:rPr lang="en-US" dirty="0"/>
              <a:t> converts the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returns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3AC92-9A3C-414D-B89F-32F2DC98E6F3}"/>
              </a:ext>
            </a:extLst>
          </p:cNvPr>
          <p:cNvCxnSpPr>
            <a:cxnSpLocks/>
          </p:cNvCxnSpPr>
          <p:nvPr/>
        </p:nvCxnSpPr>
        <p:spPr>
          <a:xfrm flipH="1">
            <a:off x="8689598" y="4725006"/>
            <a:ext cx="602399" cy="30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A7A38A-7163-455F-A3AD-74D5A864A6F4}"/>
              </a:ext>
            </a:extLst>
          </p:cNvPr>
          <p:cNvSpPr txBox="1"/>
          <p:nvPr/>
        </p:nvSpPr>
        <p:spPr>
          <a:xfrm>
            <a:off x="171577" y="4218971"/>
            <a:ext cx="184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return value to </a:t>
            </a:r>
            <a:r>
              <a:rPr lang="en-US" dirty="0" err="1">
                <a:latin typeface="Consolas" panose="020B0609020204030204" pitchFamily="49" charset="0"/>
              </a:rPr>
              <a:t>curYear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A57FCF-9B2C-4DAC-B99F-D17FFF8CE942}"/>
              </a:ext>
            </a:extLst>
          </p:cNvPr>
          <p:cNvCxnSpPr>
            <a:cxnSpLocks/>
          </p:cNvCxnSpPr>
          <p:nvPr/>
        </p:nvCxnSpPr>
        <p:spPr>
          <a:xfrm>
            <a:off x="1903412" y="4847768"/>
            <a:ext cx="942475" cy="125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20" grpId="0"/>
      <p:bldP spid="24" grpId="0" animBg="1"/>
      <p:bldP spid="33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b="1" dirty="0"/>
              <a:t>Failures and correct </a:t>
            </a:r>
            <a:r>
              <a:rPr lang="en-US" b="1" dirty="0" smtClean="0"/>
              <a:t>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String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05750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0FA-C7F8-47C4-8C01-64008B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FEDA-93ED-463F-B45E-68C0313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string is not a number?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Answer: Program crashes with </a:t>
            </a:r>
            <a:r>
              <a:rPr lang="en-US" dirty="0" err="1">
                <a:latin typeface="Consolas" panose="020B0609020204030204" pitchFamily="49" charset="0"/>
              </a:rPr>
              <a:t>System.FormatException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2400" dirty="0"/>
          </a:p>
          <a:p>
            <a:r>
              <a:rPr lang="en-US" dirty="0"/>
              <a:t>The string is a number, but the wrong type of number?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C384-E8E0-4448-8236-5CA55D0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76D6-8082-4464-84E9-16E386EE8496}"/>
              </a:ext>
            </a:extLst>
          </p:cNvPr>
          <p:cNvSpPr txBox="1"/>
          <p:nvPr/>
        </p:nvSpPr>
        <p:spPr>
          <a:xfrm>
            <a:off x="985787" y="2314545"/>
            <a:ext cx="547137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badIdea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"Hello!"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F560-E396-41DC-B62D-5BB39C4A0660}"/>
              </a:ext>
            </a:extLst>
          </p:cNvPr>
          <p:cNvSpPr txBox="1"/>
          <p:nvPr/>
        </p:nvSpPr>
        <p:spPr>
          <a:xfrm>
            <a:off x="7161212" y="228376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B2CB0-CB39-4D03-AD8E-ECF6E395F5AF}"/>
              </a:ext>
            </a:extLst>
          </p:cNvPr>
          <p:cNvCxnSpPr>
            <a:cxnSpLocks/>
          </p:cNvCxnSpPr>
          <p:nvPr/>
        </p:nvCxnSpPr>
        <p:spPr>
          <a:xfrm>
            <a:off x="6583126" y="253236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8D89C9-94C0-46D2-BF29-37B328AD82AD}"/>
              </a:ext>
            </a:extLst>
          </p:cNvPr>
          <p:cNvSpPr txBox="1"/>
          <p:nvPr/>
        </p:nvSpPr>
        <p:spPr>
          <a:xfrm>
            <a:off x="1005339" y="4832775"/>
            <a:ext cx="59378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fromFraction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"52.5"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ACEE2-2FDC-4B1A-9746-61368A0FACDC}"/>
              </a:ext>
            </a:extLst>
          </p:cNvPr>
          <p:cNvSpPr txBox="1"/>
          <p:nvPr/>
        </p:nvSpPr>
        <p:spPr>
          <a:xfrm>
            <a:off x="7637964" y="48006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D7660-9159-4DC7-8D54-F1D7BC828DBE}"/>
              </a:ext>
            </a:extLst>
          </p:cNvPr>
          <p:cNvCxnSpPr>
            <a:cxnSpLocks/>
          </p:cNvCxnSpPr>
          <p:nvPr/>
        </p:nvCxnSpPr>
        <p:spPr>
          <a:xfrm>
            <a:off x="7059878" y="5049193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A0CEB6-B135-4FC8-9A4C-692507AADF84}"/>
              </a:ext>
            </a:extLst>
          </p:cNvPr>
          <p:cNvSpPr txBox="1"/>
          <p:nvPr/>
        </p:nvSpPr>
        <p:spPr>
          <a:xfrm>
            <a:off x="1002767" y="5443518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wholeNumber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"45.0"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5D759-6870-46D5-9A57-CB42822C0F85}"/>
              </a:ext>
            </a:extLst>
          </p:cNvPr>
          <p:cNvSpPr txBox="1"/>
          <p:nvPr/>
        </p:nvSpPr>
        <p:spPr>
          <a:xfrm>
            <a:off x="7450255" y="542548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0A3F3-6C55-450C-B35F-0B8E9ABF0FDF}"/>
              </a:ext>
            </a:extLst>
          </p:cNvPr>
          <p:cNvCxnSpPr>
            <a:cxnSpLocks/>
          </p:cNvCxnSpPr>
          <p:nvPr/>
        </p:nvCxnSpPr>
        <p:spPr>
          <a:xfrm>
            <a:off x="6872169" y="5674075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0FA-C7F8-47C4-8C01-64008B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FEDA-93ED-463F-B45E-68C0313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adds extra text to their number?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The string is a number that can’t fit the desired type?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Integer types: Crash with </a:t>
            </a:r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Floating-point types: Normal overflow/underflow behavior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C384-E8E0-4448-8236-5CA55D0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76D6-8082-4464-84E9-16E386EE8496}"/>
              </a:ext>
            </a:extLst>
          </p:cNvPr>
          <p:cNvSpPr txBox="1"/>
          <p:nvPr/>
        </p:nvSpPr>
        <p:spPr>
          <a:xfrm>
            <a:off x="907999" y="2166486"/>
            <a:ext cx="6404317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money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"$18.95"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year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"1999!"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F560-E396-41DC-B62D-5BB39C4A0660}"/>
              </a:ext>
            </a:extLst>
          </p:cNvPr>
          <p:cNvSpPr txBox="1"/>
          <p:nvPr/>
        </p:nvSpPr>
        <p:spPr>
          <a:xfrm>
            <a:off x="7994890" y="213570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B2CB0-CB39-4D03-AD8E-ECF6E395F5AF}"/>
              </a:ext>
            </a:extLst>
          </p:cNvPr>
          <p:cNvCxnSpPr>
            <a:cxnSpLocks/>
          </p:cNvCxnSpPr>
          <p:nvPr/>
        </p:nvCxnSpPr>
        <p:spPr>
          <a:xfrm>
            <a:off x="7312316" y="2384301"/>
            <a:ext cx="682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4B53FD-35B5-4F7E-B3D7-E1C9263F278B}"/>
              </a:ext>
            </a:extLst>
          </p:cNvPr>
          <p:cNvSpPr txBox="1"/>
          <p:nvPr/>
        </p:nvSpPr>
        <p:spPr>
          <a:xfrm>
            <a:off x="909587" y="3876478"/>
            <a:ext cx="6404317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tooBig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"-3000000000"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tooSmall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"1.5e-55"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B374A-EF26-41DD-AA63-10EB538991E0}"/>
              </a:ext>
            </a:extLst>
          </p:cNvPr>
          <p:cNvSpPr txBox="1"/>
          <p:nvPr/>
        </p:nvSpPr>
        <p:spPr>
          <a:xfrm>
            <a:off x="7694612" y="256520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D0A613-F0AC-4B40-BF97-783765A78A44}"/>
              </a:ext>
            </a:extLst>
          </p:cNvPr>
          <p:cNvCxnSpPr>
            <a:cxnSpLocks/>
          </p:cNvCxnSpPr>
          <p:nvPr/>
        </p:nvCxnSpPr>
        <p:spPr>
          <a:xfrm>
            <a:off x="5805369" y="2819400"/>
            <a:ext cx="1889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2C6681-1BCF-4866-8597-6527C021F140}"/>
              </a:ext>
            </a:extLst>
          </p:cNvPr>
          <p:cNvSpPr txBox="1"/>
          <p:nvPr/>
        </p:nvSpPr>
        <p:spPr>
          <a:xfrm>
            <a:off x="7542212" y="3851219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B80D6B-94B9-4468-A352-6BE0B13D1D3E}"/>
              </a:ext>
            </a:extLst>
          </p:cNvPr>
          <p:cNvCxnSpPr>
            <a:cxnSpLocks/>
          </p:cNvCxnSpPr>
          <p:nvPr/>
        </p:nvCxnSpPr>
        <p:spPr>
          <a:xfrm>
            <a:off x="6964126" y="4099812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29515-95B4-4B4E-B39E-C1E801382E01}"/>
              </a:ext>
            </a:extLst>
          </p:cNvPr>
          <p:cNvSpPr txBox="1"/>
          <p:nvPr/>
        </p:nvSpPr>
        <p:spPr>
          <a:xfrm>
            <a:off x="7847012" y="4298480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tooSmall</a:t>
            </a:r>
            <a:r>
              <a:rPr lang="en-US" dirty="0"/>
              <a:t> gets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278DB0-6C23-49F2-AAB8-8B341DFF3A09}"/>
              </a:ext>
            </a:extLst>
          </p:cNvPr>
          <p:cNvCxnSpPr>
            <a:cxnSpLocks/>
          </p:cNvCxnSpPr>
          <p:nvPr/>
        </p:nvCxnSpPr>
        <p:spPr>
          <a:xfrm>
            <a:off x="7253797" y="4529313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3297-570F-4AE0-8533-C9B6785A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Number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69C4-F025-4E7A-93C6-8982A2A0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Acceptable string formats vary by number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EB23-CB1F-465F-AFE4-CC3772EA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E9E3-9D3B-41DC-8740-887E5A348B3A}"/>
              </a:ext>
            </a:extLst>
          </p:cNvPr>
          <p:cNvSpPr txBox="1"/>
          <p:nvPr/>
        </p:nvSpPr>
        <p:spPr>
          <a:xfrm>
            <a:off x="3615201" y="282172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][sign]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7119-C144-4168-9B52-F6ED70330F6F}"/>
              </a:ext>
            </a:extLst>
          </p:cNvPr>
          <p:cNvSpPr txBox="1"/>
          <p:nvPr/>
        </p:nvSpPr>
        <p:spPr>
          <a:xfrm>
            <a:off x="2897175" y="3513579"/>
            <a:ext cx="454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begin or end with whitespace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AE50F-C63A-43B4-9B05-3AACFDECFE20}"/>
              </a:ext>
            </a:extLst>
          </p:cNvPr>
          <p:cNvSpPr txBox="1"/>
          <p:nvPr/>
        </p:nvSpPr>
        <p:spPr>
          <a:xfrm>
            <a:off x="3844996" y="22502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is optional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8D8C3-8F9D-46FF-818E-13D1866B3F06}"/>
              </a:ext>
            </a:extLst>
          </p:cNvPr>
          <p:cNvSpPr txBox="1"/>
          <p:nvPr/>
        </p:nvSpPr>
        <p:spPr>
          <a:xfrm>
            <a:off x="9616133" y="2477161"/>
            <a:ext cx="1428596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"-18005"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5C2E5-D52C-4A54-9A28-C9423BFB90A7}"/>
              </a:ext>
            </a:extLst>
          </p:cNvPr>
          <p:cNvSpPr txBox="1"/>
          <p:nvPr/>
        </p:nvSpPr>
        <p:spPr>
          <a:xfrm>
            <a:off x="8395243" y="3192077"/>
            <a:ext cx="1895071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  13  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26A9-B05B-4921-8247-E9DBB85FAB8D}"/>
              </a:ext>
            </a:extLst>
          </p:cNvPr>
          <p:cNvSpPr txBox="1"/>
          <p:nvPr/>
        </p:nvSpPr>
        <p:spPr>
          <a:xfrm>
            <a:off x="7626408" y="2504056"/>
            <a:ext cx="1584088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"+6961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8BDAC-D7F4-499F-946A-0027247B4A8E}"/>
              </a:ext>
            </a:extLst>
          </p:cNvPr>
          <p:cNvCxnSpPr>
            <a:cxnSpLocks/>
          </p:cNvCxnSpPr>
          <p:nvPr/>
        </p:nvCxnSpPr>
        <p:spPr>
          <a:xfrm flipV="1">
            <a:off x="3540196" y="3276081"/>
            <a:ext cx="381000" cy="26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07D58-15B9-4622-B3F8-633937B8B6CA}"/>
              </a:ext>
            </a:extLst>
          </p:cNvPr>
          <p:cNvCxnSpPr/>
          <p:nvPr/>
        </p:nvCxnSpPr>
        <p:spPr>
          <a:xfrm>
            <a:off x="4483929" y="2657420"/>
            <a:ext cx="123067" cy="29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E21E9-7DA0-43E6-8489-85B5A41A054C}"/>
              </a:ext>
            </a:extLst>
          </p:cNvPr>
          <p:cNvCxnSpPr/>
          <p:nvPr/>
        </p:nvCxnSpPr>
        <p:spPr>
          <a:xfrm flipH="1" flipV="1">
            <a:off x="6275859" y="3276081"/>
            <a:ext cx="236137" cy="26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5C3C2F-C058-4D67-982A-1C3D22950302}"/>
              </a:ext>
            </a:extLst>
          </p:cNvPr>
          <p:cNvSpPr txBox="1"/>
          <p:nvPr/>
        </p:nvSpPr>
        <p:spPr>
          <a:xfrm>
            <a:off x="2029262" y="483226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][sign]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[.digits][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0AA0AA-9721-4A84-8D3F-21810EDF7C37}"/>
              </a:ext>
            </a:extLst>
          </p:cNvPr>
          <p:cNvSpPr txBox="1"/>
          <p:nvPr/>
        </p:nvSpPr>
        <p:spPr>
          <a:xfrm>
            <a:off x="2231062" y="5475831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commas!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461387-741C-46EA-95C2-CC4442A7A54D}"/>
              </a:ext>
            </a:extLst>
          </p:cNvPr>
          <p:cNvCxnSpPr>
            <a:cxnSpLocks/>
          </p:cNvCxnSpPr>
          <p:nvPr/>
        </p:nvCxnSpPr>
        <p:spPr>
          <a:xfrm flipV="1">
            <a:off x="4212487" y="5269280"/>
            <a:ext cx="151205" cy="2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297252-13DC-447C-B263-0C886E6E59CC}"/>
              </a:ext>
            </a:extLst>
          </p:cNvPr>
          <p:cNvSpPr txBox="1"/>
          <p:nvPr/>
        </p:nvSpPr>
        <p:spPr>
          <a:xfrm>
            <a:off x="3730696" y="4195995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digits, optional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96181-36EE-463E-8740-D2A943D45648}"/>
              </a:ext>
            </a:extLst>
          </p:cNvPr>
          <p:cNvCxnSpPr>
            <a:cxnSpLocks/>
          </p:cNvCxnSpPr>
          <p:nvPr/>
        </p:nvCxnSpPr>
        <p:spPr>
          <a:xfrm>
            <a:off x="5637212" y="4627851"/>
            <a:ext cx="170936" cy="26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152F1F-5E23-496A-8830-07741A68FFFA}"/>
              </a:ext>
            </a:extLst>
          </p:cNvPr>
          <p:cNvSpPr txBox="1"/>
          <p:nvPr/>
        </p:nvSpPr>
        <p:spPr>
          <a:xfrm>
            <a:off x="7731197" y="4751993"/>
            <a:ext cx="1895071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"+18,999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519E2-F067-416C-A8C7-5E89BAE1F035}"/>
              </a:ext>
            </a:extLst>
          </p:cNvPr>
          <p:cNvSpPr txBox="1"/>
          <p:nvPr/>
        </p:nvSpPr>
        <p:spPr>
          <a:xfrm>
            <a:off x="7713033" y="5538925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 -6.378"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AA8199-EEF3-44F2-8967-B6154500CD64}"/>
              </a:ext>
            </a:extLst>
          </p:cNvPr>
          <p:cNvSpPr txBox="1"/>
          <p:nvPr/>
        </p:nvSpPr>
        <p:spPr>
          <a:xfrm>
            <a:off x="9891401" y="5206348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"286669.4"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00533-3DF1-49C3-905E-1DA8EC480F3A}"/>
              </a:ext>
            </a:extLst>
          </p:cNvPr>
          <p:cNvSpPr txBox="1"/>
          <p:nvPr/>
        </p:nvSpPr>
        <p:spPr>
          <a:xfrm>
            <a:off x="8820434" y="4145412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valid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716BB6-CE69-4942-9F66-1B373B48FA41}"/>
              </a:ext>
            </a:extLst>
          </p:cNvPr>
          <p:cNvCxnSpPr/>
          <p:nvPr/>
        </p:nvCxnSpPr>
        <p:spPr>
          <a:xfrm flipH="1">
            <a:off x="8761412" y="4518327"/>
            <a:ext cx="228600" cy="313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40" grpId="0" animBg="1"/>
      <p:bldP spid="42" grpId="0" animBg="1"/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659-855A-463E-A600-04C0C6B5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Number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0ED0-5E8A-4ADA-9265-4E31E08F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References: </a:t>
            </a:r>
            <a:r>
              <a:rPr lang="en-US" dirty="0" err="1">
                <a:hlinkClick r:id="rId2"/>
              </a:rPr>
              <a:t>Double.Parse</a:t>
            </a:r>
            <a:r>
              <a:rPr lang="en-US"/>
              <a:t>, </a:t>
            </a:r>
            <a:r>
              <a:rPr lang="en-US">
                <a:hlinkClick r:id="rId3"/>
              </a:rPr>
              <a:t>Int32.</a:t>
            </a:r>
            <a:r>
              <a:rPr lang="en-US" dirty="0">
                <a:hlinkClick r:id="rId3"/>
              </a:rPr>
              <a:t>Parse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Decimal.Parse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F8E5-25AB-4A59-BA1D-EF7B087C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5C8-F56D-440D-9459-3654368DAFA1}"/>
              </a:ext>
            </a:extLst>
          </p:cNvPr>
          <p:cNvSpPr txBox="1"/>
          <p:nvPr/>
        </p:nvSpPr>
        <p:spPr>
          <a:xfrm>
            <a:off x="2360612" y="2283767"/>
            <a:ext cx="730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][sign]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(.[digits])(e[sign][digits])[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E2450-7F87-4436-8A99-CCD2846BE3A5}"/>
              </a:ext>
            </a:extLst>
          </p:cNvPr>
          <p:cNvSpPr txBox="1"/>
          <p:nvPr/>
        </p:nvSpPr>
        <p:spPr>
          <a:xfrm>
            <a:off x="2512787" y="295198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commas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A70F2-1DF1-4373-BB17-6675AD5F4AC2}"/>
              </a:ext>
            </a:extLst>
          </p:cNvPr>
          <p:cNvCxnSpPr>
            <a:cxnSpLocks/>
          </p:cNvCxnSpPr>
          <p:nvPr/>
        </p:nvCxnSpPr>
        <p:spPr>
          <a:xfrm flipV="1">
            <a:off x="4494212" y="2745432"/>
            <a:ext cx="151205" cy="2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E9811-1FA3-4293-82CF-FFF4CEC2CA0E}"/>
              </a:ext>
            </a:extLst>
          </p:cNvPr>
          <p:cNvSpPr txBox="1"/>
          <p:nvPr/>
        </p:nvSpPr>
        <p:spPr>
          <a:xfrm>
            <a:off x="7028366" y="2964534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“Exponent” notation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48A7D3-9FA1-49FC-9B0E-73FF31B10BD0}"/>
              </a:ext>
            </a:extLst>
          </p:cNvPr>
          <p:cNvCxnSpPr>
            <a:cxnSpLocks/>
          </p:cNvCxnSpPr>
          <p:nvPr/>
        </p:nvCxnSpPr>
        <p:spPr>
          <a:xfrm flipH="1" flipV="1">
            <a:off x="7170527" y="2731459"/>
            <a:ext cx="135548" cy="28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4876C4-18AD-4205-AA35-6EA38E8C45F9}"/>
              </a:ext>
            </a:extLst>
          </p:cNvPr>
          <p:cNvSpPr txBox="1"/>
          <p:nvPr/>
        </p:nvSpPr>
        <p:spPr>
          <a:xfrm>
            <a:off x="6077615" y="174976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digits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CC4771-E136-47D4-B2BC-A214DF4FBE53}"/>
              </a:ext>
            </a:extLst>
          </p:cNvPr>
          <p:cNvCxnSpPr>
            <a:cxnSpLocks/>
          </p:cNvCxnSpPr>
          <p:nvPr/>
        </p:nvCxnSpPr>
        <p:spPr>
          <a:xfrm flipH="1">
            <a:off x="6475412" y="2132175"/>
            <a:ext cx="228600" cy="28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F89F43-45DE-4AF4-B7F7-708929F42C6D}"/>
              </a:ext>
            </a:extLst>
          </p:cNvPr>
          <p:cNvSpPr txBox="1"/>
          <p:nvPr/>
        </p:nvSpPr>
        <p:spPr>
          <a:xfrm>
            <a:off x="1287909" y="3741305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"-9.44e15"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17AB0-B278-4F32-AA01-2ED4FA0E1251}"/>
              </a:ext>
            </a:extLst>
          </p:cNvPr>
          <p:cNvSpPr txBox="1"/>
          <p:nvPr/>
        </p:nvSpPr>
        <p:spPr>
          <a:xfrm>
            <a:off x="8992167" y="3736266"/>
            <a:ext cx="2050561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"6.02e23 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F6EA5-0D89-4791-9481-86ADE6D279B6}"/>
              </a:ext>
            </a:extLst>
          </p:cNvPr>
          <p:cNvSpPr txBox="1"/>
          <p:nvPr/>
        </p:nvSpPr>
        <p:spPr>
          <a:xfrm>
            <a:off x="3482910" y="3741304"/>
            <a:ext cx="2672526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"165,324,888.01"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82730-DD42-41C3-9CC4-489BD68C5B8A}"/>
              </a:ext>
            </a:extLst>
          </p:cNvPr>
          <p:cNvSpPr txBox="1"/>
          <p:nvPr/>
        </p:nvSpPr>
        <p:spPr>
          <a:xfrm>
            <a:off x="6704012" y="3741304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"+950E-18"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08702-DBDB-415B-B286-51122B0DFFE9}"/>
              </a:ext>
            </a:extLst>
          </p:cNvPr>
          <p:cNvSpPr txBox="1"/>
          <p:nvPr/>
        </p:nvSpPr>
        <p:spPr>
          <a:xfrm>
            <a:off x="7542212" y="436068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will succeed, but value is stored as </a:t>
            </a:r>
            <a:r>
              <a:rPr lang="en-US" dirty="0">
                <a:latin typeface="Consolas" panose="020B0609020204030204" pitchFamily="49" charset="0"/>
              </a:rPr>
              <a:t>9.5e-16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63911B-6EF7-43FD-85F5-DA53CCB9F952}"/>
              </a:ext>
            </a:extLst>
          </p:cNvPr>
          <p:cNvCxnSpPr>
            <a:cxnSpLocks/>
          </p:cNvCxnSpPr>
          <p:nvPr/>
        </p:nvCxnSpPr>
        <p:spPr>
          <a:xfrm flipH="1" flipV="1">
            <a:off x="7306075" y="4159667"/>
            <a:ext cx="267726" cy="35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</a:t>
            </a:r>
            <a:r>
              <a:rPr lang="en-US" dirty="0" smtClean="0"/>
              <a:t>formatting</a:t>
            </a:r>
          </a:p>
          <a:p>
            <a:r>
              <a:rPr lang="en-US" b="1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String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7997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3BB-9E1E-4FB9-9464-ECEC493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527D-57C0-4BAD-BC73-EF1EDA7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won’t convert numbers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s, interpolation will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can convert any expression, not just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3197-0A06-40FC-AD94-AAEF810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2284411" y="2143907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1429209" y="4640759"/>
            <a:ext cx="9669635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plus 7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 + 7}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1429209" y="5841111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A431-ACB6-423F-B0CF-B6FF690F14A7}"/>
              </a:ext>
            </a:extLst>
          </p:cNvPr>
          <p:cNvSpPr txBox="1"/>
          <p:nvPr/>
        </p:nvSpPr>
        <p:spPr>
          <a:xfrm>
            <a:off x="1490991" y="5410200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</a:t>
            </a:r>
            <a:r>
              <a:rPr lang="en-US" b="1" dirty="0"/>
              <a:t> not</a:t>
            </a:r>
            <a:r>
              <a:rPr lang="en-US" dirty="0"/>
              <a:t> change the value of x or 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A512-D8EC-42AA-9621-313339182E1C}"/>
              </a:ext>
            </a:extLst>
          </p:cNvPr>
          <p:cNvSpPr txBox="1"/>
          <p:nvPr/>
        </p:nvSpPr>
        <p:spPr>
          <a:xfrm>
            <a:off x="9885381" y="4234865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619B9-D5DC-41FF-9689-EC48C6ACC9E6}"/>
              </a:ext>
            </a:extLst>
          </p:cNvPr>
          <p:cNvCxnSpPr>
            <a:cxnSpLocks/>
          </p:cNvCxnSpPr>
          <p:nvPr/>
        </p:nvCxnSpPr>
        <p:spPr>
          <a:xfrm flipH="1">
            <a:off x="9447212" y="4525665"/>
            <a:ext cx="457200" cy="22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46B24-E683-4526-8291-97100BF6EC82}"/>
              </a:ext>
            </a:extLst>
          </p:cNvPr>
          <p:cNvSpPr txBox="1"/>
          <p:nvPr/>
        </p:nvSpPr>
        <p:spPr>
          <a:xfrm>
            <a:off x="8925652" y="500608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“54”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C7A85B-20AC-4DFE-836C-B57ADEDD5842}"/>
              </a:ext>
            </a:extLst>
          </p:cNvPr>
          <p:cNvCxnSpPr>
            <a:cxnSpLocks/>
          </p:cNvCxnSpPr>
          <p:nvPr/>
        </p:nvCxnSpPr>
        <p:spPr>
          <a:xfrm flipH="1">
            <a:off x="7847012" y="5236914"/>
            <a:ext cx="11114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E014D4-3A64-4458-951F-4B81717B7E3A}"/>
              </a:ext>
            </a:extLst>
          </p:cNvPr>
          <p:cNvSpPr txBox="1"/>
          <p:nvPr/>
        </p:nvSpPr>
        <p:spPr>
          <a:xfrm>
            <a:off x="4646612" y="3276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“47”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B41F1-2322-4D4E-B474-79BB94FA9C4A}"/>
              </a:ext>
            </a:extLst>
          </p:cNvPr>
          <p:cNvSpPr txBox="1"/>
          <p:nvPr/>
        </p:nvSpPr>
        <p:spPr>
          <a:xfrm>
            <a:off x="7020938" y="32766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“6”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30A0D-A138-4E54-B66F-E6F72B7EE2B8}"/>
              </a:ext>
            </a:extLst>
          </p:cNvPr>
          <p:cNvSpPr txBox="1"/>
          <p:nvPr/>
        </p:nvSpPr>
        <p:spPr>
          <a:xfrm>
            <a:off x="8137582" y="3276600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7FBDC-9919-4D1C-B957-1241ECA85AE0}"/>
              </a:ext>
            </a:extLst>
          </p:cNvPr>
          <p:cNvCxnSpPr>
            <a:cxnSpLocks/>
          </p:cNvCxnSpPr>
          <p:nvPr/>
        </p:nvCxnSpPr>
        <p:spPr>
          <a:xfrm flipV="1">
            <a:off x="5066233" y="318766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4A1A96-7BDA-4A3D-9C86-18F9C92991C1}"/>
              </a:ext>
            </a:extLst>
          </p:cNvPr>
          <p:cNvCxnSpPr>
            <a:cxnSpLocks/>
          </p:cNvCxnSpPr>
          <p:nvPr/>
        </p:nvCxnSpPr>
        <p:spPr>
          <a:xfrm flipV="1">
            <a:off x="7353721" y="320264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09352-600B-4314-8166-D53E592E86E8}"/>
              </a:ext>
            </a:extLst>
          </p:cNvPr>
          <p:cNvCxnSpPr>
            <a:cxnSpLocks/>
          </p:cNvCxnSpPr>
          <p:nvPr/>
        </p:nvCxnSpPr>
        <p:spPr>
          <a:xfrm flipV="1">
            <a:off x="9020997" y="3171479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3D8FD-D33E-4787-8E41-436BA30EDF93}"/>
              </a:ext>
            </a:extLst>
          </p:cNvPr>
          <p:cNvCxnSpPr>
            <a:cxnSpLocks/>
          </p:cNvCxnSpPr>
          <p:nvPr/>
        </p:nvCxnSpPr>
        <p:spPr>
          <a:xfrm>
            <a:off x="7121706" y="6092026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3D8EE8-8F60-476F-AEE5-D5900A927187}"/>
              </a:ext>
            </a:extLst>
          </p:cNvPr>
          <p:cNvSpPr txBox="1"/>
          <p:nvPr/>
        </p:nvSpPr>
        <p:spPr>
          <a:xfrm>
            <a:off x="7686505" y="587186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“x=47, y=6”</a:t>
            </a:r>
          </a:p>
        </p:txBody>
      </p:sp>
    </p:spTree>
    <p:extLst>
      <p:ext uri="{BB962C8B-B14F-4D97-AF65-F5344CB8AC3E}">
        <p14:creationId xmlns:p14="http://schemas.microsoft.com/office/powerpoint/2010/main" val="20344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4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E95-A200-4CD1-ACC0-D516BA2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64D-F64D-4F91-ABD4-851EC9F6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doesn’t know how to convert numbers to strings</a:t>
            </a:r>
          </a:p>
          <a:p>
            <a:r>
              <a:rPr lang="en-US" dirty="0"/>
              <a:t>All data types in C# are objects, even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ll objects in C# have a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– “convert this object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295B-7174-4A2D-9AC8-602554C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743C-5894-4B71-8E94-77CE376E3B05}"/>
              </a:ext>
            </a:extLst>
          </p:cNvPr>
          <p:cNvSpPr txBox="1"/>
          <p:nvPr/>
        </p:nvSpPr>
        <p:spPr>
          <a:xfrm>
            <a:off x="3198812" y="3962400"/>
            <a:ext cx="609333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33.5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fraction.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E90C-9778-42B9-B762-C3539FFC6922}"/>
              </a:ext>
            </a:extLst>
          </p:cNvPr>
          <p:cNvSpPr txBox="1"/>
          <p:nvPr/>
        </p:nvSpPr>
        <p:spPr>
          <a:xfrm>
            <a:off x="7008812" y="3883968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BB43-C6CB-4178-89CF-3D8708A9E874}"/>
              </a:ext>
            </a:extLst>
          </p:cNvPr>
          <p:cNvCxnSpPr>
            <a:cxnSpLocks/>
          </p:cNvCxnSpPr>
          <p:nvPr/>
        </p:nvCxnSpPr>
        <p:spPr>
          <a:xfrm flipH="1">
            <a:off x="7256443" y="4267200"/>
            <a:ext cx="666769" cy="44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C4611-A556-4FDA-B439-2C6F762C4980}"/>
              </a:ext>
            </a:extLst>
          </p:cNvPr>
          <p:cNvSpPr txBox="1"/>
          <p:nvPr/>
        </p:nvSpPr>
        <p:spPr>
          <a:xfrm>
            <a:off x="838314" y="46482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8A348-6A28-4927-840E-8631217065C9}"/>
              </a:ext>
            </a:extLst>
          </p:cNvPr>
          <p:cNvCxnSpPr>
            <a:cxnSpLocks/>
          </p:cNvCxnSpPr>
          <p:nvPr/>
        </p:nvCxnSpPr>
        <p:spPr>
          <a:xfrm>
            <a:off x="2589212" y="48769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154167-1E4C-4CF6-A13F-071B1C04D5D7}"/>
              </a:ext>
            </a:extLst>
          </p:cNvPr>
          <p:cNvSpPr txBox="1"/>
          <p:nvPr/>
        </p:nvSpPr>
        <p:spPr>
          <a:xfrm>
            <a:off x="2436812" y="571261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“33.5”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28AC9-BF5C-40FB-9D44-E3381E00E561}"/>
              </a:ext>
            </a:extLst>
          </p:cNvPr>
          <p:cNvCxnSpPr>
            <a:cxnSpLocks/>
          </p:cNvCxnSpPr>
          <p:nvPr/>
        </p:nvCxnSpPr>
        <p:spPr>
          <a:xfrm flipV="1">
            <a:off x="4044999" y="5334000"/>
            <a:ext cx="449213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CEABC-6011-43B9-83A5-C9A788C458B1}"/>
              </a:ext>
            </a:extLst>
          </p:cNvPr>
          <p:cNvSpPr txBox="1"/>
          <p:nvPr/>
        </p:nvSpPr>
        <p:spPr>
          <a:xfrm>
            <a:off x="6245479" y="5758224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1D2B2-EDAA-4D0F-A258-2BE318BEBE8A}"/>
              </a:ext>
            </a:extLst>
          </p:cNvPr>
          <p:cNvCxnSpPr>
            <a:cxnSpLocks/>
          </p:cNvCxnSpPr>
          <p:nvPr/>
        </p:nvCxnSpPr>
        <p:spPr>
          <a:xfrm flipH="1" flipV="1">
            <a:off x="7589828" y="5334001"/>
            <a:ext cx="177347" cy="51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</a:t>
            </a:r>
            <a:r>
              <a:rPr lang="en-US" dirty="0" smtClean="0"/>
              <a:t>formatting</a:t>
            </a:r>
          </a:p>
          <a:p>
            <a:r>
              <a:rPr lang="en-US" dirty="0" smtClean="0"/>
              <a:t>Converting numbers to strings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String 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4250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D4E1-721B-463D-A70F-7195476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and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1258-370E-4C98-8A3E-AEB4D393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066800"/>
          </a:xfrm>
        </p:spPr>
        <p:txBody>
          <a:bodyPr/>
          <a:lstStyle/>
          <a:p>
            <a:r>
              <a:rPr lang="en-US" dirty="0" smtClean="0"/>
              <a:t>Interpolation calls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on variables to convert them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5467E-A464-4CD9-96E6-144CD889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1598612" y="2141923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4612" y="3232944"/>
            <a:ext cx="457200" cy="47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5812" y="370615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x.ToString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0211" y="4188826"/>
            <a:ext cx="1" cy="45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38042" y="462787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1412" y="370615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latin typeface="Consolas" panose="020B0609020204030204" pitchFamily="49" charset="0"/>
              </a:rPr>
              <a:t>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8751" y="370615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fraction.ToString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23012" y="3249919"/>
            <a:ext cx="304800" cy="510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80412" y="3208723"/>
            <a:ext cx="609600" cy="518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8212" y="4188826"/>
            <a:ext cx="0" cy="45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47212" y="4188826"/>
            <a:ext cx="0" cy="45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5211" y="46412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"6"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68751" y="4641219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"7.833333333333333"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4631" y="5541933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 divided by 6 is 7.833333333333333"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2612" y="5043792"/>
            <a:ext cx="381000" cy="53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5865812" y="5102884"/>
            <a:ext cx="156610" cy="535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6612" y="5101279"/>
            <a:ext cx="838200" cy="475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and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42681"/>
          </a:xfrm>
        </p:spPr>
        <p:txBody>
          <a:bodyPr/>
          <a:lstStyle/>
          <a:p>
            <a:r>
              <a:rPr lang="en-US" dirty="0" smtClean="0"/>
              <a:t>What about expressions? How do they get converted?</a:t>
            </a:r>
          </a:p>
          <a:p>
            <a:r>
              <a:rPr lang="en-US" dirty="0" smtClean="0"/>
              <a:t>Result of expression is an object, so we can call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/>
              <a:t> on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760412" y="2743200"/>
            <a:ext cx="966963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90230" y="3108194"/>
            <a:ext cx="457200" cy="47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1430" y="35814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x.ToString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7026" y="35814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latin typeface="Consolas" panose="020B0609020204030204" pitchFamily="49" charset="0"/>
              </a:rPr>
              <a:t>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52430" y="3174087"/>
            <a:ext cx="381000" cy="458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31401" y="35052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7.833333333333333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68040" y="3257093"/>
            <a:ext cx="1" cy="26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1041" y="4236978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7.833333333333333</a:t>
            </a:r>
            <a:r>
              <a:rPr lang="en-US" dirty="0" smtClean="0">
                <a:latin typeface="Consolas" panose="020B0609020204030204" pitchFamily="49" charset="0"/>
              </a:rPr>
              <a:t>.ToString()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105330" y="3988871"/>
            <a:ext cx="1" cy="26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8773" y="495777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"7.833333333333333"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105330" y="4720649"/>
            <a:ext cx="1" cy="26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2807934" y="4032282"/>
            <a:ext cx="1" cy="94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5765" y="49804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5508235" y="4032282"/>
            <a:ext cx="5554" cy="94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66578" y="497765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"6"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38129" y="3051096"/>
            <a:ext cx="125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nsolas" panose="020B0609020204030204" pitchFamily="49" charset="0"/>
              </a:rPr>
              <a:t>double</a:t>
            </a:r>
            <a:r>
              <a:rPr lang="en-US" sz="2000" dirty="0" smtClean="0"/>
              <a:t> object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430047" y="3403544"/>
            <a:ext cx="381840" cy="188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07934" y="5634881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 divided by 6 is 7.833333333333333"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17662" y="5375075"/>
            <a:ext cx="239253" cy="29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</p:cNvCxnSpPr>
          <p:nvPr/>
        </p:nvCxnSpPr>
        <p:spPr>
          <a:xfrm>
            <a:off x="5513789" y="5439319"/>
            <a:ext cx="5326" cy="29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134684" y="5419438"/>
            <a:ext cx="626729" cy="31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1" grpId="0"/>
      <p:bldP spid="23" grpId="0"/>
      <p:bldP spid="26" grpId="0"/>
      <p:bldP spid="28" grpId="0"/>
      <p:bldP spid="31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EE-186C-4A92-9EF9-99FF4E5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and Printing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2730-67DB-49D1-A1AF-3D8B84C2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a single variable to a string, either works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To display a single variable on the screen, no conversion needed</a:t>
            </a:r>
          </a:p>
          <a:p>
            <a:endParaRPr lang="en-US" dirty="0" smtClean="0"/>
          </a:p>
          <a:p>
            <a:endParaRPr lang="en-US" sz="4400" dirty="0" smtClean="0"/>
          </a:p>
          <a:p>
            <a:r>
              <a:rPr lang="en-US" dirty="0" smtClean="0"/>
              <a:t>To insert </a:t>
            </a:r>
            <a:r>
              <a:rPr lang="en-US" i="1" dirty="0" smtClean="0"/>
              <a:t>multiple</a:t>
            </a:r>
            <a:r>
              <a:rPr lang="en-US" dirty="0" smtClean="0"/>
              <a:t> variables into a string, use interpolation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598A-8256-47EB-97AA-D08934E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836612" y="2133601"/>
            <a:ext cx="516038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6865686" y="2133600"/>
            <a:ext cx="422743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 smtClean="0">
                <a:solidFill>
                  <a:srgbClr val="99CCFF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758674" y="3789777"/>
            <a:ext cx="3733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num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4663" y="3758999"/>
            <a:ext cx="7055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r>
              <a:rPr lang="en-US" sz="2200" dirty="0" smtClean="0"/>
              <a:t> internally converts </a:t>
            </a:r>
            <a:r>
              <a:rPr lang="en-US" sz="2200" dirty="0" err="1" smtClean="0">
                <a:latin typeface="Consolas" panose="020B0609020204030204" pitchFamily="49" charset="0"/>
              </a:rPr>
              <a:t>num</a:t>
            </a:r>
            <a:r>
              <a:rPr lang="en-US" sz="2200" dirty="0" smtClean="0"/>
              <a:t> to a string</a:t>
            </a:r>
            <a:endParaRPr lang="en-US" sz="2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0412" y="399139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682700" y="5794523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758674" y="4444665"/>
            <a:ext cx="4495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0380" y="4444665"/>
            <a:ext cx="6760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Convert </a:t>
            </a:r>
            <a:r>
              <a:rPr lang="en-US" sz="2200" dirty="0" err="1" smtClean="0">
                <a:latin typeface="Consolas" panose="020B0609020204030204" pitchFamily="49" charset="0"/>
              </a:rPr>
              <a:t>num</a:t>
            </a:r>
            <a:r>
              <a:rPr lang="en-US" sz="2200" dirty="0" smtClean="0"/>
              <a:t> to a string, then call </a:t>
            </a:r>
            <a:r>
              <a:rPr lang="en-US" sz="2200" dirty="0" err="1" smtClean="0"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(string)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80012" y="4660108"/>
            <a:ext cx="30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6745634" y="5794522"/>
            <a:ext cx="487679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</a:rPr>
              <a:t> text = 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b="1" dirty="0"/>
              <a:t>String concatenation</a:t>
            </a:r>
          </a:p>
          <a:p>
            <a:r>
              <a:rPr lang="en-US" dirty="0"/>
              <a:t>String 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354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93D5-FE3D-4011-A25B-1027D1B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0CFE-4ACA-40AE-A706-6F4DDFF4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is a different function for each operand type</a:t>
            </a:r>
          </a:p>
          <a:p>
            <a:r>
              <a:rPr lang="en-US" dirty="0"/>
              <a:t>If the operand types are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it performs </a:t>
            </a:r>
            <a:r>
              <a:rPr lang="en-US" b="1" dirty="0"/>
              <a:t>concatenation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1800" dirty="0"/>
          </a:p>
          <a:p>
            <a:r>
              <a:rPr lang="en-US" dirty="0"/>
              <a:t>Works as expected for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A592-9A9D-478B-B344-918D476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2892254" y="2901407"/>
            <a:ext cx="640431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D1BAF-A455-40EE-988C-AED10FF5EE61}"/>
              </a:ext>
            </a:extLst>
          </p:cNvPr>
          <p:cNvSpPr txBox="1"/>
          <p:nvPr/>
        </p:nvSpPr>
        <p:spPr>
          <a:xfrm>
            <a:off x="7540881" y="3525707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 </a:t>
            </a:r>
            <a:r>
              <a:rPr lang="en-US" dirty="0"/>
              <a:t>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095F75-62D8-4601-854C-905B804B8465}"/>
              </a:ext>
            </a:extLst>
          </p:cNvPr>
          <p:cNvCxnSpPr>
            <a:cxnSpLocks/>
          </p:cNvCxnSpPr>
          <p:nvPr/>
        </p:nvCxnSpPr>
        <p:spPr>
          <a:xfrm flipH="1" flipV="1">
            <a:off x="7882449" y="3280664"/>
            <a:ext cx="228600" cy="31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EF65D6-C149-41EE-9A68-F800A6C9AD28}"/>
              </a:ext>
            </a:extLst>
          </p:cNvPr>
          <p:cNvSpPr txBox="1"/>
          <p:nvPr/>
        </p:nvSpPr>
        <p:spPr>
          <a:xfrm>
            <a:off x="952132" y="351527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John”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38B1D-EBA4-4FF4-A1A8-26EDA8EAE5A9}"/>
              </a:ext>
            </a:extLst>
          </p:cNvPr>
          <p:cNvCxnSpPr>
            <a:cxnSpLocks/>
          </p:cNvCxnSpPr>
          <p:nvPr/>
        </p:nvCxnSpPr>
        <p:spPr>
          <a:xfrm flipV="1">
            <a:off x="3959481" y="3259570"/>
            <a:ext cx="304800" cy="33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D7920-8DE1-4C87-86DF-4FF0641988B2}"/>
              </a:ext>
            </a:extLst>
          </p:cNvPr>
          <p:cNvSpPr txBox="1"/>
          <p:nvPr/>
        </p:nvSpPr>
        <p:spPr>
          <a:xfrm>
            <a:off x="2969998" y="4790611"/>
            <a:ext cx="624882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name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"Paul"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greeting2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name;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97968-C280-4C79-BE35-457E9AE838BA}"/>
              </a:ext>
            </a:extLst>
          </p:cNvPr>
          <p:cNvSpPr txBox="1"/>
          <p:nvPr/>
        </p:nvSpPr>
        <p:spPr>
          <a:xfrm>
            <a:off x="836612" y="5710535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Paul”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4E95CC-9EA7-4123-BC43-7C0DC97B0D6E}"/>
              </a:ext>
            </a:extLst>
          </p:cNvPr>
          <p:cNvCxnSpPr>
            <a:cxnSpLocks/>
          </p:cNvCxnSpPr>
          <p:nvPr/>
        </p:nvCxnSpPr>
        <p:spPr>
          <a:xfrm flipV="1">
            <a:off x="3884612" y="5540897"/>
            <a:ext cx="379669" cy="281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8DC-FA08-4351-B151-994D5380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Types with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56C-F94C-47A3-88F3-2D474C14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use + operator with a string and a number?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Converts the other argument to a string with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4B30-E4F5-4A42-8AA7-CD020B56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DDAE2-9357-405F-A679-D6DD981D0E82}"/>
              </a:ext>
            </a:extLst>
          </p:cNvPr>
          <p:cNvSpPr txBox="1"/>
          <p:nvPr/>
        </p:nvSpPr>
        <p:spPr>
          <a:xfrm>
            <a:off x="3122612" y="2163825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bananas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43F46-6246-4FF3-8CDA-F169DAE18370}"/>
              </a:ext>
            </a:extLst>
          </p:cNvPr>
          <p:cNvSpPr txBox="1"/>
          <p:nvPr/>
        </p:nvSpPr>
        <p:spPr>
          <a:xfrm>
            <a:off x="3046412" y="3924735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E43C9-0069-465E-9D4E-D65A46866485}"/>
              </a:ext>
            </a:extLst>
          </p:cNvPr>
          <p:cNvSpPr txBox="1"/>
          <p:nvPr/>
        </p:nvSpPr>
        <p:spPr>
          <a:xfrm>
            <a:off x="8151812" y="4486697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bananas.ToString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362DFF-EAE9-4ADF-B67D-55AA5693E0C6}"/>
              </a:ext>
            </a:extLst>
          </p:cNvPr>
          <p:cNvCxnSpPr/>
          <p:nvPr/>
        </p:nvCxnSpPr>
        <p:spPr>
          <a:xfrm>
            <a:off x="8075612" y="4298882"/>
            <a:ext cx="0" cy="80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F40E96-BCC0-4BEE-BE2F-74E7EE9B861A}"/>
              </a:ext>
            </a:extLst>
          </p:cNvPr>
          <p:cNvSpPr txBox="1"/>
          <p:nvPr/>
        </p:nvSpPr>
        <p:spPr>
          <a:xfrm>
            <a:off x="7672296" y="5131647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"42"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15398-3F1F-4415-8CEF-D249EE80AA95}"/>
              </a:ext>
            </a:extLst>
          </p:cNvPr>
          <p:cNvSpPr txBox="1"/>
          <p:nvPr/>
        </p:nvSpPr>
        <p:spPr>
          <a:xfrm>
            <a:off x="5146876" y="5105400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B40E-BADE-42C2-9720-3B93DD000828}"/>
              </a:ext>
            </a:extLst>
          </p:cNvPr>
          <p:cNvSpPr txBox="1"/>
          <p:nvPr/>
        </p:nvSpPr>
        <p:spPr>
          <a:xfrm>
            <a:off x="7078364" y="5105399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FA44-04E5-429E-A8A0-FF7F06461D94}"/>
              </a:ext>
            </a:extLst>
          </p:cNvPr>
          <p:cNvSpPr txBox="1"/>
          <p:nvPr/>
        </p:nvSpPr>
        <p:spPr>
          <a:xfrm>
            <a:off x="5146876" y="5656384"/>
            <a:ext cx="286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</a:t>
            </a:r>
            <a:r>
              <a:rPr lang="en-US" dirty="0"/>
              <a:t>, concatenation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E69D4-09A8-43CD-AE93-F7EBBC23F64D}"/>
              </a:ext>
            </a:extLst>
          </p:cNvPr>
          <p:cNvCxnSpPr/>
          <p:nvPr/>
        </p:nvCxnSpPr>
        <p:spPr>
          <a:xfrm flipV="1">
            <a:off x="6856412" y="5428851"/>
            <a:ext cx="304800" cy="32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957C40-2627-444A-A3F8-5A112DECD730}"/>
              </a:ext>
            </a:extLst>
          </p:cNvPr>
          <p:cNvCxnSpPr/>
          <p:nvPr/>
        </p:nvCxnSpPr>
        <p:spPr>
          <a:xfrm>
            <a:off x="8685212" y="53470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33A78A-E55F-4921-9B1C-CC73B0279CF0}"/>
              </a:ext>
            </a:extLst>
          </p:cNvPr>
          <p:cNvSpPr txBox="1"/>
          <p:nvPr/>
        </p:nvSpPr>
        <p:spPr>
          <a:xfrm>
            <a:off x="9363908" y="5131647"/>
            <a:ext cx="2206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42"</a:t>
            </a:r>
          </a:p>
        </p:txBody>
      </p:sp>
    </p:spTree>
    <p:extLst>
      <p:ext uri="{BB962C8B-B14F-4D97-AF65-F5344CB8AC3E}">
        <p14:creationId xmlns:p14="http://schemas.microsoft.com/office/powerpoint/2010/main" val="8258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3" grpId="0"/>
      <p:bldP spid="14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0A-70C4-46F5-B2DC-CACB942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344-413A-4046-9D45-C5AD3F59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different ways to insert variables into a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 smtClean="0"/>
              <a:t>Interpolation </a:t>
            </a:r>
            <a:r>
              <a:rPr lang="en-US" dirty="0"/>
              <a:t>is easier to write with many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dirty="0" smtClean="0"/>
              <a:t>Also, only interpolation allows format specifiers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6707-E648-4612-A733-61AB1C43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275012" y="2049566"/>
            <a:ext cx="5638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2500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"num is " </a:t>
            </a:r>
            <a:r>
              <a:rPr lang="en-US" sz="2200" dirty="0">
                <a:latin typeface="Consolas" panose="020B0609020204030204" pitchFamily="49" charset="0"/>
              </a:rPr>
              <a:t>+ num);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F2AE4-73DC-4748-8420-05AF278541C6}"/>
              </a:ext>
            </a:extLst>
          </p:cNvPr>
          <p:cNvSpPr txBox="1"/>
          <p:nvPr/>
        </p:nvSpPr>
        <p:spPr>
          <a:xfrm>
            <a:off x="745172" y="3835528"/>
            <a:ext cx="1069848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$"The variables are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{a}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{b}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{c}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{d}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and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{e}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variables are " </a:t>
            </a:r>
            <a:r>
              <a:rPr lang="en-US" sz="2200" dirty="0">
                <a:latin typeface="Consolas" panose="020B0609020204030204" pitchFamily="49" charset="0"/>
              </a:rPr>
              <a:t>+ a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b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+ c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d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 and "</a:t>
            </a:r>
            <a:r>
              <a:rPr lang="en-US" sz="2200" dirty="0">
                <a:latin typeface="Consolas" panose="020B0609020204030204" pitchFamily="49" charset="0"/>
              </a:rPr>
              <a:t> + 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122612" y="5695787"/>
            <a:ext cx="5943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 smtClean="0">
                <a:solidFill>
                  <a:srgbClr val="99CCFF"/>
                </a:solidFill>
                <a:latin typeface="Consolas" panose="020B0609020204030204" pitchFamily="49" charset="0"/>
              </a:rPr>
              <a:t>num:N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449-4743-43BC-987A-7DA0747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3024-2C07-4B16-ACE7-7B4FF604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4609"/>
          </a:xfrm>
        </p:spPr>
        <p:txBody>
          <a:bodyPr/>
          <a:lstStyle/>
          <a:p>
            <a:r>
              <a:rPr lang="en-US" dirty="0"/>
              <a:t>Code executes left-to-right, binary operators (like +) are grouped left-to-right</a:t>
            </a:r>
          </a:p>
          <a:p>
            <a:r>
              <a:rPr lang="en-US" dirty="0"/>
              <a:t>What does this produce?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6EB2-37FE-47FF-9529-F3E7ECDB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2E36E-96E3-4ED3-ADDA-EF9435955057}"/>
              </a:ext>
            </a:extLst>
          </p:cNvPr>
          <p:cNvSpPr txBox="1"/>
          <p:nvPr/>
        </p:nvSpPr>
        <p:spPr>
          <a:xfrm>
            <a:off x="760412" y="372557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(var1 + var2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var1 + var2);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37C-298E-4A67-BCB8-1E6BFDB49F0F}"/>
              </a:ext>
            </a:extLst>
          </p:cNvPr>
          <p:cNvSpPr txBox="1"/>
          <p:nvPr/>
        </p:nvSpPr>
        <p:spPr>
          <a:xfrm>
            <a:off x="3275012" y="3181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81F22E-26B6-4A97-98D7-AAF123E9AAC3}"/>
              </a:ext>
            </a:extLst>
          </p:cNvPr>
          <p:cNvCxnSpPr>
            <a:cxnSpLocks/>
          </p:cNvCxnSpPr>
          <p:nvPr/>
        </p:nvCxnSpPr>
        <p:spPr>
          <a:xfrm>
            <a:off x="4418012" y="3597276"/>
            <a:ext cx="76200" cy="530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DC996A-EBF8-4BF0-9BF9-054959C84FB6}"/>
              </a:ext>
            </a:extLst>
          </p:cNvPr>
          <p:cNvSpPr txBox="1"/>
          <p:nvPr/>
        </p:nvSpPr>
        <p:spPr>
          <a:xfrm>
            <a:off x="5531725" y="319413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string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B5DF6-1E2F-460D-8F90-AAC84F4106A3}"/>
              </a:ext>
            </a:extLst>
          </p:cNvPr>
          <p:cNvCxnSpPr>
            <a:cxnSpLocks/>
          </p:cNvCxnSpPr>
          <p:nvPr/>
        </p:nvCxnSpPr>
        <p:spPr>
          <a:xfrm flipH="1">
            <a:off x="5578638" y="3655803"/>
            <a:ext cx="486487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6985FE-B4DB-45E6-BE43-F0466C06BB8A}"/>
              </a:ext>
            </a:extLst>
          </p:cNvPr>
          <p:cNvSpPr txBox="1"/>
          <p:nvPr/>
        </p:nvSpPr>
        <p:spPr>
          <a:xfrm>
            <a:off x="3965299" y="517952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6067B-2649-4430-9F6D-7436F6203AF9}"/>
              </a:ext>
            </a:extLst>
          </p:cNvPr>
          <p:cNvCxnSpPr>
            <a:cxnSpLocks/>
          </p:cNvCxnSpPr>
          <p:nvPr/>
        </p:nvCxnSpPr>
        <p:spPr>
          <a:xfrm flipV="1">
            <a:off x="5912725" y="4798804"/>
            <a:ext cx="334087" cy="45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D4849-8CE0-43DA-852D-23554E54998F}"/>
              </a:ext>
            </a:extLst>
          </p:cNvPr>
          <p:cNvSpPr txBox="1"/>
          <p:nvPr/>
        </p:nvSpPr>
        <p:spPr>
          <a:xfrm>
            <a:off x="6736281" y="51544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E9187-46CF-4770-9CA0-53D96A3C0F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04" y="4730886"/>
            <a:ext cx="304800" cy="526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1FE2-01BF-48D4-AE07-11BE621D73A4}"/>
              </a:ext>
            </a:extLst>
          </p:cNvPr>
          <p:cNvCxnSpPr/>
          <p:nvPr/>
        </p:nvCxnSpPr>
        <p:spPr>
          <a:xfrm>
            <a:off x="8571947" y="43010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6B270-1C78-4042-9CEE-75CACB627C2B}"/>
              </a:ext>
            </a:extLst>
          </p:cNvPr>
          <p:cNvSpPr txBox="1"/>
          <p:nvPr/>
        </p:nvSpPr>
        <p:spPr>
          <a:xfrm>
            <a:off x="9427773" y="404874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7F5DEE-B4F3-4E12-9830-877C157B229F}"/>
              </a:ext>
            </a:extLst>
          </p:cNvPr>
          <p:cNvCxnSpPr/>
          <p:nvPr/>
        </p:nvCxnSpPr>
        <p:spPr>
          <a:xfrm>
            <a:off x="8609012" y="46663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0879F9-750B-4C07-9A4B-7B1F8D43BCE9}"/>
              </a:ext>
            </a:extLst>
          </p:cNvPr>
          <p:cNvSpPr txBox="1"/>
          <p:nvPr/>
        </p:nvSpPr>
        <p:spPr>
          <a:xfrm>
            <a:off x="9484127" y="4435543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67”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CA2AA-BFF6-4149-9859-EB1952D1D646}"/>
              </a:ext>
            </a:extLst>
          </p:cNvPr>
          <p:cNvCxnSpPr>
            <a:cxnSpLocks/>
          </p:cNvCxnSpPr>
          <p:nvPr/>
        </p:nvCxnSpPr>
        <p:spPr>
          <a:xfrm flipV="1">
            <a:off x="4951412" y="3424970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8F8F4-BE62-460D-A92B-54EE80142E91}"/>
              </a:ext>
            </a:extLst>
          </p:cNvPr>
          <p:cNvCxnSpPr>
            <a:cxnSpLocks/>
          </p:cNvCxnSpPr>
          <p:nvPr/>
        </p:nvCxnSpPr>
        <p:spPr>
          <a:xfrm flipV="1">
            <a:off x="6155968" y="5410361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96F-61AF-4702-9F57-4884352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Define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CB0-7F93-4AD1-9F36-1BFF186B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make order, grouping explicit</a:t>
            </a:r>
          </a:p>
          <a:p>
            <a:r>
              <a:rPr lang="en-US" dirty="0"/>
              <a:t>Use to ensure compiler does what you 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9390-104A-421B-928E-8C7415C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C1F0-396C-4CF0-96D4-EA76855530C7}"/>
              </a:ext>
            </a:extLst>
          </p:cNvPr>
          <p:cNvSpPr txBox="1"/>
          <p:nvPr/>
        </p:nvSpPr>
        <p:spPr>
          <a:xfrm>
            <a:off x="608012" y="3295106"/>
            <a:ext cx="8305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((var1 + var2)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(var1 + var2));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C6245-D741-40C3-8ED3-CA64A7CF2345}"/>
              </a:ext>
            </a:extLst>
          </p:cNvPr>
          <p:cNvCxnSpPr/>
          <p:nvPr/>
        </p:nvCxnSpPr>
        <p:spPr>
          <a:xfrm>
            <a:off x="8711969" y="38891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82547-3A7A-437D-ACF5-4D3B6633929D}"/>
              </a:ext>
            </a:extLst>
          </p:cNvPr>
          <p:cNvSpPr txBox="1"/>
          <p:nvPr/>
        </p:nvSpPr>
        <p:spPr>
          <a:xfrm>
            <a:off x="9570015" y="3658361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D14F3-D3E7-430C-A24F-574AE02D8D8A}"/>
              </a:ext>
            </a:extLst>
          </p:cNvPr>
          <p:cNvCxnSpPr/>
          <p:nvPr/>
        </p:nvCxnSpPr>
        <p:spPr>
          <a:xfrm>
            <a:off x="8751254" y="42759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5AE63-F217-439A-B1F5-49B3DEA6F699}"/>
              </a:ext>
            </a:extLst>
          </p:cNvPr>
          <p:cNvSpPr txBox="1"/>
          <p:nvPr/>
        </p:nvSpPr>
        <p:spPr>
          <a:xfrm>
            <a:off x="9626369" y="404516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13”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200EB-E41C-4155-B070-C33CECCC0A96}"/>
              </a:ext>
            </a:extLst>
          </p:cNvPr>
          <p:cNvSpPr txBox="1"/>
          <p:nvPr/>
        </p:nvSpPr>
        <p:spPr>
          <a:xfrm>
            <a:off x="6704012" y="4669815"/>
            <a:ext cx="383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first, so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sees </a:t>
            </a:r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C0681-B15A-4626-8980-6459E2F9AFD3}"/>
              </a:ext>
            </a:extLst>
          </p:cNvPr>
          <p:cNvCxnSpPr>
            <a:cxnSpLocks/>
          </p:cNvCxnSpPr>
          <p:nvPr/>
        </p:nvCxnSpPr>
        <p:spPr>
          <a:xfrm flipH="1" flipV="1">
            <a:off x="7313612" y="4361906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D005EE-94CF-4665-AF38-1F75825405D2}"/>
              </a:ext>
            </a:extLst>
          </p:cNvPr>
          <p:cNvSpPr txBox="1"/>
          <p:nvPr/>
        </p:nvSpPr>
        <p:spPr>
          <a:xfrm>
            <a:off x="2938163" y="4664468"/>
            <a:ext cx="347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second, concatenates string with result of parentheses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1E78D5-6367-47F0-8191-E1E8DDA50D94}"/>
              </a:ext>
            </a:extLst>
          </p:cNvPr>
          <p:cNvCxnSpPr>
            <a:cxnSpLocks/>
          </p:cNvCxnSpPr>
          <p:nvPr/>
        </p:nvCxnSpPr>
        <p:spPr>
          <a:xfrm flipV="1">
            <a:off x="5447397" y="4311561"/>
            <a:ext cx="585985" cy="64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b="1" dirty="0"/>
              <a:t>String modifications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785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2C06-045F-45E5-B07A-E15E3D09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1449-1148-4D04-A604-087CABA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87016"/>
          </a:xfrm>
        </p:spPr>
        <p:txBody>
          <a:bodyPr/>
          <a:lstStyle/>
          <a:p>
            <a:r>
              <a:rPr lang="en-US" dirty="0"/>
              <a:t>With a CLI, output = print text to screen,</a:t>
            </a:r>
            <a:br>
              <a:rPr lang="en-US" dirty="0"/>
            </a:br>
            <a:r>
              <a:rPr lang="en-US" dirty="0"/>
              <a:t>input = read text from keyboard</a:t>
            </a:r>
          </a:p>
          <a:p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represents the “terminal” interface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DB2D-3615-4A01-8E00-5A9E366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pic>
        <p:nvPicPr>
          <p:cNvPr id="5" name="Picture 2" descr="A DEC VT100 terminal with some text on the screen.">
            <a:extLst>
              <a:ext uri="{FF2B5EF4-FFF2-40B4-BE49-F238E27FC236}">
                <a16:creationId xmlns:a16="http://schemas.microsoft.com/office/drawing/2014/main" id="{AD15AF57-1FC6-4A76-A766-A51C1CE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26568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BAC77-C0A2-4307-BAB6-0B0267708644}"/>
              </a:ext>
            </a:extLst>
          </p:cNvPr>
          <p:cNvSpPr txBox="1"/>
          <p:nvPr/>
        </p:nvSpPr>
        <p:spPr>
          <a:xfrm>
            <a:off x="848610" y="4114800"/>
            <a:ext cx="443262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DFDA-91F2-4976-8212-6EB9793CD38D}"/>
              </a:ext>
            </a:extLst>
          </p:cNvPr>
          <p:cNvSpPr txBox="1"/>
          <p:nvPr/>
        </p:nvSpPr>
        <p:spPr>
          <a:xfrm>
            <a:off x="6846327" y="4108542"/>
            <a:ext cx="341311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A071F-F257-44B0-B7C6-DA7598CF1B8D}"/>
              </a:ext>
            </a:extLst>
          </p:cNvPr>
          <p:cNvSpPr txBox="1"/>
          <p:nvPr/>
        </p:nvSpPr>
        <p:spPr>
          <a:xfrm>
            <a:off x="3668010" y="3347459"/>
            <a:ext cx="20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5A1C-F63D-4546-A746-066BC0C3FD90}"/>
              </a:ext>
            </a:extLst>
          </p:cNvPr>
          <p:cNvCxnSpPr/>
          <p:nvPr/>
        </p:nvCxnSpPr>
        <p:spPr>
          <a:xfrm flipH="1">
            <a:off x="4353810" y="3705876"/>
            <a:ext cx="152400" cy="48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D8D89-24D6-443A-BFB9-A39750990332}"/>
              </a:ext>
            </a:extLst>
          </p:cNvPr>
          <p:cNvSpPr txBox="1"/>
          <p:nvPr/>
        </p:nvSpPr>
        <p:spPr>
          <a:xfrm>
            <a:off x="1024427" y="5255567"/>
            <a:ext cx="408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Terminal displays “Hi!”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629E4-FCD3-4AE5-9C4F-60CE8A34A583}"/>
              </a:ext>
            </a:extLst>
          </p:cNvPr>
          <p:cNvCxnSpPr/>
          <p:nvPr/>
        </p:nvCxnSpPr>
        <p:spPr>
          <a:xfrm>
            <a:off x="3064922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EC1F1-27D6-4BBA-A2F3-FA56FE52B938}"/>
              </a:ext>
            </a:extLst>
          </p:cNvPr>
          <p:cNvSpPr txBox="1"/>
          <p:nvPr/>
        </p:nvSpPr>
        <p:spPr>
          <a:xfrm>
            <a:off x="6246812" y="5255567"/>
            <a:ext cx="464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containing text typed in at terminal (one line)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818B2-0FDD-41AD-9E7C-90E002C0CFC9}"/>
              </a:ext>
            </a:extLst>
          </p:cNvPr>
          <p:cNvCxnSpPr/>
          <p:nvPr/>
        </p:nvCxnSpPr>
        <p:spPr>
          <a:xfrm>
            <a:off x="8570910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570992-3E98-4F22-9BD4-594769406FAA}"/>
              </a:ext>
            </a:extLst>
          </p:cNvPr>
          <p:cNvSpPr txBox="1"/>
          <p:nvPr/>
        </p:nvSpPr>
        <p:spPr>
          <a:xfrm>
            <a:off x="531812" y="3428999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629D9-6A7B-4718-8DE1-ABB059EC8567}"/>
              </a:ext>
            </a:extLst>
          </p:cNvPr>
          <p:cNvSpPr txBox="1"/>
          <p:nvPr/>
        </p:nvSpPr>
        <p:spPr>
          <a:xfrm>
            <a:off x="6512121" y="3428999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A04AD-04CB-4F3A-9CA3-AFE38668D407}"/>
              </a:ext>
            </a:extLst>
          </p:cNvPr>
          <p:cNvSpPr txBox="1"/>
          <p:nvPr/>
        </p:nvSpPr>
        <p:spPr>
          <a:xfrm>
            <a:off x="8570910" y="3423182"/>
            <a:ext cx="324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Waits until user presses “Enter”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ECF7D-D287-4FAF-8F90-700F95114A7A}"/>
              </a:ext>
            </a:extLst>
          </p:cNvPr>
          <p:cNvCxnSpPr>
            <a:cxnSpLocks/>
          </p:cNvCxnSpPr>
          <p:nvPr/>
        </p:nvCxnSpPr>
        <p:spPr>
          <a:xfrm flipH="1">
            <a:off x="9352017" y="3818596"/>
            <a:ext cx="332054" cy="45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7010-8590-4A45-B92C-48576499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 with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B64A-2BB4-40F8-BB60-E237C9EC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tring</a:t>
            </a:r>
            <a:r>
              <a:rPr lang="en-US" dirty="0" smtClean="0"/>
              <a:t>s are objects, and have methods (including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are useful for formatting input/output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ToUpper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: Returns an UPPERCASE version of the string</a:t>
            </a:r>
          </a:p>
          <a:p>
            <a:endParaRPr lang="en-US" dirty="0"/>
          </a:p>
          <a:p>
            <a:endParaRPr lang="en-US" sz="2400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ToLower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: Returns a lowercase version of the string</a:t>
            </a:r>
          </a:p>
          <a:p>
            <a:endParaRPr lang="en-US" dirty="0"/>
          </a:p>
          <a:p>
            <a:pPr lvl="1"/>
            <a:r>
              <a:rPr lang="en-US" dirty="0" smtClean="0"/>
              <a:t>These do </a:t>
            </a:r>
            <a:r>
              <a:rPr lang="en-US" b="1" dirty="0" smtClean="0"/>
              <a:t>not</a:t>
            </a:r>
            <a:r>
              <a:rPr lang="en-US" dirty="0" smtClean="0"/>
              <a:t> modify the original string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C2D9-E58E-4AFE-B75B-69A8C609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821164" y="3276601"/>
            <a:ext cx="640431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greeting.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ToUpper</a:t>
            </a:r>
            <a:r>
              <a:rPr lang="en-US" sz="2200" dirty="0" smtClean="0">
                <a:latin typeface="Consolas" panose="020B0609020204030204" pitchFamily="49" charset="0"/>
              </a:rPr>
              <a:t>());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6612" y="3276600"/>
            <a:ext cx="274972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HI THERE, JOHN</a:t>
            </a: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7552932" y="348948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828568" y="4826913"/>
            <a:ext cx="609333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greeting.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ToLower</a:t>
            </a:r>
            <a:r>
              <a:rPr lang="en-US" sz="2200" dirty="0" smtClean="0">
                <a:latin typeface="Consolas" panose="020B0609020204030204" pitchFamily="49" charset="0"/>
              </a:rPr>
              <a:t>());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5291" y="4842420"/>
            <a:ext cx="2749721" cy="399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Consolas" panose="020B0609020204030204" pitchFamily="49" charset="0"/>
              </a:rPr>
              <a:t>hi there, john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7241611" y="485185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1768229" y="5954298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(greeting);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2932" y="5969806"/>
            <a:ext cx="2749721" cy="399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</a:t>
            </a:r>
            <a:r>
              <a:rPr lang="en-US" sz="2000" dirty="0" smtClean="0">
                <a:latin typeface="Consolas" panose="020B0609020204030204" pitchFamily="49" charset="0"/>
              </a:rPr>
              <a:t>i there, John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6649252" y="597924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Trim()</a:t>
            </a:r>
            <a:r>
              <a:rPr lang="en-US" dirty="0" smtClean="0"/>
              <a:t>: Removes leading and trailing whitespace (in a copy)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Useful for “fixing” user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3579812" y="2129879"/>
            <a:ext cx="531587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name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   George  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 err="1" smtClean="0">
                <a:latin typeface="Consolas" panose="020B0609020204030204" pitchFamily="49" charset="0"/>
              </a:rPr>
              <a:t>trimmedName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</a:rPr>
              <a:t>name.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Trim</a:t>
            </a:r>
            <a:r>
              <a:rPr lang="en-US" sz="2200" dirty="0" smtClean="0"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763" y="2039720"/>
            <a:ext cx="34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Gets the value </a:t>
            </a:r>
            <a:r>
              <a:rPr lang="en-US" dirty="0" smtClean="0">
                <a:latin typeface="Consolas" panose="020B0609020204030204" pitchFamily="49" charset="0"/>
              </a:rPr>
              <a:t>"George"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4963" y="2471752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47212" y="203972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is still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"   George  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761412" y="23622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836612" y="3892764"/>
            <a:ext cx="7026282" cy="16224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name = </a:t>
            </a:r>
            <a:r>
              <a:rPr lang="en-US" dirty="0" err="1" smtClean="0">
                <a:solidFill>
                  <a:schemeClr val="tx1"/>
                </a:solidFill>
              </a:rPr>
              <a:t>inputName.</a:t>
            </a:r>
            <a:r>
              <a:rPr lang="en-US" dirty="0" err="1" smtClean="0">
                <a:solidFill>
                  <a:srgbClr val="CC9900"/>
                </a:solidFill>
              </a:rPr>
              <a:t>Trim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 smtClean="0">
                <a:solidFill>
                  <a:srgbClr val="99CCFF"/>
                </a:solidFill>
              </a:rPr>
              <a:t>{name}</a:t>
            </a:r>
            <a:r>
              <a:rPr lang="en-US" dirty="0" smtClean="0">
                <a:solidFill>
                  <a:srgbClr val="FF5050"/>
                </a:solidFill>
              </a:rPr>
              <a:t>!"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7578" y="4030823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enters “   George   ”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7008812" y="4261656"/>
            <a:ext cx="1438766" cy="258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4670" y="4612639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gets </a:t>
            </a:r>
            <a:r>
              <a:rPr lang="en-US" dirty="0" smtClean="0">
                <a:latin typeface="Consolas" panose="020B0609020204030204" pitchFamily="49" charset="0"/>
              </a:rPr>
              <a:t>"George"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77711" y="5092213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Prints </a:t>
            </a:r>
            <a:r>
              <a:rPr lang="en-US" dirty="0" smtClean="0">
                <a:latin typeface="Consolas" panose="020B0609020204030204" pitchFamily="49" charset="0"/>
              </a:rPr>
              <a:t>Welcome, George!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6018212" y="4843472"/>
            <a:ext cx="2496458" cy="17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1"/>
          </p:cNvCxnSpPr>
          <p:nvPr/>
        </p:nvCxnSpPr>
        <p:spPr>
          <a:xfrm flipV="1">
            <a:off x="7008812" y="5323046"/>
            <a:ext cx="1168899" cy="10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6795" y="5717373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nsolas" panose="020B0609020204030204" pitchFamily="49" charset="0"/>
              </a:rPr>
              <a:t>Trim()</a:t>
            </a:r>
            <a:r>
              <a:rPr lang="en-US" dirty="0" smtClean="0"/>
              <a:t>, output would be </a:t>
            </a:r>
            <a:r>
              <a:rPr lang="en-US" dirty="0" smtClean="0">
                <a:latin typeface="Consolas" panose="020B0609020204030204" pitchFamily="49" charset="0"/>
              </a:rPr>
              <a:t>Welcome,    George  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20F0-690C-4498-9503-BAB28E49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B6B81-CD31-4BF5-AD77-F927B2E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421182" y="1524000"/>
            <a:ext cx="7648248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PersonalizedWelcomeMessage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firstName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2EA6E-2DE4-4F3D-8D35-6D24A8E5A62A}"/>
              </a:ext>
            </a:extLst>
          </p:cNvPr>
          <p:cNvSpPr txBox="1"/>
          <p:nvPr/>
        </p:nvSpPr>
        <p:spPr>
          <a:xfrm>
            <a:off x="5180012" y="2604883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firstName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3FF0B-AE8B-450C-BEA7-29088044783B}"/>
              </a:ext>
            </a:extLst>
          </p:cNvPr>
          <p:cNvCxnSpPr>
            <a:stCxn id="6" idx="1"/>
          </p:cNvCxnSpPr>
          <p:nvPr/>
        </p:nvCxnSpPr>
        <p:spPr>
          <a:xfrm flipH="1">
            <a:off x="3808412" y="2835716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5FCFB-52C0-43E6-9153-C3376C4CBE1A}"/>
              </a:ext>
            </a:extLst>
          </p:cNvPr>
          <p:cNvSpPr txBox="1"/>
          <p:nvPr/>
        </p:nvSpPr>
        <p:spPr>
          <a:xfrm>
            <a:off x="7137176" y="3820970"/>
            <a:ext cx="48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 line of text to be typed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D4D6E-EC0C-474E-BBBA-3813C0A04F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18212" y="4051803"/>
            <a:ext cx="1118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2D524-FBA4-4BCB-A96E-B7E21835695C}"/>
              </a:ext>
            </a:extLst>
          </p:cNvPr>
          <p:cNvSpPr txBox="1"/>
          <p:nvPr/>
        </p:nvSpPr>
        <p:spPr>
          <a:xfrm>
            <a:off x="8393438" y="3097510"/>
            <a:ext cx="34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text to the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E2D85-23E3-410E-B246-D1B33B5EC74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94612" y="3328343"/>
            <a:ext cx="698826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F354CB-E792-4828-A2A9-EBE688458D3F}"/>
              </a:ext>
            </a:extLst>
          </p:cNvPr>
          <p:cNvSpPr txBox="1"/>
          <p:nvPr/>
        </p:nvSpPr>
        <p:spPr>
          <a:xfrm>
            <a:off x="834581" y="5417403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text received from the console to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AD157-450F-4C10-99CF-4366E15A7E5C}"/>
              </a:ext>
            </a:extLst>
          </p:cNvPr>
          <p:cNvCxnSpPr>
            <a:cxnSpLocks/>
          </p:cNvCxnSpPr>
          <p:nvPr/>
        </p:nvCxnSpPr>
        <p:spPr>
          <a:xfrm flipV="1">
            <a:off x="2055812" y="4191002"/>
            <a:ext cx="0" cy="1371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805E4-6888-4458-B9AA-B4540CD24BFB}"/>
              </a:ext>
            </a:extLst>
          </p:cNvPr>
          <p:cNvSpPr txBox="1"/>
          <p:nvPr/>
        </p:nvSpPr>
        <p:spPr>
          <a:xfrm>
            <a:off x="7694612" y="5134055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text from </a:t>
            </a:r>
            <a:r>
              <a:rPr lang="en-US" dirty="0" err="1"/>
              <a:t>firstName</a:t>
            </a:r>
            <a:r>
              <a:rPr lang="en-US" dirty="0"/>
              <a:t> into this string and print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8A7D24-5B75-45E4-899B-0346BD7D3A0C}"/>
              </a:ext>
            </a:extLst>
          </p:cNvPr>
          <p:cNvCxnSpPr>
            <a:cxnSpLocks/>
          </p:cNvCxnSpPr>
          <p:nvPr/>
        </p:nvCxnSpPr>
        <p:spPr>
          <a:xfrm flipH="1" flipV="1">
            <a:off x="6780213" y="4572001"/>
            <a:ext cx="914399" cy="69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2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F4F7-0E65-46C1-B6D6-4BAD906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29CC-FF93-48EC-AF0F-53895242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WriteLine</a:t>
            </a:r>
            <a:r>
              <a:rPr lang="en-US" dirty="0"/>
              <a:t> gets input from your program: the argument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/>
              <a:t> gives output to your program: the </a:t>
            </a:r>
            <a:r>
              <a:rPr lang="en-US" b="1" dirty="0"/>
              <a:t>return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5FD47-B6CC-4F02-AA5C-38DB23AD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C1E33-9FCA-4CAD-8E30-266082848746}"/>
              </a:ext>
            </a:extLst>
          </p:cNvPr>
          <p:cNvSpPr txBox="1"/>
          <p:nvPr/>
        </p:nvSpPr>
        <p:spPr>
          <a:xfrm>
            <a:off x="802940" y="2312030"/>
            <a:ext cx="7491153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"Enter your first name"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29417-F444-4BD8-9F25-258F382F0175}"/>
              </a:ext>
            </a:extLst>
          </p:cNvPr>
          <p:cNvSpPr txBox="1"/>
          <p:nvPr/>
        </p:nvSpPr>
        <p:spPr>
          <a:xfrm>
            <a:off x="455612" y="4635477"/>
            <a:ext cx="5791970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F4886-B169-49A8-A217-74C5C77F8499}"/>
              </a:ext>
            </a:extLst>
          </p:cNvPr>
          <p:cNvSpPr txBox="1"/>
          <p:nvPr/>
        </p:nvSpPr>
        <p:spPr>
          <a:xfrm>
            <a:off x="802940" y="3077101"/>
            <a:ext cx="596188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myVar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ultiply 5">
            <a:extLst>
              <a:ext uri="{FF2B5EF4-FFF2-40B4-BE49-F238E27FC236}">
                <a16:creationId xmlns:a16="http://schemas.microsoft.com/office/drawing/2014/main" id="{48F4970A-4231-46C8-9E97-4DE5E22944E2}"/>
              </a:ext>
            </a:extLst>
          </p:cNvPr>
          <p:cNvSpPr/>
          <p:nvPr/>
        </p:nvSpPr>
        <p:spPr>
          <a:xfrm>
            <a:off x="6822740" y="2846916"/>
            <a:ext cx="852478" cy="923978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50750-AC13-4601-AE4A-09ACC28D22A3}"/>
              </a:ext>
            </a:extLst>
          </p:cNvPr>
          <p:cNvSpPr txBox="1"/>
          <p:nvPr/>
        </p:nvSpPr>
        <p:spPr>
          <a:xfrm>
            <a:off x="7675218" y="2892434"/>
            <a:ext cx="398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WriteLine</a:t>
            </a:r>
            <a:r>
              <a:rPr lang="en-US" dirty="0"/>
              <a:t> does not return a value, nothing to assign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5E609B1-27E6-4C5E-9877-5AE4707508B3}"/>
              </a:ext>
            </a:extLst>
          </p:cNvPr>
          <p:cNvSpPr/>
          <p:nvPr/>
        </p:nvSpPr>
        <p:spPr>
          <a:xfrm rot="16200000">
            <a:off x="4238816" y="3822023"/>
            <a:ext cx="304800" cy="294919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157AD-5B6E-4089-9E9F-989F73C2E3FE}"/>
              </a:ext>
            </a:extLst>
          </p:cNvPr>
          <p:cNvSpPr txBox="1"/>
          <p:nvPr/>
        </p:nvSpPr>
        <p:spPr>
          <a:xfrm>
            <a:off x="8990012" y="537587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EBAF-ECF7-4D0C-A3E0-A8B42C94E114}"/>
              </a:ext>
            </a:extLst>
          </p:cNvPr>
          <p:cNvSpPr txBox="1"/>
          <p:nvPr/>
        </p:nvSpPr>
        <p:spPr>
          <a:xfrm>
            <a:off x="8380412" y="1993790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0F5F51-16AA-4A7E-B0DF-F69C206489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770812" y="2224623"/>
            <a:ext cx="609600" cy="23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6E946D-56D0-4241-95FC-DF139F3E8371}"/>
              </a:ext>
            </a:extLst>
          </p:cNvPr>
          <p:cNvSpPr txBox="1"/>
          <p:nvPr/>
        </p:nvSpPr>
        <p:spPr>
          <a:xfrm>
            <a:off x="7243885" y="4631466"/>
            <a:ext cx="4092787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result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Consolas" panose="020B0609020204030204" pitchFamily="49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*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Consolas" panose="020B0609020204030204" pitchFamily="49" charset="0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AC460B9-8ECF-437D-8F76-0AF6405D5105}"/>
              </a:ext>
            </a:extLst>
          </p:cNvPr>
          <p:cNvSpPr/>
          <p:nvPr/>
        </p:nvSpPr>
        <p:spPr>
          <a:xfrm rot="16200000">
            <a:off x="10133012" y="4459270"/>
            <a:ext cx="304801" cy="152400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06911-D96A-473D-83DF-74A014A97E98}"/>
              </a:ext>
            </a:extLst>
          </p:cNvPr>
          <p:cNvSpPr txBox="1"/>
          <p:nvPr/>
        </p:nvSpPr>
        <p:spPr>
          <a:xfrm>
            <a:off x="2948571" y="5422358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(the return value)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87AD8C-FBA3-4634-8EA9-7DBC64B91A5F}"/>
              </a:ext>
            </a:extLst>
          </p:cNvPr>
          <p:cNvSpPr txBox="1"/>
          <p:nvPr/>
        </p:nvSpPr>
        <p:spPr>
          <a:xfrm>
            <a:off x="6170613" y="526971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argument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07280-1BD2-4B00-BF9B-188A033AD774}"/>
              </a:ext>
            </a:extLst>
          </p:cNvPr>
          <p:cNvCxnSpPr>
            <a:cxnSpLocks/>
          </p:cNvCxnSpPr>
          <p:nvPr/>
        </p:nvCxnSpPr>
        <p:spPr>
          <a:xfrm flipH="1" flipV="1">
            <a:off x="5770908" y="4960964"/>
            <a:ext cx="572269" cy="405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b="1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</a:t>
            </a:r>
            <a:r>
              <a:rPr lang="en-US" dirty="0" smtClean="0"/>
              <a:t>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String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59175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1F25-CF65-41D1-B805-ED3C591E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AFB1-FFCD-476D-A365-88D5D313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have exactly one result type; methods have exactly one return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/>
              <a:t> always returns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no matter what user 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36E97-B481-4F7D-B3FA-6E7335FE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06183-BAAE-455F-9BAD-89AF594A00C1}"/>
              </a:ext>
            </a:extLst>
          </p:cNvPr>
          <p:cNvSpPr txBox="1"/>
          <p:nvPr/>
        </p:nvSpPr>
        <p:spPr>
          <a:xfrm>
            <a:off x="4661636" y="2590800"/>
            <a:ext cx="158408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365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7.0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2DBC-52BC-4466-99CF-6D3CFB661EE1}"/>
              </a:ext>
            </a:extLst>
          </p:cNvPr>
          <p:cNvSpPr txBox="1"/>
          <p:nvPr/>
        </p:nvSpPr>
        <p:spPr>
          <a:xfrm>
            <a:off x="4224536" y="201404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9D6A3-BBB4-46BB-A152-CB0492CB8A4B}"/>
              </a:ext>
            </a:extLst>
          </p:cNvPr>
          <p:cNvSpPr txBox="1"/>
          <p:nvPr/>
        </p:nvSpPr>
        <p:spPr>
          <a:xfrm>
            <a:off x="5957036" y="20064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0C4B0C2-16A9-42BF-A61F-8396BEF2B0D0}"/>
              </a:ext>
            </a:extLst>
          </p:cNvPr>
          <p:cNvSpPr/>
          <p:nvPr/>
        </p:nvSpPr>
        <p:spPr>
          <a:xfrm rot="16200000">
            <a:off x="5262842" y="2450981"/>
            <a:ext cx="321588" cy="1371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EDC6B-28C5-4C8F-A7EB-C1F2D5BB7933}"/>
              </a:ext>
            </a:extLst>
          </p:cNvPr>
          <p:cNvSpPr txBox="1"/>
          <p:nvPr/>
        </p:nvSpPr>
        <p:spPr>
          <a:xfrm>
            <a:off x="4821548" y="329467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4CCF9D-17E8-49B0-9A7B-ADA74F2712F8}"/>
              </a:ext>
            </a:extLst>
          </p:cNvPr>
          <p:cNvCxnSpPr>
            <a:cxnSpLocks/>
          </p:cNvCxnSpPr>
          <p:nvPr/>
        </p:nvCxnSpPr>
        <p:spPr>
          <a:xfrm>
            <a:off x="4661635" y="2444058"/>
            <a:ext cx="204912" cy="22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C00271-E705-4A88-8851-D7E8F4B54CF5}"/>
              </a:ext>
            </a:extLst>
          </p:cNvPr>
          <p:cNvCxnSpPr/>
          <p:nvPr/>
        </p:nvCxnSpPr>
        <p:spPr>
          <a:xfrm flipH="1">
            <a:off x="6109436" y="2433047"/>
            <a:ext cx="228600" cy="212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A9D34-31F9-44C3-8407-76CF1CC2E554}"/>
              </a:ext>
            </a:extLst>
          </p:cNvPr>
          <p:cNvSpPr txBox="1"/>
          <p:nvPr/>
        </p:nvSpPr>
        <p:spPr>
          <a:xfrm>
            <a:off x="7718464" y="2560022"/>
            <a:ext cx="324319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7B0EB81-47AC-4751-BC55-3B02B846ADC7}"/>
              </a:ext>
            </a:extLst>
          </p:cNvPr>
          <p:cNvSpPr/>
          <p:nvPr/>
        </p:nvSpPr>
        <p:spPr>
          <a:xfrm rot="16200000">
            <a:off x="9134191" y="1683362"/>
            <a:ext cx="321242" cy="2895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F4FFC-0153-4675-9444-F2656D135372}"/>
              </a:ext>
            </a:extLst>
          </p:cNvPr>
          <p:cNvSpPr txBox="1"/>
          <p:nvPr/>
        </p:nvSpPr>
        <p:spPr>
          <a:xfrm>
            <a:off x="8685212" y="326984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74D0F-6386-4498-93C8-6020C3BD4AB9}"/>
              </a:ext>
            </a:extLst>
          </p:cNvPr>
          <p:cNvSpPr txBox="1"/>
          <p:nvPr/>
        </p:nvSpPr>
        <p:spPr>
          <a:xfrm>
            <a:off x="836612" y="4483845"/>
            <a:ext cx="88505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"Enter your age:"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age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"Enter your height in meters:"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height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EC1F6-2640-4209-BF8D-CEF055A6B694}"/>
              </a:ext>
            </a:extLst>
          </p:cNvPr>
          <p:cNvSpPr txBox="1"/>
          <p:nvPr/>
        </p:nvSpPr>
        <p:spPr>
          <a:xfrm>
            <a:off x="8497821" y="4732001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the value </a:t>
            </a:r>
            <a:r>
              <a:rPr lang="en-US" dirty="0">
                <a:latin typeface="Consolas" panose="020B0609020204030204" pitchFamily="49" charset="0"/>
              </a:rPr>
              <a:t>"30"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4D156-6F5B-4F1F-AFFF-3983654A1B9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99212" y="4962834"/>
            <a:ext cx="2098609" cy="145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23EBC0-4FAF-43EF-B922-CD3B37CBD99B}"/>
              </a:ext>
            </a:extLst>
          </p:cNvPr>
          <p:cNvSpPr txBox="1"/>
          <p:nvPr/>
        </p:nvSpPr>
        <p:spPr>
          <a:xfrm>
            <a:off x="3579812" y="6104369"/>
            <a:ext cx="460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the value </a:t>
            </a:r>
            <a:r>
              <a:rPr lang="en-US" dirty="0">
                <a:latin typeface="Consolas" panose="020B0609020204030204" pitchFamily="49" charset="0"/>
              </a:rPr>
              <a:t>"1.77"</a:t>
            </a:r>
            <a:r>
              <a:rPr lang="en-US" dirty="0"/>
              <a:t> (not </a:t>
            </a:r>
            <a:r>
              <a:rPr lang="en-US" dirty="0">
                <a:latin typeface="Consolas" panose="020B0609020204030204" pitchFamily="49" charset="0"/>
              </a:rPr>
              <a:t>1.77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E0416A-FA17-4494-8DAF-F02FFB26DD98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2894012" y="5983908"/>
            <a:ext cx="685800" cy="35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5D52-FD2E-4115-8650-33C38F2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63E4-26A2-4717-9CAB-938CBF8B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Converting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requires a specific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converting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uses a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C5A6-6565-49A3-B2E4-90B73779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0B34-4A0B-43FC-AECB-F1DA4839B058}"/>
              </a:ext>
            </a:extLst>
          </p:cNvPr>
          <p:cNvSpPr txBox="1"/>
          <p:nvPr/>
        </p:nvSpPr>
        <p:spPr>
          <a:xfrm>
            <a:off x="888943" y="2129879"/>
            <a:ext cx="500489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885A9E-E76D-4ABB-9846-AE29B0E3514E}"/>
              </a:ext>
            </a:extLst>
          </p:cNvPr>
          <p:cNvSpPr/>
          <p:nvPr/>
        </p:nvSpPr>
        <p:spPr>
          <a:xfrm>
            <a:off x="6062822" y="23198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D261D-E8E3-4EE1-936D-5579DA06A7FD}"/>
              </a:ext>
            </a:extLst>
          </p:cNvPr>
          <p:cNvSpPr txBox="1"/>
          <p:nvPr/>
        </p:nvSpPr>
        <p:spPr>
          <a:xfrm>
            <a:off x="6780212" y="2283767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string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F1916-EB96-4332-AB38-3082D20ED8FE}"/>
              </a:ext>
            </a:extLst>
          </p:cNvPr>
          <p:cNvSpPr txBox="1"/>
          <p:nvPr/>
        </p:nvSpPr>
        <p:spPr>
          <a:xfrm>
            <a:off x="888943" y="2979440"/>
            <a:ext cx="438293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}"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EE3B499-4FB1-423D-9DE2-0A074D435615}"/>
              </a:ext>
            </a:extLst>
          </p:cNvPr>
          <p:cNvSpPr/>
          <p:nvPr/>
        </p:nvSpPr>
        <p:spPr>
          <a:xfrm rot="8235470" flipH="1">
            <a:off x="5650979" y="2696024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5A74-1EFA-48EF-AB5A-BD42F9D72AE3}"/>
              </a:ext>
            </a:extLst>
          </p:cNvPr>
          <p:cNvSpPr txBox="1"/>
          <p:nvPr/>
        </p:nvSpPr>
        <p:spPr>
          <a:xfrm>
            <a:off x="989012" y="4507160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"30"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2BF23B-60EE-4EAA-B0BF-2E057E76D9D3}"/>
              </a:ext>
            </a:extLst>
          </p:cNvPr>
          <p:cNvSpPr/>
          <p:nvPr/>
        </p:nvSpPr>
        <p:spPr>
          <a:xfrm>
            <a:off x="5360439" y="4724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9A9D7-F02D-4EBC-87FA-68A4BC36B855}"/>
              </a:ext>
            </a:extLst>
          </p:cNvPr>
          <p:cNvSpPr txBox="1"/>
          <p:nvPr/>
        </p:nvSpPr>
        <p:spPr>
          <a:xfrm>
            <a:off x="6077829" y="46883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B0095-215C-49CB-91BB-916A70E924B0}"/>
              </a:ext>
            </a:extLst>
          </p:cNvPr>
          <p:cNvSpPr txBox="1"/>
          <p:nvPr/>
        </p:nvSpPr>
        <p:spPr>
          <a:xfrm>
            <a:off x="989012" y="5360313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A51A0828-A7CE-4072-9A2B-40349E04D56A}"/>
              </a:ext>
            </a:extLst>
          </p:cNvPr>
          <p:cNvSpPr/>
          <p:nvPr/>
        </p:nvSpPr>
        <p:spPr>
          <a:xfrm rot="8235470" flipH="1">
            <a:off x="6039784" y="5049930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7928E23-6FEB-4735-9B60-DAB819111176}"/>
              </a:ext>
            </a:extLst>
          </p:cNvPr>
          <p:cNvSpPr/>
          <p:nvPr/>
        </p:nvSpPr>
        <p:spPr>
          <a:xfrm rot="16200000">
            <a:off x="4053193" y="4672529"/>
            <a:ext cx="321242" cy="254199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25C26-527C-4D9D-9640-2BBD6C564C3F}"/>
              </a:ext>
            </a:extLst>
          </p:cNvPr>
          <p:cNvSpPr txBox="1"/>
          <p:nvPr/>
        </p:nvSpPr>
        <p:spPr>
          <a:xfrm>
            <a:off x="3413714" y="607724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3879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786-B8EB-4B67-B887-AE338481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6090-4250-4784-9924-7525F25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built-in numeric type has a “Parse”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for turning user input into correct data type: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EBBA-8BCD-48A4-8622-8FED336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148D-6EEC-4B9A-9EB5-65648C3F51B9}"/>
              </a:ext>
            </a:extLst>
          </p:cNvPr>
          <p:cNvSpPr txBox="1"/>
          <p:nvPr/>
        </p:nvSpPr>
        <p:spPr>
          <a:xfrm>
            <a:off x="1065212" y="22098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196C-AE3A-400F-9BFF-61DA6C4BB885}"/>
              </a:ext>
            </a:extLst>
          </p:cNvPr>
          <p:cNvSpPr txBox="1"/>
          <p:nvPr/>
        </p:nvSpPr>
        <p:spPr>
          <a:xfrm>
            <a:off x="1065212" y="29554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long.Parse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55490-5B45-450A-8649-B010FD53B26D}"/>
              </a:ext>
            </a:extLst>
          </p:cNvPr>
          <p:cNvSpPr txBox="1"/>
          <p:nvPr/>
        </p:nvSpPr>
        <p:spPr>
          <a:xfrm>
            <a:off x="4371974" y="2209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5A58C-386B-4F34-9952-E4CBD1E81A25}"/>
              </a:ext>
            </a:extLst>
          </p:cNvPr>
          <p:cNvCxnSpPr>
            <a:cxnSpLocks/>
          </p:cNvCxnSpPr>
          <p:nvPr/>
        </p:nvCxnSpPr>
        <p:spPr>
          <a:xfrm>
            <a:off x="3798653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99095D-90C4-422F-ABDC-628E76B37B66}"/>
              </a:ext>
            </a:extLst>
          </p:cNvPr>
          <p:cNvSpPr txBox="1"/>
          <p:nvPr/>
        </p:nvSpPr>
        <p:spPr>
          <a:xfrm>
            <a:off x="4541892" y="295544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90C1E-A00D-4753-8AFC-A4246C38A84C}"/>
              </a:ext>
            </a:extLst>
          </p:cNvPr>
          <p:cNvCxnSpPr>
            <a:cxnSpLocks/>
          </p:cNvCxnSpPr>
          <p:nvPr/>
        </p:nvCxnSpPr>
        <p:spPr>
          <a:xfrm>
            <a:off x="3968571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ACAB9-2672-40E7-9CF3-DCF7D31560C5}"/>
              </a:ext>
            </a:extLst>
          </p:cNvPr>
          <p:cNvSpPr txBox="1"/>
          <p:nvPr/>
        </p:nvSpPr>
        <p:spPr>
          <a:xfrm>
            <a:off x="5957259" y="22098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double.Parse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E452D-8C57-4EF4-9D96-7C1125642733}"/>
              </a:ext>
            </a:extLst>
          </p:cNvPr>
          <p:cNvSpPr txBox="1"/>
          <p:nvPr/>
        </p:nvSpPr>
        <p:spPr>
          <a:xfrm>
            <a:off x="10232286" y="22098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FB713-7AFA-4B72-83BC-02DA531452BB}"/>
              </a:ext>
            </a:extLst>
          </p:cNvPr>
          <p:cNvCxnSpPr>
            <a:cxnSpLocks/>
          </p:cNvCxnSpPr>
          <p:nvPr/>
        </p:nvCxnSpPr>
        <p:spPr>
          <a:xfrm>
            <a:off x="9599612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398490-88D5-46AE-8A63-FAEA61F95264}"/>
              </a:ext>
            </a:extLst>
          </p:cNvPr>
          <p:cNvSpPr txBox="1"/>
          <p:nvPr/>
        </p:nvSpPr>
        <p:spPr>
          <a:xfrm>
            <a:off x="5957259" y="295544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float.Parse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65895-86F5-45F7-B861-88B6D11FBC82}"/>
              </a:ext>
            </a:extLst>
          </p:cNvPr>
          <p:cNvSpPr txBox="1"/>
          <p:nvPr/>
        </p:nvSpPr>
        <p:spPr>
          <a:xfrm>
            <a:off x="10035380" y="295544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86BFC5-AA6E-40D9-9899-8BC4977D2299}"/>
              </a:ext>
            </a:extLst>
          </p:cNvPr>
          <p:cNvCxnSpPr>
            <a:cxnSpLocks/>
          </p:cNvCxnSpPr>
          <p:nvPr/>
        </p:nvCxnSpPr>
        <p:spPr>
          <a:xfrm>
            <a:off x="9370373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F2D-8725-4180-9D30-F525A4259493}"/>
              </a:ext>
            </a:extLst>
          </p:cNvPr>
          <p:cNvSpPr txBox="1"/>
          <p:nvPr/>
        </p:nvSpPr>
        <p:spPr>
          <a:xfrm>
            <a:off x="2636478" y="4583075"/>
            <a:ext cx="6641562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"Enter your age:"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ageString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age = </a:t>
            </a:r>
            <a:r>
              <a:rPr lang="en-US" sz="24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ageString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F57B8-E885-49B8-B02F-E05EBBE80DC3}"/>
              </a:ext>
            </a:extLst>
          </p:cNvPr>
          <p:cNvSpPr txBox="1"/>
          <p:nvPr/>
        </p:nvSpPr>
        <p:spPr>
          <a:xfrm>
            <a:off x="671762" y="4876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</a:t>
            </a:r>
            <a:r>
              <a:rPr lang="en-US" dirty="0">
                <a:latin typeface="Consolas" panose="020B0609020204030204" pitchFamily="49" charset="0"/>
              </a:rPr>
              <a:t>"30"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1E8D6-5595-41D2-853B-FE608747DFD7}"/>
              </a:ext>
            </a:extLst>
          </p:cNvPr>
          <p:cNvSpPr txBox="1"/>
          <p:nvPr/>
        </p:nvSpPr>
        <p:spPr>
          <a:xfrm>
            <a:off x="804134" y="5474868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</a:t>
            </a:r>
            <a:r>
              <a:rPr lang="en-US" dirty="0">
                <a:latin typeface="Consolas" panose="020B0609020204030204" pitchFamily="49" charset="0"/>
              </a:rPr>
              <a:t>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C73E8-EE32-4D62-B28A-C125081E5FCF}"/>
              </a:ext>
            </a:extLst>
          </p:cNvPr>
          <p:cNvCxnSpPr>
            <a:endCxn id="18" idx="1"/>
          </p:cNvCxnSpPr>
          <p:nvPr/>
        </p:nvCxnSpPr>
        <p:spPr>
          <a:xfrm>
            <a:off x="2046412" y="5107632"/>
            <a:ext cx="590066" cy="7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9D4966-1AD9-4B52-B730-196747DAC178}"/>
              </a:ext>
            </a:extLst>
          </p:cNvPr>
          <p:cNvCxnSpPr>
            <a:stCxn id="19" idx="3"/>
          </p:cNvCxnSpPr>
          <p:nvPr/>
        </p:nvCxnSpPr>
        <p:spPr>
          <a:xfrm flipV="1">
            <a:off x="1984265" y="5568653"/>
            <a:ext cx="757347" cy="137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0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25335</TotalTime>
  <Words>2189</Words>
  <Application>Microsoft Office PowerPoint</Application>
  <PresentationFormat>Custom</PresentationFormat>
  <Paragraphs>455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Reading Input and Displaying Output</vt:lpstr>
      <vt:lpstr>Outline</vt:lpstr>
      <vt:lpstr>Input from the User</vt:lpstr>
      <vt:lpstr>User Input Example</vt:lpstr>
      <vt:lpstr>Method Input and Output</vt:lpstr>
      <vt:lpstr>Outline</vt:lpstr>
      <vt:lpstr>User Input and Data Types</vt:lpstr>
      <vt:lpstr>String Conversions</vt:lpstr>
      <vt:lpstr>Parse Methods</vt:lpstr>
      <vt:lpstr>Method Input and Output</vt:lpstr>
      <vt:lpstr>Parsing User Input</vt:lpstr>
      <vt:lpstr>Outline</vt:lpstr>
      <vt:lpstr>What Could Go Wrong?</vt:lpstr>
      <vt:lpstr>What Could Go Wrong?</vt:lpstr>
      <vt:lpstr>Correct Number Formatting</vt:lpstr>
      <vt:lpstr>Correct Number Formatting</vt:lpstr>
      <vt:lpstr>Outline</vt:lpstr>
      <vt:lpstr>String Interpolation</vt:lpstr>
      <vt:lpstr>Behind the Scenes</vt:lpstr>
      <vt:lpstr>Interpolation and ToString</vt:lpstr>
      <vt:lpstr>Interpolation and ToString</vt:lpstr>
      <vt:lpstr>Storing and Printing Strings</vt:lpstr>
      <vt:lpstr>Outline</vt:lpstr>
      <vt:lpstr>String Concatenation</vt:lpstr>
      <vt:lpstr>Mixed Types with +</vt:lpstr>
      <vt:lpstr>Interpolation and Concatenation</vt:lpstr>
      <vt:lpstr>Concatenation Puzzle</vt:lpstr>
      <vt:lpstr>Parentheses Define Order</vt:lpstr>
      <vt:lpstr>Outline</vt:lpstr>
      <vt:lpstr>Formatting Strings with Methods</vt:lpstr>
      <vt:lpstr>Formatting Strings with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Parsing Input; Displaying Output</dc:title>
  <dc:creator>Edward Tremel</dc:creator>
  <cp:lastModifiedBy>Tremel, Edward J.</cp:lastModifiedBy>
  <cp:revision>174</cp:revision>
  <dcterms:created xsi:type="dcterms:W3CDTF">2020-06-08T19:15:40Z</dcterms:created>
  <dcterms:modified xsi:type="dcterms:W3CDTF">2021-09-09T00:08:28Z</dcterms:modified>
</cp:coreProperties>
</file>