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9" r:id="rId3"/>
    <p:sldId id="299" r:id="rId4"/>
    <p:sldId id="300" r:id="rId5"/>
    <p:sldId id="301" r:id="rId6"/>
    <p:sldId id="302" r:id="rId7"/>
    <p:sldId id="303" r:id="rId8"/>
    <p:sldId id="315" r:id="rId9"/>
    <p:sldId id="305" r:id="rId10"/>
    <p:sldId id="307" r:id="rId11"/>
    <p:sldId id="308" r:id="rId12"/>
    <p:sldId id="309" r:id="rId13"/>
    <p:sldId id="312" r:id="rId14"/>
    <p:sldId id="320" r:id="rId15"/>
    <p:sldId id="316" r:id="rId16"/>
    <p:sldId id="317" r:id="rId17"/>
    <p:sldId id="318" r:id="rId18"/>
    <p:sldId id="319" r:id="rId19"/>
    <p:sldId id="327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99FF"/>
    <a:srgbClr val="CC9900"/>
    <a:srgbClr val="99CC00"/>
    <a:srgbClr val="9933FF"/>
    <a:srgbClr val="99CCFF"/>
    <a:srgbClr val="FF5050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19FD-7E96-4F38-AC78-28694F9FA1EC}" v="359" dt="2021-02-11T22:59:44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61" d="100"/>
          <a:sy n="61" d="100"/>
        </p:scale>
        <p:origin x="90" y="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EBE19FD-7E96-4F38-AC78-28694F9FA1EC}"/>
    <pc:docChg chg="undo redo custSel addSld delSld modSld">
      <pc:chgData name="Edward Tremel" userId="99c4cb7793acbe54" providerId="LiveId" clId="{4EBE19FD-7E96-4F38-AC78-28694F9FA1EC}" dt="2021-02-11T23:01:05.910" v="6658" actId="20577"/>
      <pc:docMkLst>
        <pc:docMk/>
      </pc:docMkLst>
      <pc:sldChg chg="modSp mod">
        <pc:chgData name="Edward Tremel" userId="99c4cb7793acbe54" providerId="LiveId" clId="{4EBE19FD-7E96-4F38-AC78-28694F9FA1EC}" dt="2021-02-11T03:18:25.213" v="40" actId="20577"/>
        <pc:sldMkLst>
          <pc:docMk/>
          <pc:sldMk cId="1341984711" sldId="256"/>
        </pc:sldMkLst>
        <pc:spChg chg="mod">
          <ac:chgData name="Edward Tremel" userId="99c4cb7793acbe54" providerId="LiveId" clId="{4EBE19FD-7E96-4F38-AC78-28694F9FA1EC}" dt="2021-02-11T03:18:25.213" v="40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EBE19FD-7E96-4F38-AC78-28694F9FA1EC}" dt="2021-02-11T04:58:41.092" v="861" actId="20577"/>
        <pc:sldMkLst>
          <pc:docMk/>
          <pc:sldMk cId="2425262121" sldId="279"/>
        </pc:sldMkLst>
        <pc:spChg chg="mod">
          <ac:chgData name="Edward Tremel" userId="99c4cb7793acbe54" providerId="LiveId" clId="{4EBE19FD-7E96-4F38-AC78-28694F9FA1EC}" dt="2021-02-11T04:58:41.092" v="861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009408360" sldId="280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58536725" sldId="281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2312733904" sldId="284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3657153785" sldId="285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610604325" sldId="286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41211275" sldId="287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097502359" sldId="288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142818991" sldId="289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06565337" sldId="290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967918963" sldId="291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21131025" sldId="292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58422600" sldId="293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574594551" sldId="294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3640009734" sldId="295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444984574" sldId="296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247204109" sldId="297"/>
        </pc:sldMkLst>
      </pc:sldChg>
      <pc:sldChg chg="modSp new mod">
        <pc:chgData name="Edward Tremel" userId="99c4cb7793acbe54" providerId="LiveId" clId="{4EBE19FD-7E96-4F38-AC78-28694F9FA1EC}" dt="2021-02-11T04:59:25.617" v="1033" actId="20577"/>
        <pc:sldMkLst>
          <pc:docMk/>
          <pc:sldMk cId="68483168" sldId="298"/>
        </pc:sldMkLst>
        <pc:spChg chg="mod">
          <ac:chgData name="Edward Tremel" userId="99c4cb7793acbe54" providerId="LiveId" clId="{4EBE19FD-7E96-4F38-AC78-28694F9FA1EC}" dt="2021-02-11T04:44:36.189" v="46" actId="20577"/>
          <ac:spMkLst>
            <pc:docMk/>
            <pc:sldMk cId="68483168" sldId="298"/>
            <ac:spMk id="2" creationId="{A0D63792-C23A-4224-A588-E546F3BBE795}"/>
          </ac:spMkLst>
        </pc:spChg>
        <pc:spChg chg="mod">
          <ac:chgData name="Edward Tremel" userId="99c4cb7793acbe54" providerId="LiveId" clId="{4EBE19FD-7E96-4F38-AC78-28694F9FA1EC}" dt="2021-02-11T04:59:25.617" v="1033" actId="20577"/>
          <ac:spMkLst>
            <pc:docMk/>
            <pc:sldMk cId="68483168" sldId="298"/>
            <ac:spMk id="3" creationId="{4276A312-702E-4550-903D-F42FAEAED097}"/>
          </ac:spMkLst>
        </pc:spChg>
      </pc:sldChg>
      <pc:sldChg chg="addSp delSp modSp new mod modAnim">
        <pc:chgData name="Edward Tremel" userId="99c4cb7793acbe54" providerId="LiveId" clId="{4EBE19FD-7E96-4F38-AC78-28694F9FA1EC}" dt="2021-02-11T18:21:46.389" v="1371"/>
        <pc:sldMkLst>
          <pc:docMk/>
          <pc:sldMk cId="2189962209" sldId="299"/>
        </pc:sldMkLst>
        <pc:spChg chg="mod">
          <ac:chgData name="Edward Tremel" userId="99c4cb7793acbe54" providerId="LiveId" clId="{4EBE19FD-7E96-4F38-AC78-28694F9FA1EC}" dt="2021-02-11T18:17:55.783" v="1257" actId="20577"/>
          <ac:spMkLst>
            <pc:docMk/>
            <pc:sldMk cId="2189962209" sldId="299"/>
            <ac:spMk id="2" creationId="{97FB2C22-A3EC-4D32-97BC-A4A6F5EC6373}"/>
          </ac:spMkLst>
        </pc:spChg>
        <pc:spChg chg="del">
          <ac:chgData name="Edward Tremel" userId="99c4cb7793acbe54" providerId="LiveId" clId="{4EBE19FD-7E96-4F38-AC78-28694F9FA1EC}" dt="2021-02-11T13:50:55.264" v="1060" actId="478"/>
          <ac:spMkLst>
            <pc:docMk/>
            <pc:sldMk cId="2189962209" sldId="299"/>
            <ac:spMk id="3" creationId="{2DCFF7D7-7AC3-4EBB-9326-9E1C1327780E}"/>
          </ac:spMkLst>
        </pc:spChg>
        <pc:spChg chg="add del">
          <ac:chgData name="Edward Tremel" userId="99c4cb7793acbe54" providerId="LiveId" clId="{4EBE19FD-7E96-4F38-AC78-28694F9FA1EC}" dt="2021-02-11T13:50:56.528" v="1062" actId="22"/>
          <ac:spMkLst>
            <pc:docMk/>
            <pc:sldMk cId="2189962209" sldId="299"/>
            <ac:spMk id="6" creationId="{90395808-3E1D-4713-BD66-8AC00E6F211B}"/>
          </ac:spMkLst>
        </pc:spChg>
        <pc:spChg chg="add mod">
          <ac:chgData name="Edward Tremel" userId="99c4cb7793acbe54" providerId="LiveId" clId="{4EBE19FD-7E96-4F38-AC78-28694F9FA1EC}" dt="2021-02-11T18:18:31.569" v="1272" actId="1076"/>
          <ac:spMkLst>
            <pc:docMk/>
            <pc:sldMk cId="2189962209" sldId="299"/>
            <ac:spMk id="7" creationId="{32170CB1-C60C-4571-9558-ED622DF401BD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8" creationId="{F41B3EF6-BA91-4D6F-A938-A4D128A08F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9" creationId="{A6CEFA18-E8D7-4C06-B98B-4D48DEA3FD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0" creationId="{7214EF6C-96A7-438F-B3C0-CFAC995A0E39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1" creationId="{C0EC8D6D-4F91-440C-A287-013C557E475C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6" creationId="{0A684DE9-D376-45A6-9F7E-8C03054C6EB5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7" creationId="{A3044869-8D2A-4DD2-B9FC-D9BB425AF1BE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8" creationId="{A39B03B2-AF4A-4846-9228-9691FF74D93A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9" creationId="{67B39AD6-5236-4C9C-8624-B31D5C8EBF66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20" creationId="{25726834-2F33-4CE4-9DC0-1ADD43EB8169}"/>
          </ac:spMkLst>
        </pc:spChg>
        <pc:spChg chg="add mod">
          <ac:chgData name="Edward Tremel" userId="99c4cb7793acbe54" providerId="LiveId" clId="{4EBE19FD-7E96-4F38-AC78-28694F9FA1EC}" dt="2021-02-11T13:57:07.658" v="1222" actId="20577"/>
          <ac:spMkLst>
            <pc:docMk/>
            <pc:sldMk cId="2189962209" sldId="299"/>
            <ac:spMk id="21" creationId="{4438558B-9162-4D3E-834B-6443D41FCC20}"/>
          </ac:spMkLst>
        </pc:spChg>
        <pc:spChg chg="add mod">
          <ac:chgData name="Edward Tremel" userId="99c4cb7793acbe54" providerId="LiveId" clId="{4EBE19FD-7E96-4F38-AC78-28694F9FA1EC}" dt="2021-02-11T13:56:53.856" v="1213" actId="20577"/>
          <ac:spMkLst>
            <pc:docMk/>
            <pc:sldMk cId="2189962209" sldId="299"/>
            <ac:spMk id="23" creationId="{AC03E48D-7B69-4FA1-B15D-33EFA5E8037F}"/>
          </ac:spMkLst>
        </pc:spChg>
        <pc:spChg chg="add mod">
          <ac:chgData name="Edward Tremel" userId="99c4cb7793acbe54" providerId="LiveId" clId="{4EBE19FD-7E96-4F38-AC78-28694F9FA1EC}" dt="2021-02-11T13:56:56.924" v="1216" actId="20577"/>
          <ac:spMkLst>
            <pc:docMk/>
            <pc:sldMk cId="2189962209" sldId="299"/>
            <ac:spMk id="24" creationId="{8EFB8573-9491-44EF-80A6-FBD11EABBAC8}"/>
          </ac:spMkLst>
        </pc:spChg>
        <pc:spChg chg="add mod">
          <ac:chgData name="Edward Tremel" userId="99c4cb7793acbe54" providerId="LiveId" clId="{4EBE19FD-7E96-4F38-AC78-28694F9FA1EC}" dt="2021-02-11T18:20:53.974" v="1364" actId="1076"/>
          <ac:spMkLst>
            <pc:docMk/>
            <pc:sldMk cId="2189962209" sldId="299"/>
            <ac:spMk id="25" creationId="{BFD15A6C-0A2D-480C-9047-FFC8B49B14EE}"/>
          </ac:spMkLst>
        </pc:spChg>
        <pc:spChg chg="add mod">
          <ac:chgData name="Edward Tremel" userId="99c4cb7793acbe54" providerId="LiveId" clId="{4EBE19FD-7E96-4F38-AC78-28694F9FA1EC}" dt="2021-02-11T18:20:45.898" v="1362" actId="1076"/>
          <ac:spMkLst>
            <pc:docMk/>
            <pc:sldMk cId="2189962209" sldId="299"/>
            <ac:spMk id="28" creationId="{BC96CF55-E430-4B1A-9DE6-0B839756A887}"/>
          </ac:spMkLst>
        </pc:spChg>
        <pc:cxnChg chg="add del mod">
          <ac:chgData name="Edward Tremel" userId="99c4cb7793acbe54" providerId="LiveId" clId="{4EBE19FD-7E96-4F38-AC78-28694F9FA1EC}" dt="2021-02-11T13:54:45.491" v="1183" actId="478"/>
          <ac:cxnSpMkLst>
            <pc:docMk/>
            <pc:sldMk cId="2189962209" sldId="299"/>
            <ac:cxnSpMk id="13" creationId="{FC0C9016-5728-44CE-8A2E-2621D6E3CAE3}"/>
          </ac:cxnSpMkLst>
        </pc:cxnChg>
        <pc:cxnChg chg="add mod">
          <ac:chgData name="Edward Tremel" userId="99c4cb7793acbe54" providerId="LiveId" clId="{4EBE19FD-7E96-4F38-AC78-28694F9FA1EC}" dt="2021-02-11T13:57:02.275" v="1220" actId="1036"/>
          <ac:cxnSpMkLst>
            <pc:docMk/>
            <pc:sldMk cId="2189962209" sldId="299"/>
            <ac:cxnSpMk id="15" creationId="{FA40CDDC-38DD-4B74-9C0A-8EE94623A574}"/>
          </ac:cxnSpMkLst>
        </pc:cxnChg>
        <pc:cxnChg chg="add mod">
          <ac:chgData name="Edward Tremel" userId="99c4cb7793acbe54" providerId="LiveId" clId="{4EBE19FD-7E96-4F38-AC78-28694F9FA1EC}" dt="2021-02-11T13:56:50.149" v="1210" actId="1076"/>
          <ac:cxnSpMkLst>
            <pc:docMk/>
            <pc:sldMk cId="2189962209" sldId="299"/>
            <ac:cxnSpMk id="22" creationId="{A61BACA9-8945-4A14-9E95-BF803EE7EF03}"/>
          </ac:cxnSpMkLst>
        </pc:cxnChg>
        <pc:cxnChg chg="add mod">
          <ac:chgData name="Edward Tremel" userId="99c4cb7793acbe54" providerId="LiveId" clId="{4EBE19FD-7E96-4F38-AC78-28694F9FA1EC}" dt="2021-02-11T18:20:56.059" v="1365" actId="14100"/>
          <ac:cxnSpMkLst>
            <pc:docMk/>
            <pc:sldMk cId="2189962209" sldId="299"/>
            <ac:cxnSpMk id="27" creationId="{9B50E420-1B45-424D-A45B-868F6DDC7A2B}"/>
          </ac:cxnSpMkLst>
        </pc:cxnChg>
        <pc:cxnChg chg="add mod">
          <ac:chgData name="Edward Tremel" userId="99c4cb7793acbe54" providerId="LiveId" clId="{4EBE19FD-7E96-4F38-AC78-28694F9FA1EC}" dt="2021-02-11T18:20:48.424" v="1363" actId="14100"/>
          <ac:cxnSpMkLst>
            <pc:docMk/>
            <pc:sldMk cId="2189962209" sldId="299"/>
            <ac:cxnSpMk id="29" creationId="{1BEE733A-3754-4EB7-A6F4-F5AFE935CC37}"/>
          </ac:cxnSpMkLst>
        </pc:cxnChg>
      </pc:sldChg>
      <pc:sldChg chg="addSp delSp modSp new mod">
        <pc:chgData name="Edward Tremel" userId="99c4cb7793acbe54" providerId="LiveId" clId="{4EBE19FD-7E96-4F38-AC78-28694F9FA1EC}" dt="2021-02-11T20:17:20.777" v="2231" actId="14100"/>
        <pc:sldMkLst>
          <pc:docMk/>
          <pc:sldMk cId="445995762" sldId="300"/>
        </pc:sldMkLst>
        <pc:spChg chg="mod">
          <ac:chgData name="Edward Tremel" userId="99c4cb7793acbe54" providerId="LiveId" clId="{4EBE19FD-7E96-4F38-AC78-28694F9FA1EC}" dt="2021-02-11T14:01:35.545" v="1244" actId="20577"/>
          <ac:spMkLst>
            <pc:docMk/>
            <pc:sldMk cId="445995762" sldId="300"/>
            <ac:spMk id="2" creationId="{627B0E6E-515F-4789-B982-DC532ED8952D}"/>
          </ac:spMkLst>
        </pc:spChg>
        <pc:spChg chg="mod">
          <ac:chgData name="Edward Tremel" userId="99c4cb7793acbe54" providerId="LiveId" clId="{4EBE19FD-7E96-4F38-AC78-28694F9FA1EC}" dt="2021-02-11T20:17:20.777" v="2231" actId="14100"/>
          <ac:spMkLst>
            <pc:docMk/>
            <pc:sldMk cId="445995762" sldId="300"/>
            <ac:spMk id="3" creationId="{43B19EBC-087D-4342-9800-1EC6B603B251}"/>
          </ac:spMkLst>
        </pc:spChg>
        <pc:spChg chg="add mod">
          <ac:chgData name="Edward Tremel" userId="99c4cb7793acbe54" providerId="LiveId" clId="{4EBE19FD-7E96-4F38-AC78-28694F9FA1EC}" dt="2021-02-11T18:37:05.756" v="1615" actId="20577"/>
          <ac:spMkLst>
            <pc:docMk/>
            <pc:sldMk cId="445995762" sldId="300"/>
            <ac:spMk id="5" creationId="{774F6854-5E43-42C0-B78E-D2E9EAB63B60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6" creationId="{4CCB6803-5804-4563-82C2-0C903CE1AFC4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7" creationId="{0A4E9AFF-3EBE-4832-A0EA-21631E0DAA9A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8" creationId="{FB66431C-813E-480E-B6C1-7C263F9A966A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9" creationId="{E2761E03-8CBE-49EE-A053-7C0D61D4E762}"/>
          </ac:spMkLst>
        </pc:spChg>
        <pc:spChg chg="add mod">
          <ac:chgData name="Edward Tremel" userId="99c4cb7793acbe54" providerId="LiveId" clId="{4EBE19FD-7E96-4F38-AC78-28694F9FA1EC}" dt="2021-02-11T18:37:07.254" v="1617" actId="20577"/>
          <ac:spMkLst>
            <pc:docMk/>
            <pc:sldMk cId="445995762" sldId="300"/>
            <ac:spMk id="10" creationId="{3844295B-F077-4173-A48C-7DF72EFAC325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1" creationId="{3FE60588-0F95-4964-AE50-77156AB36D5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2" creationId="{6691BEF5-E0FC-446A-AFD9-2C871F30E7B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3" creationId="{08046B06-D122-4468-A9F8-DDFA82D3CA5F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4" creationId="{8607701D-DB67-4555-8673-F70005208050}"/>
          </ac:spMkLst>
        </pc:spChg>
        <pc:spChg chg="add mod">
          <ac:chgData name="Edward Tremel" userId="99c4cb7793acbe54" providerId="LiveId" clId="{4EBE19FD-7E96-4F38-AC78-28694F9FA1EC}" dt="2021-02-11T18:34:26.838" v="1543"/>
          <ac:spMkLst>
            <pc:docMk/>
            <pc:sldMk cId="445995762" sldId="300"/>
            <ac:spMk id="17" creationId="{2650B7CE-3EB5-4B1C-B9FE-D525370B9BF7}"/>
          </ac:spMkLst>
        </pc:spChg>
        <pc:spChg chg="add mod">
          <ac:chgData name="Edward Tremel" userId="99c4cb7793acbe54" providerId="LiveId" clId="{4EBE19FD-7E96-4F38-AC78-28694F9FA1EC}" dt="2021-02-11T18:37:21.648" v="1618" actId="1076"/>
          <ac:spMkLst>
            <pc:docMk/>
            <pc:sldMk cId="445995762" sldId="300"/>
            <ac:spMk id="18" creationId="{40B840F1-E0A9-4512-AA26-C05D9B0FEA41}"/>
          </ac:spMkLst>
        </pc:spChg>
        <pc:spChg chg="add mod">
          <ac:chgData name="Edward Tremel" userId="99c4cb7793acbe54" providerId="LiveId" clId="{4EBE19FD-7E96-4F38-AC78-28694F9FA1EC}" dt="2021-02-11T18:35:50.115" v="1598" actId="1076"/>
          <ac:spMkLst>
            <pc:docMk/>
            <pc:sldMk cId="445995762" sldId="300"/>
            <ac:spMk id="19" creationId="{CB670C95-0FED-4370-9480-ABCDFD32A4F4}"/>
          </ac:spMkLst>
        </pc:spChg>
        <pc:spChg chg="add mod">
          <ac:chgData name="Edward Tremel" userId="99c4cb7793acbe54" providerId="LiveId" clId="{4EBE19FD-7E96-4F38-AC78-28694F9FA1EC}" dt="2021-02-11T18:36:29.347" v="1605" actId="14100"/>
          <ac:spMkLst>
            <pc:docMk/>
            <pc:sldMk cId="445995762" sldId="300"/>
            <ac:spMk id="24" creationId="{B4BCE7D1-D27F-4B69-B58E-57BE12C64DBC}"/>
          </ac:spMkLst>
        </pc:spChg>
        <pc:spChg chg="add mod">
          <ac:chgData name="Edward Tremel" userId="99c4cb7793acbe54" providerId="LiveId" clId="{4EBE19FD-7E96-4F38-AC78-28694F9FA1EC}" dt="2021-02-11T18:36:37.121" v="1609" actId="20577"/>
          <ac:spMkLst>
            <pc:docMk/>
            <pc:sldMk cId="445995762" sldId="300"/>
            <ac:spMk id="25" creationId="{8627F8E3-9CDB-4629-9FE6-3D9F6B96E8E0}"/>
          </ac:spMkLst>
        </pc:spChg>
        <pc:spChg chg="add mod">
          <ac:chgData name="Edward Tremel" userId="99c4cb7793acbe54" providerId="LiveId" clId="{4EBE19FD-7E96-4F38-AC78-28694F9FA1EC}" dt="2021-02-11T18:36:53.917" v="1613" actId="1076"/>
          <ac:spMkLst>
            <pc:docMk/>
            <pc:sldMk cId="445995762" sldId="300"/>
            <ac:spMk id="27" creationId="{64A94E64-84F9-49FB-83F4-B705B78CCB2A}"/>
          </ac:spMkLst>
        </pc:spChg>
        <pc:spChg chg="add mod">
          <ac:chgData name="Edward Tremel" userId="99c4cb7793acbe54" providerId="LiveId" clId="{4EBE19FD-7E96-4F38-AC78-28694F9FA1EC}" dt="2021-02-11T20:16:57.372" v="2228" actId="1076"/>
          <ac:spMkLst>
            <pc:docMk/>
            <pc:sldMk cId="445995762" sldId="300"/>
            <ac:spMk id="28" creationId="{3CA6880B-D7A2-4953-BB11-1EB6C14B6724}"/>
          </ac:spMkLst>
        </pc:spChg>
        <pc:cxnChg chg="add mod">
          <ac:chgData name="Edward Tremel" userId="99c4cb7793acbe54" providerId="LiveId" clId="{4EBE19FD-7E96-4F38-AC78-28694F9FA1EC}" dt="2021-02-11T18:33:43.280" v="1540" actId="1076"/>
          <ac:cxnSpMkLst>
            <pc:docMk/>
            <pc:sldMk cId="445995762" sldId="300"/>
            <ac:cxnSpMk id="16" creationId="{D6C1FB5C-FE5F-45F1-A0DD-309E11937511}"/>
          </ac:cxnSpMkLst>
        </pc:cxnChg>
        <pc:cxnChg chg="add mod">
          <ac:chgData name="Edward Tremel" userId="99c4cb7793acbe54" providerId="LiveId" clId="{4EBE19FD-7E96-4F38-AC78-28694F9FA1EC}" dt="2021-02-11T18:35:57.550" v="1600" actId="13822"/>
          <ac:cxnSpMkLst>
            <pc:docMk/>
            <pc:sldMk cId="445995762" sldId="300"/>
            <ac:cxnSpMk id="21" creationId="{B5AAB246-05F4-44EF-83BB-134A192770B2}"/>
          </ac:cxnSpMkLst>
        </pc:cxnChg>
        <pc:cxnChg chg="add mod">
          <ac:chgData name="Edward Tremel" userId="99c4cb7793acbe54" providerId="LiveId" clId="{4EBE19FD-7E96-4F38-AC78-28694F9FA1EC}" dt="2021-02-11T18:36:08.493" v="1602" actId="13822"/>
          <ac:cxnSpMkLst>
            <pc:docMk/>
            <pc:sldMk cId="445995762" sldId="300"/>
            <ac:cxnSpMk id="23" creationId="{5DCC0B28-CDF9-4306-94AA-2F1AF7C1F71F}"/>
          </ac:cxnSpMkLst>
        </pc:cxnChg>
        <pc:cxnChg chg="add mod">
          <ac:chgData name="Edward Tremel" userId="99c4cb7793acbe54" providerId="LiveId" clId="{4EBE19FD-7E96-4F38-AC78-28694F9FA1EC}" dt="2021-02-11T18:36:36.223" v="1607" actId="1076"/>
          <ac:cxnSpMkLst>
            <pc:docMk/>
            <pc:sldMk cId="445995762" sldId="300"/>
            <ac:cxnSpMk id="26" creationId="{C7243D84-427D-4346-B54D-CEF01520ECF2}"/>
          </ac:cxnSpMkLst>
        </pc:cxnChg>
        <pc:cxnChg chg="add mod">
          <ac:chgData name="Edward Tremel" userId="99c4cb7793acbe54" providerId="LiveId" clId="{4EBE19FD-7E96-4F38-AC78-28694F9FA1EC}" dt="2021-02-11T20:17:03.669" v="2230" actId="13822"/>
          <ac:cxnSpMkLst>
            <pc:docMk/>
            <pc:sldMk cId="445995762" sldId="300"/>
            <ac:cxnSpMk id="30" creationId="{92C8A7E2-679F-40D2-AFAF-AF40EE6F2044}"/>
          </ac:cxnSpMkLst>
        </pc:cxnChg>
      </pc:sldChg>
      <pc:sldChg chg="addSp delSp modSp new mod">
        <pc:chgData name="Edward Tremel" userId="99c4cb7793acbe54" providerId="LiveId" clId="{4EBE19FD-7E96-4F38-AC78-28694F9FA1EC}" dt="2021-02-11T19:48:46.973" v="2023" actId="1076"/>
        <pc:sldMkLst>
          <pc:docMk/>
          <pc:sldMk cId="3279315023" sldId="301"/>
        </pc:sldMkLst>
        <pc:spChg chg="mod">
          <ac:chgData name="Edward Tremel" userId="99c4cb7793acbe54" providerId="LiveId" clId="{4EBE19FD-7E96-4F38-AC78-28694F9FA1EC}" dt="2021-02-11T19:45:27.900" v="1867" actId="20577"/>
          <ac:spMkLst>
            <pc:docMk/>
            <pc:sldMk cId="3279315023" sldId="301"/>
            <ac:spMk id="2" creationId="{4B91B1C7-5117-4806-B4C1-7FC372537037}"/>
          </ac:spMkLst>
        </pc:spChg>
        <pc:spChg chg="mod">
          <ac:chgData name="Edward Tremel" userId="99c4cb7793acbe54" providerId="LiveId" clId="{4EBE19FD-7E96-4F38-AC78-28694F9FA1EC}" dt="2021-02-11T19:44:37.993" v="1808" actId="20577"/>
          <ac:spMkLst>
            <pc:docMk/>
            <pc:sldMk cId="3279315023" sldId="301"/>
            <ac:spMk id="3" creationId="{6A09DBDA-39A2-48FA-A6E9-EA9104C35948}"/>
          </ac:spMkLst>
        </pc:spChg>
        <pc:spChg chg="add mod">
          <ac:chgData name="Edward Tremel" userId="99c4cb7793acbe54" providerId="LiveId" clId="{4EBE19FD-7E96-4F38-AC78-28694F9FA1EC}" dt="2021-02-11T19:45:31.523" v="1868" actId="1076"/>
          <ac:spMkLst>
            <pc:docMk/>
            <pc:sldMk cId="3279315023" sldId="301"/>
            <ac:spMk id="5" creationId="{872CB838-33D0-4D2A-876A-6AA7EB982FE6}"/>
          </ac:spMkLst>
        </pc:spChg>
        <pc:spChg chg="add del mod">
          <ac:chgData name="Edward Tremel" userId="99c4cb7793acbe54" providerId="LiveId" clId="{4EBE19FD-7E96-4F38-AC78-28694F9FA1EC}" dt="2021-02-11T19:45:34.021" v="1871" actId="478"/>
          <ac:spMkLst>
            <pc:docMk/>
            <pc:sldMk cId="3279315023" sldId="301"/>
            <ac:spMk id="6" creationId="{E6D6B094-358F-4371-B749-4421D6DAA487}"/>
          </ac:spMkLst>
        </pc:spChg>
        <pc:spChg chg="add mod">
          <ac:chgData name="Edward Tremel" userId="99c4cb7793acbe54" providerId="LiveId" clId="{4EBE19FD-7E96-4F38-AC78-28694F9FA1EC}" dt="2021-02-11T19:48:18.225" v="1965" actId="20577"/>
          <ac:spMkLst>
            <pc:docMk/>
            <pc:sldMk cId="3279315023" sldId="301"/>
            <ac:spMk id="7" creationId="{85801D3F-43F7-461A-8A0D-5058FDE47DB7}"/>
          </ac:spMkLst>
        </pc:spChg>
        <pc:spChg chg="add mod">
          <ac:chgData name="Edward Tremel" userId="99c4cb7793acbe54" providerId="LiveId" clId="{4EBE19FD-7E96-4F38-AC78-28694F9FA1EC}" dt="2021-02-11T19:47:52.957" v="1941" actId="1076"/>
          <ac:spMkLst>
            <pc:docMk/>
            <pc:sldMk cId="3279315023" sldId="301"/>
            <ac:spMk id="8" creationId="{B56FD95E-26B0-4893-A63B-4534196BFB7C}"/>
          </ac:spMkLst>
        </pc:spChg>
        <pc:spChg chg="add mod">
          <ac:chgData name="Edward Tremel" userId="99c4cb7793acbe54" providerId="LiveId" clId="{4EBE19FD-7E96-4F38-AC78-28694F9FA1EC}" dt="2021-02-11T19:48:03.558" v="1964" actId="1076"/>
          <ac:spMkLst>
            <pc:docMk/>
            <pc:sldMk cId="3279315023" sldId="301"/>
            <ac:spMk id="9" creationId="{FA0C1463-EA31-4812-97DC-0DDCA087CE09}"/>
          </ac:spMkLst>
        </pc:spChg>
        <pc:spChg chg="add mod">
          <ac:chgData name="Edward Tremel" userId="99c4cb7793acbe54" providerId="LiveId" clId="{4EBE19FD-7E96-4F38-AC78-28694F9FA1EC}" dt="2021-02-11T19:48:46.973" v="2023" actId="1076"/>
          <ac:spMkLst>
            <pc:docMk/>
            <pc:sldMk cId="3279315023" sldId="301"/>
            <ac:spMk id="10" creationId="{01D1E2B2-02DE-47BC-81EB-B1A4AAB5851D}"/>
          </ac:spMkLst>
        </pc:spChg>
      </pc:sldChg>
      <pc:sldChg chg="addSp delSp modSp new mod">
        <pc:chgData name="Edward Tremel" userId="99c4cb7793acbe54" providerId="LiveId" clId="{4EBE19FD-7E96-4F38-AC78-28694F9FA1EC}" dt="2021-02-11T20:23:35.603" v="2363" actId="20577"/>
        <pc:sldMkLst>
          <pc:docMk/>
          <pc:sldMk cId="1178255493" sldId="302"/>
        </pc:sldMkLst>
        <pc:spChg chg="mod">
          <ac:chgData name="Edward Tremel" userId="99c4cb7793acbe54" providerId="LiveId" clId="{4EBE19FD-7E96-4F38-AC78-28694F9FA1EC}" dt="2021-02-11T20:11:41.840" v="2199" actId="20577"/>
          <ac:spMkLst>
            <pc:docMk/>
            <pc:sldMk cId="1178255493" sldId="302"/>
            <ac:spMk id="2" creationId="{B5CBDDCB-F4C5-4679-8505-E3B2E6CFDD2E}"/>
          </ac:spMkLst>
        </pc:spChg>
        <pc:spChg chg="mod">
          <ac:chgData name="Edward Tremel" userId="99c4cb7793acbe54" providerId="LiveId" clId="{4EBE19FD-7E96-4F38-AC78-28694F9FA1EC}" dt="2021-02-11T20:21:05.497" v="2279" actId="14100"/>
          <ac:spMkLst>
            <pc:docMk/>
            <pc:sldMk cId="1178255493" sldId="302"/>
            <ac:spMk id="3" creationId="{C2C653C3-DC41-4AAF-863F-F9EA3F00C49C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5" creationId="{8003E02D-FFB3-481E-88BB-48212B135F0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6" creationId="{EB640FFF-7F4B-45BA-B77E-BD89DF1737BB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7" creationId="{C4A56956-9C60-451A-AFAC-DC79204DD07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8" creationId="{5E630D4E-E481-46E5-8CBF-669D7D93C75F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9" creationId="{C2D1D3AC-4A6D-40AB-A0B8-4BB276024F1A}"/>
          </ac:spMkLst>
        </pc:spChg>
        <pc:spChg chg="add mod ord">
          <ac:chgData name="Edward Tremel" userId="99c4cb7793acbe54" providerId="LiveId" clId="{4EBE19FD-7E96-4F38-AC78-28694F9FA1EC}" dt="2021-02-11T20:21:50.546" v="2292" actId="1076"/>
          <ac:spMkLst>
            <pc:docMk/>
            <pc:sldMk cId="1178255493" sldId="302"/>
            <ac:spMk id="10" creationId="{53242EAE-437E-49E3-ACB2-6CBA1A1877BC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1" creationId="{F1557F62-D7FC-4B21-9AC4-45984D5150E8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2" creationId="{C8ACAF79-9405-4E42-A32E-AF0839EAC78A}"/>
          </ac:spMkLst>
        </pc:spChg>
        <pc:spChg chg="add mod">
          <ac:chgData name="Edward Tremel" userId="99c4cb7793acbe54" providerId="LiveId" clId="{4EBE19FD-7E96-4F38-AC78-28694F9FA1EC}" dt="2021-02-11T20:21:40.269" v="2289" actId="20577"/>
          <ac:spMkLst>
            <pc:docMk/>
            <pc:sldMk cId="1178255493" sldId="302"/>
            <ac:spMk id="13" creationId="{4EEF0100-AAE8-45F8-8E94-D1C8BE526D76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4" creationId="{B2B4C027-A9F5-439B-98C2-E944DE815192}"/>
          </ac:spMkLst>
        </pc:spChg>
        <pc:spChg chg="add mod">
          <ac:chgData name="Edward Tremel" userId="99c4cb7793acbe54" providerId="LiveId" clId="{4EBE19FD-7E96-4F38-AC78-28694F9FA1EC}" dt="2021-02-11T20:22:47.053" v="2351" actId="20577"/>
          <ac:spMkLst>
            <pc:docMk/>
            <pc:sldMk cId="1178255493" sldId="302"/>
            <ac:spMk id="15" creationId="{52B8EBEB-1187-472E-A267-7A1DE433DB52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6" creationId="{ED6F7677-B828-4E27-830A-DCAB2B82717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7" creationId="{105E7EA8-15A2-43D8-820A-9327AE60D517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8" creationId="{0C09159D-FDFF-439B-B36F-65BE2FAC62A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0" creationId="{2DD81402-9985-4F39-9DCB-4E13FF17D925}"/>
          </ac:spMkLst>
        </pc:spChg>
        <pc:spChg chg="add del mod">
          <ac:chgData name="Edward Tremel" userId="99c4cb7793acbe54" providerId="LiveId" clId="{4EBE19FD-7E96-4F38-AC78-28694F9FA1EC}" dt="2021-02-11T20:21:35.970" v="2282" actId="478"/>
          <ac:spMkLst>
            <pc:docMk/>
            <pc:sldMk cId="1178255493" sldId="302"/>
            <ac:spMk id="21" creationId="{70C84645-1C3E-4764-A268-E6B125BE8C95}"/>
          </ac:spMkLst>
        </pc:spChg>
        <pc:spChg chg="add mod">
          <ac:chgData name="Edward Tremel" userId="99c4cb7793acbe54" providerId="LiveId" clId="{4EBE19FD-7E96-4F38-AC78-28694F9FA1EC}" dt="2021-02-11T20:23:35.603" v="2363" actId="20577"/>
          <ac:spMkLst>
            <pc:docMk/>
            <pc:sldMk cId="1178255493" sldId="302"/>
            <ac:spMk id="22" creationId="{AE86AC99-7AC0-48CB-AD0D-4D59A580B705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5" creationId="{0B9D40BE-B65C-4B93-BED2-703F7E0E02F2}"/>
          </ac:spMkLst>
        </pc:spChg>
        <pc:spChg chg="add del mod">
          <ac:chgData name="Edward Tremel" userId="99c4cb7793acbe54" providerId="LiveId" clId="{4EBE19FD-7E96-4F38-AC78-28694F9FA1EC}" dt="2021-02-11T20:22:52.649" v="2353" actId="478"/>
          <ac:spMkLst>
            <pc:docMk/>
            <pc:sldMk cId="1178255493" sldId="302"/>
            <ac:spMk id="26" creationId="{5DF8A5CD-6C8C-4EED-82F2-450353EAAE7A}"/>
          </ac:spMkLst>
        </pc:spChg>
        <pc:spChg chg="add del mod">
          <ac:chgData name="Edward Tremel" userId="99c4cb7793acbe54" providerId="LiveId" clId="{4EBE19FD-7E96-4F38-AC78-28694F9FA1EC}" dt="2021-02-11T20:21:37.271" v="2283" actId="478"/>
          <ac:spMkLst>
            <pc:docMk/>
            <pc:sldMk cId="1178255493" sldId="302"/>
            <ac:spMk id="28" creationId="{C548A1B8-C06E-4430-84C9-88AC12AA0CD8}"/>
          </ac:spMkLst>
        </pc:spChg>
        <pc:spChg chg="add mod">
          <ac:chgData name="Edward Tremel" userId="99c4cb7793acbe54" providerId="LiveId" clId="{4EBE19FD-7E96-4F38-AC78-28694F9FA1EC}" dt="2021-02-11T20:23:21.546" v="2362" actId="20577"/>
          <ac:spMkLst>
            <pc:docMk/>
            <pc:sldMk cId="1178255493" sldId="302"/>
            <ac:spMk id="30" creationId="{FFD4BC67-76A8-41CB-971C-6F2BF4DEA4BE}"/>
          </ac:spMkLst>
        </pc:spChg>
        <pc:spChg chg="add del mod">
          <ac:chgData name="Edward Tremel" userId="99c4cb7793acbe54" providerId="LiveId" clId="{4EBE19FD-7E96-4F38-AC78-28694F9FA1EC}" dt="2021-02-11T20:22:59.592" v="2357"/>
          <ac:spMkLst>
            <pc:docMk/>
            <pc:sldMk cId="1178255493" sldId="302"/>
            <ac:spMk id="32" creationId="{96E43845-44EA-4A2D-B307-FCA8BBAE07A7}"/>
          </ac:spMkLst>
        </pc:spChg>
        <pc:spChg chg="add del mod">
          <ac:chgData name="Edward Tremel" userId="99c4cb7793acbe54" providerId="LiveId" clId="{4EBE19FD-7E96-4F38-AC78-28694F9FA1EC}" dt="2021-02-11T20:23:01.191" v="2359"/>
          <ac:spMkLst>
            <pc:docMk/>
            <pc:sldMk cId="1178255493" sldId="302"/>
            <ac:spMk id="34" creationId="{00BE375B-8C52-4BA3-BBB2-10382F0D40C4}"/>
          </ac:spMkLst>
        </pc:spChg>
        <pc:spChg chg="add mod">
          <ac:chgData name="Edward Tremel" userId="99c4cb7793acbe54" providerId="LiveId" clId="{4EBE19FD-7E96-4F38-AC78-28694F9FA1EC}" dt="2021-02-11T20:23:11.464" v="2361" actId="1076"/>
          <ac:spMkLst>
            <pc:docMk/>
            <pc:sldMk cId="1178255493" sldId="302"/>
            <ac:spMk id="36" creationId="{F4C9F65F-881C-44A8-A211-81CAB694A371}"/>
          </ac:spMkLst>
        </pc:sp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19" creationId="{B980C0A9-4F09-404D-90BC-0E987ADEA8B8}"/>
          </ac:cxnSpMkLst>
        </pc:cxnChg>
        <pc:cxnChg chg="add mod">
          <ac:chgData name="Edward Tremel" userId="99c4cb7793acbe54" providerId="LiveId" clId="{4EBE19FD-7E96-4F38-AC78-28694F9FA1EC}" dt="2021-02-11T20:22:29.903" v="2343" actId="14100"/>
          <ac:cxnSpMkLst>
            <pc:docMk/>
            <pc:sldMk cId="1178255493" sldId="302"/>
            <ac:cxnSpMk id="23" creationId="{8FFB1BDF-4EE4-4975-B19F-B965B633C69B}"/>
          </ac:cxnSpMkLst>
        </pc:cxn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24" creationId="{4C85B26E-BC90-4BE9-85D1-1F6974BA3A03}"/>
          </ac:cxnSpMkLst>
        </pc:cxnChg>
        <pc:cxnChg chg="add del mod">
          <ac:chgData name="Edward Tremel" userId="99c4cb7793acbe54" providerId="LiveId" clId="{4EBE19FD-7E96-4F38-AC78-28694F9FA1EC}" dt="2021-02-11T20:22:51.473" v="2352" actId="478"/>
          <ac:cxnSpMkLst>
            <pc:docMk/>
            <pc:sldMk cId="1178255493" sldId="302"/>
            <ac:cxnSpMk id="27" creationId="{5E34B08F-A225-4CDF-B558-33DA4C619841}"/>
          </ac:cxnSpMkLst>
        </pc:cxnChg>
        <pc:cxnChg chg="add mod">
          <ac:chgData name="Edward Tremel" userId="99c4cb7793acbe54" providerId="LiveId" clId="{4EBE19FD-7E96-4F38-AC78-28694F9FA1EC}" dt="2021-02-11T20:22:56.756" v="2355" actId="1076"/>
          <ac:cxnSpMkLst>
            <pc:docMk/>
            <pc:sldMk cId="1178255493" sldId="302"/>
            <ac:cxnSpMk id="31" creationId="{7D580BB0-E3BE-49B9-95A5-A8C5A76C8B10}"/>
          </ac:cxnSpMkLst>
        </pc:cxnChg>
        <pc:cxnChg chg="add del mod">
          <ac:chgData name="Edward Tremel" userId="99c4cb7793acbe54" providerId="LiveId" clId="{4EBE19FD-7E96-4F38-AC78-28694F9FA1EC}" dt="2021-02-11T20:22:59.592" v="2357"/>
          <ac:cxnSpMkLst>
            <pc:docMk/>
            <pc:sldMk cId="1178255493" sldId="302"/>
            <ac:cxnSpMk id="33" creationId="{063FB9A7-ED0A-453D-8C64-40A7B6773BF9}"/>
          </ac:cxnSpMkLst>
        </pc:cxnChg>
        <pc:cxnChg chg="add del mod">
          <ac:chgData name="Edward Tremel" userId="99c4cb7793acbe54" providerId="LiveId" clId="{4EBE19FD-7E96-4F38-AC78-28694F9FA1EC}" dt="2021-02-11T20:23:01.191" v="2359"/>
          <ac:cxnSpMkLst>
            <pc:docMk/>
            <pc:sldMk cId="1178255493" sldId="302"/>
            <ac:cxnSpMk id="35" creationId="{CB731A64-F621-41B3-8B73-8C4FFDD978E4}"/>
          </ac:cxnSpMkLst>
        </pc:cxnChg>
      </pc:sldChg>
      <pc:sldChg chg="addSp delSp modSp new mod">
        <pc:chgData name="Edward Tremel" userId="99c4cb7793acbe54" providerId="LiveId" clId="{4EBE19FD-7E96-4F38-AC78-28694F9FA1EC}" dt="2021-02-11T20:30:03.212" v="2625" actId="14100"/>
        <pc:sldMkLst>
          <pc:docMk/>
          <pc:sldMk cId="3221746067" sldId="303"/>
        </pc:sldMkLst>
        <pc:spChg chg="mod">
          <ac:chgData name="Edward Tremel" userId="99c4cb7793acbe54" providerId="LiveId" clId="{4EBE19FD-7E96-4F38-AC78-28694F9FA1EC}" dt="2021-02-11T20:24:20.775" v="2392" actId="20577"/>
          <ac:spMkLst>
            <pc:docMk/>
            <pc:sldMk cId="3221746067" sldId="303"/>
            <ac:spMk id="2" creationId="{4C23878E-BD58-4C63-9F3A-FDE13330A1A0}"/>
          </ac:spMkLst>
        </pc:spChg>
        <pc:spChg chg="mod">
          <ac:chgData name="Edward Tremel" userId="99c4cb7793acbe54" providerId="LiveId" clId="{4EBE19FD-7E96-4F38-AC78-28694F9FA1EC}" dt="2021-02-11T20:28:51.469" v="2581" actId="14100"/>
          <ac:spMkLst>
            <pc:docMk/>
            <pc:sldMk cId="3221746067" sldId="303"/>
            <ac:spMk id="3" creationId="{AC81E655-6484-41BB-9097-3998A2F65D09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5" creationId="{70A1388F-2A1B-49D3-80BF-ACF4DFB3A74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6" creationId="{B935AEDE-E223-45E5-BDB2-5F3A2C0C5EC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7" creationId="{0088E436-581D-4E32-8FA8-9C58349EB7BA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8" creationId="{AB30E8FD-8BED-4A3D-8CC8-212A298DDF17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9" creationId="{0266BCE4-34F0-4DEE-8AF8-D999BD3901C1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0" creationId="{55F8508E-6E73-4089-A208-2CC0D895F1E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1" creationId="{1043A2CD-1A5F-4651-B398-E5F12404592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2" creationId="{17EC4FDF-4F08-4197-8DDA-66BD462742E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4" creationId="{FEDDA40F-D3DF-4A46-8512-2914F259138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7" creationId="{41380C1F-1553-43B5-8D84-2AB4D354DCC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8" creationId="{8135EE9A-1279-40B1-A7AD-817AD07D6EE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20" creationId="{3BD88412-EFE5-4B6E-9AC9-F7D31B6B408E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1" creationId="{AA8FCD58-E153-462A-A277-3A7430434E27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2" creationId="{3CE1F182-D87A-45BE-9BC0-CFCF5C0177DF}"/>
          </ac:spMkLst>
        </pc:spChg>
        <pc:spChg chg="add mod">
          <ac:chgData name="Edward Tremel" userId="99c4cb7793acbe54" providerId="LiveId" clId="{4EBE19FD-7E96-4F38-AC78-28694F9FA1EC}" dt="2021-02-11T20:28:58.413" v="2586" actId="207"/>
          <ac:spMkLst>
            <pc:docMk/>
            <pc:sldMk cId="3221746067" sldId="303"/>
            <ac:spMk id="23" creationId="{435FC379-CBB3-45D3-A0A4-F16CAA214C4F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4" creationId="{01AB56A4-11F0-4601-B9B9-78F990C46160}"/>
          </ac:spMkLst>
        </pc:spChg>
        <pc:spChg chg="add del mod">
          <ac:chgData name="Edward Tremel" userId="99c4cb7793acbe54" providerId="LiveId" clId="{4EBE19FD-7E96-4F38-AC78-28694F9FA1EC}" dt="2021-02-11T20:29:08.352" v="2594" actId="207"/>
          <ac:spMkLst>
            <pc:docMk/>
            <pc:sldMk cId="3221746067" sldId="303"/>
            <ac:spMk id="25" creationId="{4F7B1111-F9BA-48A6-B69C-4A81099939FA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6" creationId="{A296C89D-18EE-48A6-9FED-4D3D22C1E462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7" creationId="{FEB21C01-1646-4025-BA7A-51905668B2A8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8" creationId="{A83EE29F-EED9-4BD8-A60B-FAC8B9E67784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0" creationId="{5DF13E29-604B-412D-B9FB-75F2675BB7EB}"/>
          </ac:spMkLst>
        </pc:spChg>
        <pc:spChg chg="add mod">
          <ac:chgData name="Edward Tremel" userId="99c4cb7793acbe54" providerId="LiveId" clId="{4EBE19FD-7E96-4F38-AC78-28694F9FA1EC}" dt="2021-02-11T20:29:42.663" v="2616" actId="1076"/>
          <ac:spMkLst>
            <pc:docMk/>
            <pc:sldMk cId="3221746067" sldId="303"/>
            <ac:spMk id="31" creationId="{34A5F7BA-84D6-4310-AA65-D4B6C1916E29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4" creationId="{F5501C86-5BDC-4742-A10C-B7EC429A6835}"/>
          </ac:spMkLst>
        </pc:spChg>
        <pc:spChg chg="add del mod">
          <ac:chgData name="Edward Tremel" userId="99c4cb7793acbe54" providerId="LiveId" clId="{4EBE19FD-7E96-4F38-AC78-28694F9FA1EC}" dt="2021-02-11T20:29:00.311" v="2587" actId="478"/>
          <ac:spMkLst>
            <pc:docMk/>
            <pc:sldMk cId="3221746067" sldId="303"/>
            <ac:spMk id="35" creationId="{F49DA314-3C9A-469C-8E39-A704E5948175}"/>
          </ac:spMkLst>
        </pc:spChg>
        <pc:spChg chg="add del mod">
          <ac:chgData name="Edward Tremel" userId="99c4cb7793acbe54" providerId="LiveId" clId="{4EBE19FD-7E96-4F38-AC78-28694F9FA1EC}" dt="2021-02-11T20:29:51.053" v="2620" actId="478"/>
          <ac:spMkLst>
            <pc:docMk/>
            <pc:sldMk cId="3221746067" sldId="303"/>
            <ac:spMk id="36" creationId="{EB56CF77-B088-40E6-BEF3-6AADB84F4F2E}"/>
          </ac:spMkLst>
        </pc:spChg>
        <pc:spChg chg="add del mod">
          <ac:chgData name="Edward Tremel" userId="99c4cb7793acbe54" providerId="LiveId" clId="{4EBE19FD-7E96-4F38-AC78-28694F9FA1EC}" dt="2021-02-11T20:29:10.062" v="2595" actId="478"/>
          <ac:spMkLst>
            <pc:docMk/>
            <pc:sldMk cId="3221746067" sldId="303"/>
            <ac:spMk id="38" creationId="{7A2AC24E-E9D8-4AF4-A689-F691B41E3390}"/>
          </ac:spMkLst>
        </pc:spChg>
        <pc:spChg chg="add mod">
          <ac:chgData name="Edward Tremel" userId="99c4cb7793acbe54" providerId="LiveId" clId="{4EBE19FD-7E96-4F38-AC78-28694F9FA1EC}" dt="2021-02-11T20:29:55.231" v="2623" actId="1076"/>
          <ac:spMkLst>
            <pc:docMk/>
            <pc:sldMk cId="3221746067" sldId="303"/>
            <ac:spMk id="39" creationId="{5EA2BCC6-91BC-472E-BA60-1D17FEF2390C}"/>
          </ac:spMkLst>
        </pc:sp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3" creationId="{F74B3AB4-73CE-47AD-A643-5ADABC9BFDB5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5" creationId="{0EACB3AA-9283-4808-9E8E-C89FAA2715B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6" creationId="{959D903A-718C-4686-B314-90DF4D213B9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9" creationId="{B491049F-73ED-4BF2-99E3-D86FF16FF419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29" creationId="{0628917A-72E6-4E67-8595-332E0F310910}"/>
          </ac:cxnSpMkLst>
        </pc:cxnChg>
        <pc:cxnChg chg="add mod">
          <ac:chgData name="Edward Tremel" userId="99c4cb7793acbe54" providerId="LiveId" clId="{4EBE19FD-7E96-4F38-AC78-28694F9FA1EC}" dt="2021-02-11T20:29:12.260" v="2596" actId="1076"/>
          <ac:cxnSpMkLst>
            <pc:docMk/>
            <pc:sldMk cId="3221746067" sldId="303"/>
            <ac:cxnSpMk id="32" creationId="{765BE0DA-113E-4816-8B6E-272BD6EB68D8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33" creationId="{6D8D49B3-D7B6-4B61-872A-8929E40FBD52}"/>
          </ac:cxnSpMkLst>
        </pc:cxnChg>
        <pc:cxnChg chg="add mod">
          <ac:chgData name="Edward Tremel" userId="99c4cb7793acbe54" providerId="LiveId" clId="{4EBE19FD-7E96-4F38-AC78-28694F9FA1EC}" dt="2021-02-11T20:30:03.212" v="2625" actId="14100"/>
          <ac:cxnSpMkLst>
            <pc:docMk/>
            <pc:sldMk cId="3221746067" sldId="303"/>
            <ac:cxnSpMk id="37" creationId="{6767B5A3-8A75-41CE-8308-38AC8B8EEF67}"/>
          </ac:cxnSpMkLst>
        </pc:cxnChg>
      </pc:sldChg>
      <pc:sldChg chg="addSp modSp new mod">
        <pc:chgData name="Edward Tremel" userId="99c4cb7793acbe54" providerId="LiveId" clId="{4EBE19FD-7E96-4F38-AC78-28694F9FA1EC}" dt="2021-02-11T21:20:10.489" v="4439" actId="13822"/>
        <pc:sldMkLst>
          <pc:docMk/>
          <pc:sldMk cId="1931593863" sldId="304"/>
        </pc:sldMkLst>
        <pc:spChg chg="mod">
          <ac:chgData name="Edward Tremel" userId="99c4cb7793acbe54" providerId="LiveId" clId="{4EBE19FD-7E96-4F38-AC78-28694F9FA1EC}" dt="2021-02-11T20:31:46.891" v="2658" actId="20577"/>
          <ac:spMkLst>
            <pc:docMk/>
            <pc:sldMk cId="1931593863" sldId="304"/>
            <ac:spMk id="2" creationId="{9BE75C83-CA02-42B7-8435-C68A8BEA677F}"/>
          </ac:spMkLst>
        </pc:spChg>
        <pc:spChg chg="mod">
          <ac:chgData name="Edward Tremel" userId="99c4cb7793acbe54" providerId="LiveId" clId="{4EBE19FD-7E96-4F38-AC78-28694F9FA1EC}" dt="2021-02-11T21:17:18.695" v="4201" actId="14100"/>
          <ac:spMkLst>
            <pc:docMk/>
            <pc:sldMk cId="1931593863" sldId="304"/>
            <ac:spMk id="3" creationId="{D9DC990A-E551-425E-BDDF-862156292675}"/>
          </ac:spMkLst>
        </pc:spChg>
        <pc:spChg chg="add mod">
          <ac:chgData name="Edward Tremel" userId="99c4cb7793acbe54" providerId="LiveId" clId="{4EBE19FD-7E96-4F38-AC78-28694F9FA1EC}" dt="2021-02-11T21:18:48.972" v="4339" actId="12788"/>
          <ac:spMkLst>
            <pc:docMk/>
            <pc:sldMk cId="1931593863" sldId="304"/>
            <ac:spMk id="5" creationId="{B365A99B-1A83-499E-8165-846C80F26A92}"/>
          </ac:spMkLst>
        </pc:spChg>
        <pc:spChg chg="add mod">
          <ac:chgData name="Edward Tremel" userId="99c4cb7793acbe54" providerId="LiveId" clId="{4EBE19FD-7E96-4F38-AC78-28694F9FA1EC}" dt="2021-02-11T21:18:51.407" v="4340" actId="1076"/>
          <ac:spMkLst>
            <pc:docMk/>
            <pc:sldMk cId="1931593863" sldId="304"/>
            <ac:spMk id="6" creationId="{FF12D41E-6A21-4674-A404-F8700769CB61}"/>
          </ac:spMkLst>
        </pc:spChg>
        <pc:spChg chg="add mod">
          <ac:chgData name="Edward Tremel" userId="99c4cb7793acbe54" providerId="LiveId" clId="{4EBE19FD-7E96-4F38-AC78-28694F9FA1EC}" dt="2021-02-11T21:18:57.201" v="4342" actId="1076"/>
          <ac:spMkLst>
            <pc:docMk/>
            <pc:sldMk cId="1931593863" sldId="304"/>
            <ac:spMk id="7" creationId="{BDD1FB90-680F-49AF-A4F4-A25E18C400D9}"/>
          </ac:spMkLst>
        </pc:spChg>
        <pc:spChg chg="add mod">
          <ac:chgData name="Edward Tremel" userId="99c4cb7793acbe54" providerId="LiveId" clId="{4EBE19FD-7E96-4F38-AC78-28694F9FA1EC}" dt="2021-02-11T21:19:38.376" v="4402" actId="1076"/>
          <ac:spMkLst>
            <pc:docMk/>
            <pc:sldMk cId="1931593863" sldId="304"/>
            <ac:spMk id="12" creationId="{DBB11D66-4D4F-4950-84DC-C1975B225682}"/>
          </ac:spMkLst>
        </pc:spChg>
        <pc:spChg chg="add mod">
          <ac:chgData name="Edward Tremel" userId="99c4cb7793acbe54" providerId="LiveId" clId="{4EBE19FD-7E96-4F38-AC78-28694F9FA1EC}" dt="2021-02-11T21:19:31.756" v="4400" actId="1076"/>
          <ac:spMkLst>
            <pc:docMk/>
            <pc:sldMk cId="1931593863" sldId="304"/>
            <ac:spMk id="13" creationId="{D6C57875-A838-4782-8E20-B7CE4DB5B119}"/>
          </ac:spMkLst>
        </pc:spChg>
        <pc:spChg chg="add mod">
          <ac:chgData name="Edward Tremel" userId="99c4cb7793acbe54" providerId="LiveId" clId="{4EBE19FD-7E96-4F38-AC78-28694F9FA1EC}" dt="2021-02-11T21:19:48.118" v="4435" actId="1076"/>
          <ac:spMkLst>
            <pc:docMk/>
            <pc:sldMk cId="1931593863" sldId="304"/>
            <ac:spMk id="14" creationId="{EB748575-D25D-426F-A80A-457EA175A967}"/>
          </ac:spMkLst>
        </pc:sp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9" creationId="{704C942B-C225-463D-81B4-F28A50DFED6E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1" creationId="{6C328867-FC65-459B-8E2A-3C6F115E1345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6" creationId="{E0F1A61D-599E-442F-AC69-4369387B1FAC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8" creationId="{7D6A2C77-6E99-45F9-AF0E-4015EAAFE2FB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20" creationId="{B4D176B2-6440-4EA5-B8F4-B777E90F634C}"/>
          </ac:cxnSpMkLst>
        </pc:cxnChg>
      </pc:sldChg>
      <pc:sldChg chg="modSp add mod">
        <pc:chgData name="Edward Tremel" userId="99c4cb7793acbe54" providerId="LiveId" clId="{4EBE19FD-7E96-4F38-AC78-28694F9FA1EC}" dt="2021-02-11T20:30:35.949" v="2628" actId="113"/>
        <pc:sldMkLst>
          <pc:docMk/>
          <pc:sldMk cId="3231949542" sldId="305"/>
        </pc:sldMkLst>
        <pc:spChg chg="mod">
          <ac:chgData name="Edward Tremel" userId="99c4cb7793acbe54" providerId="LiveId" clId="{4EBE19FD-7E96-4F38-AC78-28694F9FA1EC}" dt="2021-02-11T20:30:35.949" v="2628" actId="113"/>
          <ac:spMkLst>
            <pc:docMk/>
            <pc:sldMk cId="3231949542" sldId="305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4EBE19FD-7E96-4F38-AC78-28694F9FA1EC}" dt="2021-02-11T20:30:40.786" v="2630" actId="113"/>
        <pc:sldMkLst>
          <pc:docMk/>
          <pc:sldMk cId="152433965" sldId="306"/>
        </pc:sldMkLst>
        <pc:spChg chg="mod">
          <ac:chgData name="Edward Tremel" userId="99c4cb7793acbe54" providerId="LiveId" clId="{4EBE19FD-7E96-4F38-AC78-28694F9FA1EC}" dt="2021-02-11T20:30:40.786" v="2630" actId="113"/>
          <ac:spMkLst>
            <pc:docMk/>
            <pc:sldMk cId="152433965" sldId="306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EBE19FD-7E96-4F38-AC78-28694F9FA1EC}" dt="2021-02-11T22:46:13.761" v="6083" actId="20577"/>
        <pc:sldMkLst>
          <pc:docMk/>
          <pc:sldMk cId="3093133584" sldId="307"/>
        </pc:sldMkLst>
        <pc:spChg chg="mod">
          <ac:chgData name="Edward Tremel" userId="99c4cb7793acbe54" providerId="LiveId" clId="{4EBE19FD-7E96-4F38-AC78-28694F9FA1EC}" dt="2021-02-11T20:34:19.845" v="2911" actId="20577"/>
          <ac:spMkLst>
            <pc:docMk/>
            <pc:sldMk cId="3093133584" sldId="307"/>
            <ac:spMk id="2" creationId="{9DFD66BA-57D6-4D1D-9A03-30A2E3A240D5}"/>
          </ac:spMkLst>
        </pc:spChg>
        <pc:spChg chg="mod">
          <ac:chgData name="Edward Tremel" userId="99c4cb7793acbe54" providerId="LiveId" clId="{4EBE19FD-7E96-4F38-AC78-28694F9FA1EC}" dt="2021-02-11T22:46:13.761" v="6083" actId="20577"/>
          <ac:spMkLst>
            <pc:docMk/>
            <pc:sldMk cId="3093133584" sldId="307"/>
            <ac:spMk id="3" creationId="{6AE93871-15D1-4376-A3CC-6935FA282626}"/>
          </ac:spMkLst>
        </pc:spChg>
        <pc:spChg chg="add mod">
          <ac:chgData name="Edward Tremel" userId="99c4cb7793acbe54" providerId="LiveId" clId="{4EBE19FD-7E96-4F38-AC78-28694F9FA1EC}" dt="2021-02-11T20:45:24.813" v="3260" actId="12788"/>
          <ac:spMkLst>
            <pc:docMk/>
            <pc:sldMk cId="3093133584" sldId="307"/>
            <ac:spMk id="5" creationId="{906E65B1-CD98-400B-A578-6E84B35C47F0}"/>
          </ac:spMkLst>
        </pc:spChg>
        <pc:spChg chg="add mod">
          <ac:chgData name="Edward Tremel" userId="99c4cb7793acbe54" providerId="LiveId" clId="{4EBE19FD-7E96-4F38-AC78-28694F9FA1EC}" dt="2021-02-11T20:45:38.699" v="3264" actId="1076"/>
          <ac:spMkLst>
            <pc:docMk/>
            <pc:sldMk cId="3093133584" sldId="307"/>
            <ac:spMk id="6" creationId="{1EC804ED-B683-4AAB-AB26-74042737C1BF}"/>
          </ac:spMkLst>
        </pc:spChg>
        <pc:spChg chg="add mod">
          <ac:chgData name="Edward Tremel" userId="99c4cb7793acbe54" providerId="LiveId" clId="{4EBE19FD-7E96-4F38-AC78-28694F9FA1EC}" dt="2021-02-11T20:45:34.141" v="3263" actId="1076"/>
          <ac:spMkLst>
            <pc:docMk/>
            <pc:sldMk cId="3093133584" sldId="307"/>
            <ac:spMk id="7" creationId="{0654DC14-3140-4AE4-820F-9AF4F46D8C74}"/>
          </ac:spMkLst>
        </pc:spChg>
        <pc:spChg chg="add mod">
          <ac:chgData name="Edward Tremel" userId="99c4cb7793acbe54" providerId="LiveId" clId="{4EBE19FD-7E96-4F38-AC78-28694F9FA1EC}" dt="2021-02-11T20:45:42.071" v="3265" actId="1076"/>
          <ac:spMkLst>
            <pc:docMk/>
            <pc:sldMk cId="3093133584" sldId="307"/>
            <ac:spMk id="8" creationId="{3488FBBD-B368-42A3-82BE-EA8A017CD095}"/>
          </ac:spMkLst>
        </pc:spChg>
        <pc:spChg chg="add mod">
          <ac:chgData name="Edward Tremel" userId="99c4cb7793acbe54" providerId="LiveId" clId="{4EBE19FD-7E96-4F38-AC78-28694F9FA1EC}" dt="2021-02-11T20:46:03.768" v="3270" actId="1076"/>
          <ac:spMkLst>
            <pc:docMk/>
            <pc:sldMk cId="3093133584" sldId="307"/>
            <ac:spMk id="16" creationId="{9074699F-DF39-4738-AE05-537FE467CEB9}"/>
          </ac:spMkLst>
        </pc:spChg>
        <pc:spChg chg="add mod">
          <ac:chgData name="Edward Tremel" userId="99c4cb7793acbe54" providerId="LiveId" clId="{4EBE19FD-7E96-4F38-AC78-28694F9FA1EC}" dt="2021-02-11T20:46:28.025" v="3277" actId="1076"/>
          <ac:spMkLst>
            <pc:docMk/>
            <pc:sldMk cId="3093133584" sldId="307"/>
            <ac:spMk id="17" creationId="{4D951DF0-0E81-49B3-A173-8577BC0A1D6F}"/>
          </ac:spMkLst>
        </pc:spChg>
        <pc:spChg chg="add del">
          <ac:chgData name="Edward Tremel" userId="99c4cb7793acbe54" providerId="LiveId" clId="{4EBE19FD-7E96-4F38-AC78-28694F9FA1EC}" dt="2021-02-11T20:45:27.868" v="3262" actId="478"/>
          <ac:spMkLst>
            <pc:docMk/>
            <pc:sldMk cId="3093133584" sldId="307"/>
            <ac:spMk id="19" creationId="{E4BD5526-C915-4FC2-9D8B-FC6A88E4C1E6}"/>
          </ac:spMkLst>
        </pc:spChg>
        <pc:spChg chg="add mod">
          <ac:chgData name="Edward Tremel" userId="99c4cb7793acbe54" providerId="LiveId" clId="{4EBE19FD-7E96-4F38-AC78-28694F9FA1EC}" dt="2021-02-11T20:46:25.489" v="3276" actId="14100"/>
          <ac:spMkLst>
            <pc:docMk/>
            <pc:sldMk cId="3093133584" sldId="307"/>
            <ac:spMk id="23" creationId="{1CE6B7A9-5CE0-4E5C-9874-EE5B186542D4}"/>
          </ac:spMkLst>
        </pc:sp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0" creationId="{45022F62-B3A7-4267-BE58-E580AB79724B}"/>
          </ac:cxnSpMkLst>
        </pc:cxnChg>
        <pc:cxnChg chg="add mod">
          <ac:chgData name="Edward Tremel" userId="99c4cb7793acbe54" providerId="LiveId" clId="{4EBE19FD-7E96-4F38-AC78-28694F9FA1EC}" dt="2021-02-11T20:45:34.141" v="3263" actId="1076"/>
          <ac:cxnSpMkLst>
            <pc:docMk/>
            <pc:sldMk cId="3093133584" sldId="307"/>
            <ac:cxnSpMk id="13" creationId="{BA39589E-9B61-4F1B-B8DC-BA138AF1F3EC}"/>
          </ac:cxnSpMkLst>
        </pc:cxn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5" creationId="{63C272F0-4951-4CE7-91C1-304AD27A9A18}"/>
          </ac:cxnSpMkLst>
        </pc:cxnChg>
        <pc:cxnChg chg="add mod">
          <ac:chgData name="Edward Tremel" userId="99c4cb7793acbe54" providerId="LiveId" clId="{4EBE19FD-7E96-4F38-AC78-28694F9FA1EC}" dt="2021-02-11T20:46:05.803" v="3271" actId="13822"/>
          <ac:cxnSpMkLst>
            <pc:docMk/>
            <pc:sldMk cId="3093133584" sldId="307"/>
            <ac:cxnSpMk id="21" creationId="{45054B05-FEAA-4DA3-BD66-3019A8E85022}"/>
          </ac:cxnSpMkLst>
        </pc:cxnChg>
        <pc:cxnChg chg="add mod">
          <ac:chgData name="Edward Tremel" userId="99c4cb7793acbe54" providerId="LiveId" clId="{4EBE19FD-7E96-4F38-AC78-28694F9FA1EC}" dt="2021-02-11T20:46:25.489" v="3276" actId="14100"/>
          <ac:cxnSpMkLst>
            <pc:docMk/>
            <pc:sldMk cId="3093133584" sldId="307"/>
            <ac:cxnSpMk id="24" creationId="{CB507F91-99DF-47F1-9A5C-B9B84BBB6302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46:43.740" v="6089" actId="20577"/>
        <pc:sldMkLst>
          <pc:docMk/>
          <pc:sldMk cId="794052913" sldId="308"/>
        </pc:sldMkLst>
        <pc:spChg chg="mod">
          <ac:chgData name="Edward Tremel" userId="99c4cb7793acbe54" providerId="LiveId" clId="{4EBE19FD-7E96-4F38-AC78-28694F9FA1EC}" dt="2021-02-11T20:47:46.234" v="3308" actId="20577"/>
          <ac:spMkLst>
            <pc:docMk/>
            <pc:sldMk cId="794052913" sldId="308"/>
            <ac:spMk id="2" creationId="{A5AA4B51-EC4A-403F-9B48-8DAD303C5924}"/>
          </ac:spMkLst>
        </pc:spChg>
        <pc:spChg chg="mod">
          <ac:chgData name="Edward Tremel" userId="99c4cb7793acbe54" providerId="LiveId" clId="{4EBE19FD-7E96-4F38-AC78-28694F9FA1EC}" dt="2021-02-11T22:46:43.740" v="6089" actId="20577"/>
          <ac:spMkLst>
            <pc:docMk/>
            <pc:sldMk cId="794052913" sldId="308"/>
            <ac:spMk id="3" creationId="{0B5069AD-650A-47B8-96E3-E5EE476178AD}"/>
          </ac:spMkLst>
        </pc:spChg>
        <pc:spChg chg="add mod">
          <ac:chgData name="Edward Tremel" userId="99c4cb7793acbe54" providerId="LiveId" clId="{4EBE19FD-7E96-4F38-AC78-28694F9FA1EC}" dt="2021-02-11T20:50:59.244" v="3494" actId="1035"/>
          <ac:spMkLst>
            <pc:docMk/>
            <pc:sldMk cId="794052913" sldId="308"/>
            <ac:spMk id="5" creationId="{13626034-36E0-4262-ADA7-D21AD2AB3305}"/>
          </ac:spMkLst>
        </pc:spChg>
        <pc:spChg chg="add mod">
          <ac:chgData name="Edward Tremel" userId="99c4cb7793acbe54" providerId="LiveId" clId="{4EBE19FD-7E96-4F38-AC78-28694F9FA1EC}" dt="2021-02-11T20:51:17.661" v="3497" actId="14100"/>
          <ac:spMkLst>
            <pc:docMk/>
            <pc:sldMk cId="794052913" sldId="308"/>
            <ac:spMk id="6" creationId="{0EDABFEA-9170-4082-B9D5-74C1782095C6}"/>
          </ac:spMkLst>
        </pc:spChg>
        <pc:spChg chg="add mod">
          <ac:chgData name="Edward Tremel" userId="99c4cb7793acbe54" providerId="LiveId" clId="{4EBE19FD-7E96-4F38-AC78-28694F9FA1EC}" dt="2021-02-11T22:46:40.090" v="6084" actId="20577"/>
          <ac:spMkLst>
            <pc:docMk/>
            <pc:sldMk cId="794052913" sldId="308"/>
            <ac:spMk id="10" creationId="{EBE2C152-C1D5-4DD0-B7FB-E322A0A1E3E2}"/>
          </ac:spMkLst>
        </pc:spChg>
        <pc:spChg chg="add mod">
          <ac:chgData name="Edward Tremel" userId="99c4cb7793acbe54" providerId="LiveId" clId="{4EBE19FD-7E96-4F38-AC78-28694F9FA1EC}" dt="2021-02-11T20:52:38.414" v="3597" actId="1076"/>
          <ac:spMkLst>
            <pc:docMk/>
            <pc:sldMk cId="794052913" sldId="308"/>
            <ac:spMk id="15" creationId="{658A59AC-289A-4E30-8093-8BB2B2093711}"/>
          </ac:spMkLst>
        </pc:spChg>
        <pc:spChg chg="add mod">
          <ac:chgData name="Edward Tremel" userId="99c4cb7793acbe54" providerId="LiveId" clId="{4EBE19FD-7E96-4F38-AC78-28694F9FA1EC}" dt="2021-02-11T20:55:37.616" v="3693" actId="1076"/>
          <ac:spMkLst>
            <pc:docMk/>
            <pc:sldMk cId="794052913" sldId="308"/>
            <ac:spMk id="16" creationId="{B64D8FC4-9131-489E-9DF5-373052EF5F38}"/>
          </ac:spMkLst>
        </pc:spChg>
        <pc:cxnChg chg="add mod">
          <ac:chgData name="Edward Tremel" userId="99c4cb7793acbe54" providerId="LiveId" clId="{4EBE19FD-7E96-4F38-AC78-28694F9FA1EC}" dt="2021-02-11T20:51:22.286" v="3498" actId="14100"/>
          <ac:cxnSpMkLst>
            <pc:docMk/>
            <pc:sldMk cId="794052913" sldId="308"/>
            <ac:cxnSpMk id="7" creationId="{438BBA23-6F15-4611-81D5-E5F956058B51}"/>
          </ac:cxnSpMkLst>
        </pc:cxnChg>
        <pc:cxnChg chg="add del">
          <ac:chgData name="Edward Tremel" userId="99c4cb7793acbe54" providerId="LiveId" clId="{4EBE19FD-7E96-4F38-AC78-28694F9FA1EC}" dt="2021-02-11T20:52:20.883" v="3582" actId="478"/>
          <ac:cxnSpMkLst>
            <pc:docMk/>
            <pc:sldMk cId="794052913" sldId="308"/>
            <ac:cxnSpMk id="12" creationId="{44779CCD-9671-4979-991C-7FF5916426F9}"/>
          </ac:cxnSpMkLst>
        </pc:cxnChg>
        <pc:cxnChg chg="add mod">
          <ac:chgData name="Edward Tremel" userId="99c4cb7793acbe54" providerId="LiveId" clId="{4EBE19FD-7E96-4F38-AC78-28694F9FA1EC}" dt="2021-02-11T20:55:47.571" v="3694"/>
          <ac:cxnSpMkLst>
            <pc:docMk/>
            <pc:sldMk cId="794052913" sldId="308"/>
            <ac:cxnSpMk id="14" creationId="{4E1956C4-D64C-4392-872E-533C46AEA16F}"/>
          </ac:cxnSpMkLst>
        </pc:cxnChg>
        <pc:cxnChg chg="add mod">
          <ac:chgData name="Edward Tremel" userId="99c4cb7793acbe54" providerId="LiveId" clId="{4EBE19FD-7E96-4F38-AC78-28694F9FA1EC}" dt="2021-02-11T20:55:32.625" v="3692" actId="13822"/>
          <ac:cxnSpMkLst>
            <pc:docMk/>
            <pc:sldMk cId="794052913" sldId="308"/>
            <ac:cxnSpMk id="18" creationId="{3E8DF017-8920-4C9A-B871-61D9DAC71CED}"/>
          </ac:cxnSpMkLst>
        </pc:cxnChg>
      </pc:sldChg>
      <pc:sldChg chg="addSp delSp modSp new mod delAnim modAnim">
        <pc:chgData name="Edward Tremel" userId="99c4cb7793acbe54" providerId="LiveId" clId="{4EBE19FD-7E96-4F38-AC78-28694F9FA1EC}" dt="2021-02-11T22:47:21.562" v="6110" actId="20577"/>
        <pc:sldMkLst>
          <pc:docMk/>
          <pc:sldMk cId="2121259098" sldId="309"/>
        </pc:sldMkLst>
        <pc:spChg chg="mod">
          <ac:chgData name="Edward Tremel" userId="99c4cb7793acbe54" providerId="LiveId" clId="{4EBE19FD-7E96-4F38-AC78-28694F9FA1EC}" dt="2021-02-11T21:02:27.494" v="3759" actId="20577"/>
          <ac:spMkLst>
            <pc:docMk/>
            <pc:sldMk cId="2121259098" sldId="309"/>
            <ac:spMk id="2" creationId="{356A9E07-D826-4DFA-8405-576BA79ABC5C}"/>
          </ac:spMkLst>
        </pc:spChg>
        <pc:spChg chg="mod">
          <ac:chgData name="Edward Tremel" userId="99c4cb7793acbe54" providerId="LiveId" clId="{4EBE19FD-7E96-4F38-AC78-28694F9FA1EC}" dt="2021-02-11T22:47:21.562" v="6110" actId="20577"/>
          <ac:spMkLst>
            <pc:docMk/>
            <pc:sldMk cId="2121259098" sldId="309"/>
            <ac:spMk id="3" creationId="{24AB7C9B-823A-4AA1-82C9-64121716D33D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5" creationId="{31891100-9BDD-46F2-BAB8-625BBBC9CFB1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6" creationId="{B2028D0C-4EDE-41E9-B13F-D931D1B061F7}"/>
          </ac:spMkLst>
        </pc:spChg>
        <pc:spChg chg="add mod">
          <ac:chgData name="Edward Tremel" userId="99c4cb7793acbe54" providerId="LiveId" clId="{4EBE19FD-7E96-4F38-AC78-28694F9FA1EC}" dt="2021-02-11T21:37:23.906" v="5020" actId="1076"/>
          <ac:spMkLst>
            <pc:docMk/>
            <pc:sldMk cId="2121259098" sldId="309"/>
            <ac:spMk id="10" creationId="{A484A96C-C3A1-48E4-BE36-86C062E724C9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3" creationId="{1D7AF81A-DFF4-4862-8C00-7DF333D9F425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4" creationId="{AF2A7681-922E-4C90-A99E-49286738C126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5" creationId="{D60CF707-0B57-493B-8B82-5EEC3A6B4BAA}"/>
          </ac:spMkLst>
        </pc:spChg>
        <pc:spChg chg="add del mod">
          <ac:chgData name="Edward Tremel" userId="99c4cb7793acbe54" providerId="LiveId" clId="{4EBE19FD-7E96-4F38-AC78-28694F9FA1EC}" dt="2021-02-11T21:09:25.754" v="4060" actId="478"/>
          <ac:spMkLst>
            <pc:docMk/>
            <pc:sldMk cId="2121259098" sldId="309"/>
            <ac:spMk id="18" creationId="{5CB01932-D19F-4EF8-AC52-452EAD7EC53A}"/>
          </ac:spMkLst>
        </pc:spChg>
        <pc:spChg chg="add mod">
          <ac:chgData name="Edward Tremel" userId="99c4cb7793acbe54" providerId="LiveId" clId="{4EBE19FD-7E96-4F38-AC78-28694F9FA1EC}" dt="2021-02-11T21:36:53.871" v="5015" actId="1076"/>
          <ac:spMkLst>
            <pc:docMk/>
            <pc:sldMk cId="2121259098" sldId="309"/>
            <ac:spMk id="19" creationId="{CE243760-5A53-43DD-9E49-0AAD33FD57E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2" creationId="{2106898F-6355-4751-A63C-A462C4E86D9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3" creationId="{54462ABA-13E0-4496-890F-4B094E34B153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4" creationId="{ACE03743-5D26-4967-8394-96B817D8EFFB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5" creationId="{1B60AEFD-E1A9-434C-9C3A-62393E98470E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6" creationId="{103BC086-19B2-44F3-92EC-7D6C21EE59DA}"/>
          </ac:spMkLst>
        </pc:spChg>
        <pc:spChg chg="add mod">
          <ac:chgData name="Edward Tremel" userId="99c4cb7793acbe54" providerId="LiveId" clId="{4EBE19FD-7E96-4F38-AC78-28694F9FA1EC}" dt="2021-02-11T21:38:28.133" v="5028" actId="13822"/>
          <ac:spMkLst>
            <pc:docMk/>
            <pc:sldMk cId="2121259098" sldId="309"/>
            <ac:spMk id="33" creationId="{9AF45EAC-6819-495E-8916-08875DC39DA5}"/>
          </ac:spMkLst>
        </pc:spChg>
        <pc:spChg chg="add mod">
          <ac:chgData name="Edward Tremel" userId="99c4cb7793acbe54" providerId="LiveId" clId="{4EBE19FD-7E96-4F38-AC78-28694F9FA1EC}" dt="2021-02-11T21:38:49.619" v="5071" actId="1076"/>
          <ac:spMkLst>
            <pc:docMk/>
            <pc:sldMk cId="2121259098" sldId="309"/>
            <ac:spMk id="37" creationId="{D082B955-23DA-459D-A164-8593016305E0}"/>
          </ac:spMkLst>
        </pc:spChg>
        <pc:spChg chg="add mod">
          <ac:chgData name="Edward Tremel" userId="99c4cb7793acbe54" providerId="LiveId" clId="{4EBE19FD-7E96-4F38-AC78-28694F9FA1EC}" dt="2021-02-11T21:41:05.953" v="5080" actId="1076"/>
          <ac:spMkLst>
            <pc:docMk/>
            <pc:sldMk cId="2121259098" sldId="309"/>
            <ac:spMk id="38" creationId="{94A590E5-E8A8-4EE1-88BA-7472A32F54AE}"/>
          </ac:spMkLst>
        </pc:spChg>
        <pc:cxnChg chg="add del mod">
          <ac:chgData name="Edward Tremel" userId="99c4cb7793acbe54" providerId="LiveId" clId="{4EBE19FD-7E96-4F38-AC78-28694F9FA1EC}" dt="2021-02-11T21:08:49.340" v="4054" actId="478"/>
          <ac:cxnSpMkLst>
            <pc:docMk/>
            <pc:sldMk cId="2121259098" sldId="309"/>
            <ac:cxnSpMk id="8" creationId="{2B81301A-B38E-4519-9932-041F02453BCE}"/>
          </ac:cxnSpMkLst>
        </pc:cxnChg>
        <pc:cxnChg chg="add mod">
          <ac:chgData name="Edward Tremel" userId="99c4cb7793acbe54" providerId="LiveId" clId="{4EBE19FD-7E96-4F38-AC78-28694F9FA1EC}" dt="2021-02-11T21:38:21.093" v="5027" actId="14100"/>
          <ac:cxnSpMkLst>
            <pc:docMk/>
            <pc:sldMk cId="2121259098" sldId="309"/>
            <ac:cxnSpMk id="9" creationId="{988B752A-6095-4703-BEF5-4AC197C66C5B}"/>
          </ac:cxnSpMkLst>
        </pc:cxnChg>
        <pc:cxnChg chg="add mod">
          <ac:chgData name="Edward Tremel" userId="99c4cb7793acbe54" providerId="LiveId" clId="{4EBE19FD-7E96-4F38-AC78-28694F9FA1EC}" dt="2021-02-11T21:36:49.886" v="5014" actId="1036"/>
          <ac:cxnSpMkLst>
            <pc:docMk/>
            <pc:sldMk cId="2121259098" sldId="309"/>
            <ac:cxnSpMk id="17" creationId="{E7A30DD8-57DC-4D6B-9166-03BDD9C9BA6B}"/>
          </ac:cxnSpMkLst>
        </pc:cxnChg>
        <pc:cxnChg chg="add mod">
          <ac:chgData name="Edward Tremel" userId="99c4cb7793acbe54" providerId="LiveId" clId="{4EBE19FD-7E96-4F38-AC78-28694F9FA1EC}" dt="2021-02-11T21:37:16.132" v="5019" actId="14100"/>
          <ac:cxnSpMkLst>
            <pc:docMk/>
            <pc:sldMk cId="2121259098" sldId="309"/>
            <ac:cxnSpMk id="21" creationId="{DD410AF2-8587-479E-A1AA-B0EA79D5A05E}"/>
          </ac:cxnSpMkLst>
        </pc:cxnChg>
        <pc:cxnChg chg="add mod">
          <ac:chgData name="Edward Tremel" userId="99c4cb7793acbe54" providerId="LiveId" clId="{4EBE19FD-7E96-4F38-AC78-28694F9FA1EC}" dt="2021-02-11T21:37:10.338" v="5018" actId="13822"/>
          <ac:cxnSpMkLst>
            <pc:docMk/>
            <pc:sldMk cId="2121259098" sldId="309"/>
            <ac:cxnSpMk id="29" creationId="{CAFB0879-86F5-40D9-B595-A319A3B582B9}"/>
          </ac:cxnSpMkLst>
        </pc:cxnChg>
        <pc:cxnChg chg="add mod">
          <ac:chgData name="Edward Tremel" userId="99c4cb7793acbe54" providerId="LiveId" clId="{4EBE19FD-7E96-4F38-AC78-28694F9FA1EC}" dt="2021-02-11T21:38:31.420" v="5029" actId="14100"/>
          <ac:cxnSpMkLst>
            <pc:docMk/>
            <pc:sldMk cId="2121259098" sldId="309"/>
            <ac:cxnSpMk id="34" creationId="{1EF75679-C655-4BAF-B5EC-FBBEF481D132}"/>
          </ac:cxnSpMkLst>
        </pc:cxnChg>
      </pc:sldChg>
      <pc:sldChg chg="modSp new del mod">
        <pc:chgData name="Edward Tremel" userId="99c4cb7793acbe54" providerId="LiveId" clId="{4EBE19FD-7E96-4F38-AC78-28694F9FA1EC}" dt="2021-02-11T20:53:54.724" v="3634" actId="47"/>
        <pc:sldMkLst>
          <pc:docMk/>
          <pc:sldMk cId="2801150346" sldId="309"/>
        </pc:sldMkLst>
        <pc:spChg chg="mod">
          <ac:chgData name="Edward Tremel" userId="99c4cb7793acbe54" providerId="LiveId" clId="{4EBE19FD-7E96-4F38-AC78-28694F9FA1EC}" dt="2021-02-11T20:53:41.206" v="3633" actId="20577"/>
          <ac:spMkLst>
            <pc:docMk/>
            <pc:sldMk cId="2801150346" sldId="309"/>
            <ac:spMk id="2" creationId="{C56BE8A8-0D65-45B3-B4F0-861AADCB0298}"/>
          </ac:spMkLst>
        </pc:spChg>
      </pc:sldChg>
      <pc:sldChg chg="addSp modSp new mod">
        <pc:chgData name="Edward Tremel" userId="99c4cb7793acbe54" providerId="LiveId" clId="{4EBE19FD-7E96-4F38-AC78-28694F9FA1EC}" dt="2021-02-11T21:26:20.512" v="4813" actId="13822"/>
        <pc:sldMkLst>
          <pc:docMk/>
          <pc:sldMk cId="743846108" sldId="310"/>
        </pc:sldMkLst>
        <pc:spChg chg="mod">
          <ac:chgData name="Edward Tremel" userId="99c4cb7793acbe54" providerId="LiveId" clId="{4EBE19FD-7E96-4F38-AC78-28694F9FA1EC}" dt="2021-02-11T21:20:19.621" v="4459" actId="20577"/>
          <ac:spMkLst>
            <pc:docMk/>
            <pc:sldMk cId="743846108" sldId="310"/>
            <ac:spMk id="2" creationId="{A186886D-1E9F-472D-8D45-03F9CCBE7120}"/>
          </ac:spMkLst>
        </pc:spChg>
        <pc:spChg chg="mod">
          <ac:chgData name="Edward Tremel" userId="99c4cb7793acbe54" providerId="LiveId" clId="{4EBE19FD-7E96-4F38-AC78-28694F9FA1EC}" dt="2021-02-11T21:22:21.964" v="4658" actId="14100"/>
          <ac:spMkLst>
            <pc:docMk/>
            <pc:sldMk cId="743846108" sldId="310"/>
            <ac:spMk id="3" creationId="{35F27A55-73D0-4050-8B98-BEB9F445269E}"/>
          </ac:spMkLst>
        </pc:spChg>
        <pc:spChg chg="add mod">
          <ac:chgData name="Edward Tremel" userId="99c4cb7793acbe54" providerId="LiveId" clId="{4EBE19FD-7E96-4F38-AC78-28694F9FA1EC}" dt="2021-02-11T21:21:54.111" v="4607" actId="1076"/>
          <ac:spMkLst>
            <pc:docMk/>
            <pc:sldMk cId="743846108" sldId="310"/>
            <ac:spMk id="5" creationId="{932ACB6F-589B-48B7-BBF3-7CDD7F5C8035}"/>
          </ac:spMkLst>
        </pc:spChg>
        <pc:spChg chg="add mod">
          <ac:chgData name="Edward Tremel" userId="99c4cb7793acbe54" providerId="LiveId" clId="{4EBE19FD-7E96-4F38-AC78-28694F9FA1EC}" dt="2021-02-11T21:23:00.643" v="4703" actId="1076"/>
          <ac:spMkLst>
            <pc:docMk/>
            <pc:sldMk cId="743846108" sldId="310"/>
            <ac:spMk id="6" creationId="{1DA2BE7F-7364-4925-B34E-2BFF04023041}"/>
          </ac:spMkLst>
        </pc:spChg>
        <pc:spChg chg="add mod">
          <ac:chgData name="Edward Tremel" userId="99c4cb7793acbe54" providerId="LiveId" clId="{4EBE19FD-7E96-4F38-AC78-28694F9FA1EC}" dt="2021-02-11T21:23:03.646" v="4704" actId="1076"/>
          <ac:spMkLst>
            <pc:docMk/>
            <pc:sldMk cId="743846108" sldId="310"/>
            <ac:spMk id="7" creationId="{BB0FD2C4-A7C9-4BA7-8FEB-CB9CBEFC03D3}"/>
          </ac:spMkLst>
        </pc:spChg>
        <pc:spChg chg="add mod">
          <ac:chgData name="Edward Tremel" userId="99c4cb7793acbe54" providerId="LiveId" clId="{4EBE19FD-7E96-4F38-AC78-28694F9FA1EC}" dt="2021-02-11T21:24:29.330" v="4743" actId="1076"/>
          <ac:spMkLst>
            <pc:docMk/>
            <pc:sldMk cId="743846108" sldId="310"/>
            <ac:spMk id="16" creationId="{B220DDE0-9965-4A0B-9556-95555E6D1823}"/>
          </ac:spMkLst>
        </pc:spChg>
        <pc:spChg chg="add mod">
          <ac:chgData name="Edward Tremel" userId="99c4cb7793acbe54" providerId="LiveId" clId="{4EBE19FD-7E96-4F38-AC78-28694F9FA1EC}" dt="2021-02-11T21:26:07.204" v="4811" actId="1076"/>
          <ac:spMkLst>
            <pc:docMk/>
            <pc:sldMk cId="743846108" sldId="310"/>
            <ac:spMk id="17" creationId="{E4B81B0B-9CDC-48FD-9034-C3F561B50589}"/>
          </ac:spMkLst>
        </pc:spChg>
        <pc:spChg chg="add mod">
          <ac:chgData name="Edward Tremel" userId="99c4cb7793acbe54" providerId="LiveId" clId="{4EBE19FD-7E96-4F38-AC78-28694F9FA1EC}" dt="2021-02-11T21:25:20.084" v="4805" actId="20577"/>
          <ac:spMkLst>
            <pc:docMk/>
            <pc:sldMk cId="743846108" sldId="310"/>
            <ac:spMk id="18" creationId="{2068D2E8-9499-4353-AA7A-4C8F14D5B6D4}"/>
          </ac:spMkLst>
        </pc:spChg>
        <pc:spChg chg="add mod">
          <ac:chgData name="Edward Tremel" userId="99c4cb7793acbe54" providerId="LiveId" clId="{4EBE19FD-7E96-4F38-AC78-28694F9FA1EC}" dt="2021-02-11T21:25:54.805" v="4809" actId="1076"/>
          <ac:spMkLst>
            <pc:docMk/>
            <pc:sldMk cId="743846108" sldId="310"/>
            <ac:spMk id="19" creationId="{428662BF-481C-4332-9617-E52C8C53097E}"/>
          </ac:spMkLst>
        </pc:sp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9" creationId="{6E7D722F-1BFB-4E47-A2B6-6E099246A277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13" creationId="{4B59DF51-D817-481A-AFD8-6008FE4E648C}"/>
          </ac:cxnSpMkLst>
        </pc:cxnChg>
        <pc:cxnChg chg="add mod">
          <ac:chgData name="Edward Tremel" userId="99c4cb7793acbe54" providerId="LiveId" clId="{4EBE19FD-7E96-4F38-AC78-28694F9FA1EC}" dt="2021-02-11T21:24:27.025" v="4742" actId="1076"/>
          <ac:cxnSpMkLst>
            <pc:docMk/>
            <pc:sldMk cId="743846108" sldId="310"/>
            <ac:cxnSpMk id="15" creationId="{FA48F9FB-DEBC-4C4C-BEB6-2923A18A3282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1" creationId="{EA82D4E0-1C7D-4292-85F7-536B77F4FE99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3" creationId="{B1DDC2A7-464C-4EBE-B5A5-8D46274EEB3B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18:04.755" v="5567"/>
        <pc:sldMkLst>
          <pc:docMk/>
          <pc:sldMk cId="2135861556" sldId="311"/>
        </pc:sldMkLst>
        <pc:spChg chg="mod">
          <ac:chgData name="Edward Tremel" userId="99c4cb7793acbe54" providerId="LiveId" clId="{4EBE19FD-7E96-4F38-AC78-28694F9FA1EC}" dt="2021-02-11T21:33:26.232" v="4828" actId="20577"/>
          <ac:spMkLst>
            <pc:docMk/>
            <pc:sldMk cId="2135861556" sldId="311"/>
            <ac:spMk id="2" creationId="{3271F02D-4B94-4986-B276-5A5B442CDAA4}"/>
          </ac:spMkLst>
        </pc:spChg>
        <pc:spChg chg="mod">
          <ac:chgData name="Edward Tremel" userId="99c4cb7793acbe54" providerId="LiveId" clId="{4EBE19FD-7E96-4F38-AC78-28694F9FA1EC}" dt="2021-02-11T22:16:43.628" v="5549" actId="14100"/>
          <ac:spMkLst>
            <pc:docMk/>
            <pc:sldMk cId="2135861556" sldId="311"/>
            <ac:spMk id="3" creationId="{DE3B0A4D-DEAF-49FA-BF37-09D1162D6CE2}"/>
          </ac:spMkLst>
        </pc:spChg>
        <pc:spChg chg="add mod">
          <ac:chgData name="Edward Tremel" userId="99c4cb7793acbe54" providerId="LiveId" clId="{4EBE19FD-7E96-4F38-AC78-28694F9FA1EC}" dt="2021-02-11T21:43:43.502" v="5227" actId="20577"/>
          <ac:spMkLst>
            <pc:docMk/>
            <pc:sldMk cId="2135861556" sldId="311"/>
            <ac:spMk id="5" creationId="{8186788A-4781-4A9A-BB90-246E2850A408}"/>
          </ac:spMkLst>
        </pc:spChg>
        <pc:spChg chg="add mod">
          <ac:chgData name="Edward Tremel" userId="99c4cb7793acbe54" providerId="LiveId" clId="{4EBE19FD-7E96-4F38-AC78-28694F9FA1EC}" dt="2021-02-11T21:44:42.998" v="5234" actId="1076"/>
          <ac:spMkLst>
            <pc:docMk/>
            <pc:sldMk cId="2135861556" sldId="311"/>
            <ac:spMk id="6" creationId="{ED8E5BB5-7B13-4435-9507-E0A10A98AFEE}"/>
          </ac:spMkLst>
        </pc:spChg>
        <pc:spChg chg="add mod">
          <ac:chgData name="Edward Tremel" userId="99c4cb7793acbe54" providerId="LiveId" clId="{4EBE19FD-7E96-4F38-AC78-28694F9FA1EC}" dt="2021-02-11T21:44:33.938" v="5231" actId="1076"/>
          <ac:spMkLst>
            <pc:docMk/>
            <pc:sldMk cId="2135861556" sldId="311"/>
            <ac:spMk id="7" creationId="{05D66E63-4579-450E-BF56-2E0B8F3D34D2}"/>
          </ac:spMkLst>
        </pc:spChg>
        <pc:spChg chg="add del mod">
          <ac:chgData name="Edward Tremel" userId="99c4cb7793acbe54" providerId="LiveId" clId="{4EBE19FD-7E96-4F38-AC78-28694F9FA1EC}" dt="2021-02-11T22:15:19.273" v="5530" actId="478"/>
          <ac:spMkLst>
            <pc:docMk/>
            <pc:sldMk cId="2135861556" sldId="311"/>
            <ac:spMk id="11" creationId="{2B7FA181-4666-4065-ADFF-4096C28C9103}"/>
          </ac:spMkLst>
        </pc:spChg>
        <pc:spChg chg="add del mod">
          <ac:chgData name="Edward Tremel" userId="99c4cb7793acbe54" providerId="LiveId" clId="{4EBE19FD-7E96-4F38-AC78-28694F9FA1EC}" dt="2021-02-11T22:15:20.828" v="5532"/>
          <ac:spMkLst>
            <pc:docMk/>
            <pc:sldMk cId="2135861556" sldId="311"/>
            <ac:spMk id="12" creationId="{4F71B2D6-6116-452C-953B-5C3378A1E92A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3" creationId="{9AD7AE2C-6027-4A3A-B1A3-884851E830B0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4" creationId="{BE74C684-33D4-4AB3-AF5C-BA3BECAECE9B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5" creationId="{20F8DCA6-15DF-4E87-B421-A48A496CD175}"/>
          </ac:spMkLst>
        </pc:spChg>
        <pc:spChg chg="add mod">
          <ac:chgData name="Edward Tremel" userId="99c4cb7793acbe54" providerId="LiveId" clId="{4EBE19FD-7E96-4F38-AC78-28694F9FA1EC}" dt="2021-02-11T22:17:52.566" v="5564" actId="1076"/>
          <ac:spMkLst>
            <pc:docMk/>
            <pc:sldMk cId="2135861556" sldId="311"/>
            <ac:spMk id="16" creationId="{74962D9A-87AB-4F25-B760-A570B7D7867D}"/>
          </ac:spMkLst>
        </pc:spChg>
        <pc:cxnChg chg="add mod">
          <ac:chgData name="Edward Tremel" userId="99c4cb7793acbe54" providerId="LiveId" clId="{4EBE19FD-7E96-4F38-AC78-28694F9FA1EC}" dt="2021-02-11T21:44:39.609" v="5233" actId="14100"/>
          <ac:cxnSpMkLst>
            <pc:docMk/>
            <pc:sldMk cId="2135861556" sldId="311"/>
            <ac:cxnSpMk id="8" creationId="{934FAA5A-EF1B-4FC1-B21B-C20FAE3C8870}"/>
          </ac:cxnSpMkLst>
        </pc:cxnChg>
        <pc:cxnChg chg="add mod">
          <ac:chgData name="Edward Tremel" userId="99c4cb7793acbe54" providerId="LiveId" clId="{4EBE19FD-7E96-4F38-AC78-28694F9FA1EC}" dt="2021-02-11T21:44:33.938" v="5231" actId="1076"/>
          <ac:cxnSpMkLst>
            <pc:docMk/>
            <pc:sldMk cId="2135861556" sldId="311"/>
            <ac:cxnSpMk id="9" creationId="{AA5B7780-AF70-4F22-A217-6E9DB6A6F546}"/>
          </ac:cxnSpMkLst>
        </pc:cxnChg>
      </pc:sldChg>
      <pc:sldChg chg="addSp modSp new mod modAnim">
        <pc:chgData name="Edward Tremel" userId="99c4cb7793acbe54" providerId="LiveId" clId="{4EBE19FD-7E96-4F38-AC78-28694F9FA1EC}" dt="2021-02-11T21:42:39.161" v="5112" actId="2711"/>
        <pc:sldMkLst>
          <pc:docMk/>
          <pc:sldMk cId="3990983434" sldId="312"/>
        </pc:sldMkLst>
        <pc:spChg chg="mod">
          <ac:chgData name="Edward Tremel" userId="99c4cb7793acbe54" providerId="LiveId" clId="{4EBE19FD-7E96-4F38-AC78-28694F9FA1EC}" dt="2021-02-11T21:34:21.883" v="4931" actId="20577"/>
          <ac:spMkLst>
            <pc:docMk/>
            <pc:sldMk cId="3990983434" sldId="312"/>
            <ac:spMk id="2" creationId="{3AE6C2F8-AD18-44BA-A1B3-68213405AAC1}"/>
          </ac:spMkLst>
        </pc:spChg>
        <pc:spChg chg="mod">
          <ac:chgData name="Edward Tremel" userId="99c4cb7793acbe54" providerId="LiveId" clId="{4EBE19FD-7E96-4F38-AC78-28694F9FA1EC}" dt="2021-02-11T21:42:39.161" v="5112" actId="2711"/>
          <ac:spMkLst>
            <pc:docMk/>
            <pc:sldMk cId="3990983434" sldId="312"/>
            <ac:spMk id="3" creationId="{3BF48B3F-F42F-44B4-BF8F-EBE2C58019A1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5" creationId="{4ECD4D6B-E281-4277-8E1F-7F68B22B5FA1}"/>
          </ac:spMkLst>
        </pc:spChg>
        <pc:spChg chg="add mod">
          <ac:chgData name="Edward Tremel" userId="99c4cb7793acbe54" providerId="LiveId" clId="{4EBE19FD-7E96-4F38-AC78-28694F9FA1EC}" dt="2021-02-11T21:40:56.109" v="5078" actId="1037"/>
          <ac:spMkLst>
            <pc:docMk/>
            <pc:sldMk cId="3990983434" sldId="312"/>
            <ac:spMk id="6" creationId="{6FFC1E0B-2ECC-43A2-AD82-2BEA940E5F76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7" creationId="{13897F29-FD13-4705-8A1E-64DEDC67C897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8" creationId="{8929AF33-52C4-4F71-972C-24A8C2E5DA61}"/>
          </ac:spMkLst>
        </pc:spChg>
        <pc:spChg chg="add mod">
          <ac:chgData name="Edward Tremel" userId="99c4cb7793acbe54" providerId="LiveId" clId="{4EBE19FD-7E96-4F38-AC78-28694F9FA1EC}" dt="2021-02-11T21:36:05.854" v="5000" actId="1038"/>
          <ac:spMkLst>
            <pc:docMk/>
            <pc:sldMk cId="3990983434" sldId="312"/>
            <ac:spMk id="9" creationId="{D3ABFB97-1353-410C-8232-40EF6871E584}"/>
          </ac:spMkLst>
        </pc:spChg>
        <pc:spChg chg="add mod">
          <ac:chgData name="Edward Tremel" userId="99c4cb7793acbe54" providerId="LiveId" clId="{4EBE19FD-7E96-4F38-AC78-28694F9FA1EC}" dt="2021-02-11T21:36:13.504" v="5002" actId="1076"/>
          <ac:spMkLst>
            <pc:docMk/>
            <pc:sldMk cId="3990983434" sldId="312"/>
            <ac:spMk id="10" creationId="{8CE1D8EA-80F0-4D27-83D2-4285A84C78E8}"/>
          </ac:spMkLst>
        </pc:spChg>
      </pc:sldChg>
      <pc:sldChg chg="addSp modSp new mod modAnim">
        <pc:chgData name="Edward Tremel" userId="99c4cb7793acbe54" providerId="LiveId" clId="{4EBE19FD-7E96-4F38-AC78-28694F9FA1EC}" dt="2021-02-11T22:22:38.942" v="5643"/>
        <pc:sldMkLst>
          <pc:docMk/>
          <pc:sldMk cId="91236811" sldId="313"/>
        </pc:sldMkLst>
        <pc:spChg chg="mod">
          <ac:chgData name="Edward Tremel" userId="99c4cb7793acbe54" providerId="LiveId" clId="{4EBE19FD-7E96-4F38-AC78-28694F9FA1EC}" dt="2021-02-11T21:45:01.876" v="5253" actId="20577"/>
          <ac:spMkLst>
            <pc:docMk/>
            <pc:sldMk cId="91236811" sldId="313"/>
            <ac:spMk id="2" creationId="{47ECC17E-5674-4CA6-BBFD-C2A20DD7B140}"/>
          </ac:spMkLst>
        </pc:spChg>
        <pc:spChg chg="mod">
          <ac:chgData name="Edward Tremel" userId="99c4cb7793acbe54" providerId="LiveId" clId="{4EBE19FD-7E96-4F38-AC78-28694F9FA1EC}" dt="2021-02-11T22:19:41.817" v="5609" actId="20577"/>
          <ac:spMkLst>
            <pc:docMk/>
            <pc:sldMk cId="91236811" sldId="313"/>
            <ac:spMk id="3" creationId="{1DF98CF8-7B5F-4E6F-9EDC-35B9FCA9863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5" creationId="{B2D0D68D-7FDD-4A60-A0E3-165E2EFC6DF2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6" creationId="{52D7F568-F0FC-486D-BB10-01EE46BEE3F1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7" creationId="{44A3A8F4-CBCF-46B6-8BE3-368785362D9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9" creationId="{E879BBF8-867F-4E90-8D41-160C2284CACA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0" creationId="{548FE37F-193D-4270-9A7E-68C31F379FA4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2" creationId="{AE5F7D02-F65D-44D8-A02F-29E5C796021B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3" creationId="{CA913E5E-2BC3-44E4-868D-C55CFCE05E06}"/>
          </ac:spMkLst>
        </pc:spChg>
        <pc:spChg chg="add mod">
          <ac:chgData name="Edward Tremel" userId="99c4cb7793acbe54" providerId="LiveId" clId="{4EBE19FD-7E96-4F38-AC78-28694F9FA1EC}" dt="2021-02-11T22:19:29.904" v="5571" actId="1076"/>
          <ac:spMkLst>
            <pc:docMk/>
            <pc:sldMk cId="91236811" sldId="313"/>
            <ac:spMk id="15" creationId="{0512FEEE-3E16-41AA-BE16-113BD7CD5039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6" creationId="{96E0A34E-58D8-47CA-8EB1-6110F8FCA44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7" creationId="{756F4C11-1CB9-45EF-AED5-72851DA3641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8" creationId="{C062D9FD-4A7C-4728-8B5A-A683A8021C5E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9" creationId="{039CB01C-6A5E-40DE-8C78-214846EB2D5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0" creationId="{716499BC-5B13-4842-B4C4-B7714F09C18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1" creationId="{701ECD28-404C-4282-B857-806BDB4DDEAA}"/>
          </ac:spMkLst>
        </pc:sp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8" creationId="{924807F6-80AA-4C56-BBAA-C2FA9F475C00}"/>
          </ac:cxnSpMkLst>
        </pc:cxn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11" creationId="{35EE5E4B-F4BA-48B1-B280-D37D98C62395}"/>
          </ac:cxnSpMkLst>
        </pc:cxnChg>
        <pc:cxnChg chg="add mod">
          <ac:chgData name="Edward Tremel" userId="99c4cb7793acbe54" providerId="LiveId" clId="{4EBE19FD-7E96-4F38-AC78-28694F9FA1EC}" dt="2021-02-11T22:19:54.270" v="5619" actId="1035"/>
          <ac:cxnSpMkLst>
            <pc:docMk/>
            <pc:sldMk cId="91236811" sldId="313"/>
            <ac:cxnSpMk id="14" creationId="{36249414-014A-4102-A591-32AC4D8AD8D2}"/>
          </ac:cxnSpMkLst>
        </pc:cxnChg>
        <pc:cxnChg chg="add mod">
          <ac:chgData name="Edward Tremel" userId="99c4cb7793acbe54" providerId="LiveId" clId="{4EBE19FD-7E96-4F38-AC78-28694F9FA1EC}" dt="2021-02-11T22:20:36.730" v="5623" actId="1076"/>
          <ac:cxnSpMkLst>
            <pc:docMk/>
            <pc:sldMk cId="91236811" sldId="313"/>
            <ac:cxnSpMk id="23" creationId="{B863CC31-105A-43E4-B384-25886E2D0019}"/>
          </ac:cxnSpMkLst>
        </pc:cxnChg>
        <pc:cxnChg chg="add mod">
          <ac:chgData name="Edward Tremel" userId="99c4cb7793acbe54" providerId="LiveId" clId="{4EBE19FD-7E96-4F38-AC78-28694F9FA1EC}" dt="2021-02-11T22:21:08.056" v="5629" actId="1076"/>
          <ac:cxnSpMkLst>
            <pc:docMk/>
            <pc:sldMk cId="91236811" sldId="313"/>
            <ac:cxnSpMk id="24" creationId="{5EF43235-1188-42DA-8035-BB527E2B5515}"/>
          </ac:cxnSpMkLst>
        </pc:cxnChg>
        <pc:cxnChg chg="add mod">
          <ac:chgData name="Edward Tremel" userId="99c4cb7793acbe54" providerId="LiveId" clId="{4EBE19FD-7E96-4F38-AC78-28694F9FA1EC}" dt="2021-02-11T22:21:49.330" v="5639" actId="1076"/>
          <ac:cxnSpMkLst>
            <pc:docMk/>
            <pc:sldMk cId="91236811" sldId="313"/>
            <ac:cxnSpMk id="25" creationId="{8815BE3D-18D0-4DD0-8081-E6037FCE88E7}"/>
          </ac:cxnSpMkLst>
        </pc:cxnChg>
        <pc:cxnChg chg="add mod">
          <ac:chgData name="Edward Tremel" userId="99c4cb7793acbe54" providerId="LiveId" clId="{4EBE19FD-7E96-4F38-AC78-28694F9FA1EC}" dt="2021-02-11T22:22:29.829" v="5642" actId="1076"/>
          <ac:cxnSpMkLst>
            <pc:docMk/>
            <pc:sldMk cId="91236811" sldId="313"/>
            <ac:cxnSpMk id="26" creationId="{FA381188-8677-4782-84B5-ECE5CFB789D6}"/>
          </ac:cxnSpMkLst>
        </pc:cxnChg>
      </pc:sldChg>
      <pc:sldChg chg="modSp add mod">
        <pc:chgData name="Edward Tremel" userId="99c4cb7793acbe54" providerId="LiveId" clId="{4EBE19FD-7E96-4F38-AC78-28694F9FA1EC}" dt="2021-02-11T22:23:13.778" v="5652" actId="20577"/>
        <pc:sldMkLst>
          <pc:docMk/>
          <pc:sldMk cId="2059840061" sldId="314"/>
        </pc:sldMkLst>
        <pc:spChg chg="mod">
          <ac:chgData name="Edward Tremel" userId="99c4cb7793acbe54" providerId="LiveId" clId="{4EBE19FD-7E96-4F38-AC78-28694F9FA1EC}" dt="2021-02-11T22:23:13.778" v="5652" actId="20577"/>
          <ac:spMkLst>
            <pc:docMk/>
            <pc:sldMk cId="2059840061" sldId="314"/>
            <ac:spMk id="6" creationId="{00000000-0000-0000-0000-000000000000}"/>
          </ac:spMkLst>
        </pc:spChg>
        <pc:spChg chg="mod">
          <ac:chgData name="Edward Tremel" userId="99c4cb7793acbe54" providerId="LiveId" clId="{4EBE19FD-7E96-4F38-AC78-28694F9FA1EC}" dt="2021-02-11T22:23:11.640" v="5645" actId="113"/>
          <ac:spMkLst>
            <pc:docMk/>
            <pc:sldMk cId="2059840061" sldId="314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4EBE19FD-7E96-4F38-AC78-28694F9FA1EC}" dt="2021-02-11T22:45:15.741" v="6078" actId="2711"/>
        <pc:sldMkLst>
          <pc:docMk/>
          <pc:sldMk cId="3116266472" sldId="315"/>
        </pc:sldMkLst>
        <pc:spChg chg="mod">
          <ac:chgData name="Edward Tremel" userId="99c4cb7793acbe54" providerId="LiveId" clId="{4EBE19FD-7E96-4F38-AC78-28694F9FA1EC}" dt="2021-02-11T22:35:41.537" v="5677" actId="20577"/>
          <ac:spMkLst>
            <pc:docMk/>
            <pc:sldMk cId="3116266472" sldId="315"/>
            <ac:spMk id="2" creationId="{8A789304-1367-4DF8-AFAE-C342CD6A07D5}"/>
          </ac:spMkLst>
        </pc:spChg>
        <pc:spChg chg="mod">
          <ac:chgData name="Edward Tremel" userId="99c4cb7793acbe54" providerId="LiveId" clId="{4EBE19FD-7E96-4F38-AC78-28694F9FA1EC}" dt="2021-02-11T22:38:12" v="5906" actId="20577"/>
          <ac:spMkLst>
            <pc:docMk/>
            <pc:sldMk cId="3116266472" sldId="315"/>
            <ac:spMk id="3" creationId="{E14EA314-C6C5-4BBA-94A8-DA03D534E6B1}"/>
          </ac:spMkLst>
        </pc:spChg>
        <pc:spChg chg="add mod">
          <ac:chgData name="Edward Tremel" userId="99c4cb7793acbe54" providerId="LiveId" clId="{4EBE19FD-7E96-4F38-AC78-28694F9FA1EC}" dt="2021-02-11T22:39:38.391" v="5978" actId="1076"/>
          <ac:spMkLst>
            <pc:docMk/>
            <pc:sldMk cId="3116266472" sldId="315"/>
            <ac:spMk id="5" creationId="{6C8B0244-67DC-41C3-963E-9BBEA095CD4A}"/>
          </ac:spMkLst>
        </pc:spChg>
        <pc:spChg chg="add mod">
          <ac:chgData name="Edward Tremel" userId="99c4cb7793acbe54" providerId="LiveId" clId="{4EBE19FD-7E96-4F38-AC78-28694F9FA1EC}" dt="2021-02-11T22:39:41.465" v="5979" actId="1076"/>
          <ac:spMkLst>
            <pc:docMk/>
            <pc:sldMk cId="3116266472" sldId="315"/>
            <ac:spMk id="6" creationId="{539564EB-6C36-4EEA-85DD-ADD79F6D07CF}"/>
          </ac:spMkLst>
        </pc:spChg>
        <pc:spChg chg="add mod">
          <ac:chgData name="Edward Tremel" userId="99c4cb7793acbe54" providerId="LiveId" clId="{4EBE19FD-7E96-4F38-AC78-28694F9FA1EC}" dt="2021-02-11T22:41:11.646" v="5983" actId="14100"/>
          <ac:spMkLst>
            <pc:docMk/>
            <pc:sldMk cId="3116266472" sldId="315"/>
            <ac:spMk id="7" creationId="{E3A55C4B-E0FD-49AC-867B-D56D2D756341}"/>
          </ac:spMkLst>
        </pc:spChg>
        <pc:spChg chg="add mod">
          <ac:chgData name="Edward Tremel" userId="99c4cb7793acbe54" providerId="LiveId" clId="{4EBE19FD-7E96-4F38-AC78-28694F9FA1EC}" dt="2021-02-11T22:41:53.429" v="6018" actId="1076"/>
          <ac:spMkLst>
            <pc:docMk/>
            <pc:sldMk cId="3116266472" sldId="315"/>
            <ac:spMk id="10" creationId="{23E16462-0A58-4C19-B79B-AE6F75BF8E90}"/>
          </ac:spMkLst>
        </pc:spChg>
        <pc:spChg chg="add mod">
          <ac:chgData name="Edward Tremel" userId="99c4cb7793acbe54" providerId="LiveId" clId="{4EBE19FD-7E96-4F38-AC78-28694F9FA1EC}" dt="2021-02-11T22:45:15.741" v="6078" actId="2711"/>
          <ac:spMkLst>
            <pc:docMk/>
            <pc:sldMk cId="3116266472" sldId="315"/>
            <ac:spMk id="14" creationId="{4B8437FF-5EA8-4C6B-95E3-A28843F48134}"/>
          </ac:spMkLst>
        </pc:spChg>
        <pc:cxnChg chg="add mod">
          <ac:chgData name="Edward Tremel" userId="99c4cb7793acbe54" providerId="LiveId" clId="{4EBE19FD-7E96-4F38-AC78-28694F9FA1EC}" dt="2021-02-11T22:41:11.646" v="5983" actId="14100"/>
          <ac:cxnSpMkLst>
            <pc:docMk/>
            <pc:sldMk cId="3116266472" sldId="315"/>
            <ac:cxnSpMk id="8" creationId="{C5CDED42-700C-45F4-8024-277143040F40}"/>
          </ac:cxnSpMkLst>
        </pc:cxnChg>
        <pc:cxnChg chg="add mod">
          <ac:chgData name="Edward Tremel" userId="99c4cb7793acbe54" providerId="LiveId" clId="{4EBE19FD-7E96-4F38-AC78-28694F9FA1EC}" dt="2021-02-11T22:42:28.678" v="6021" actId="13822"/>
          <ac:cxnSpMkLst>
            <pc:docMk/>
            <pc:sldMk cId="3116266472" sldId="315"/>
            <ac:cxnSpMk id="12" creationId="{D8FA8E8D-EBA0-490F-AB44-064C8FCAF3D5}"/>
          </ac:cxnSpMkLst>
        </pc:cxnChg>
      </pc:sldChg>
      <pc:sldChg chg="addSp delSp modSp new mod modClrScheme chgLayout">
        <pc:chgData name="Edward Tremel" userId="99c4cb7793acbe54" providerId="LiveId" clId="{4EBE19FD-7E96-4F38-AC78-28694F9FA1EC}" dt="2021-02-11T23:01:05.910" v="6658" actId="20577"/>
        <pc:sldMkLst>
          <pc:docMk/>
          <pc:sldMk cId="3226916195" sldId="316"/>
        </pc:sldMkLst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2" creationId="{8898522C-D1FF-49A2-987A-8734AD341DD1}"/>
          </ac:spMkLst>
        </pc:spChg>
        <pc:spChg chg="del mod ord">
          <ac:chgData name="Edward Tremel" userId="99c4cb7793acbe54" providerId="LiveId" clId="{4EBE19FD-7E96-4F38-AC78-28694F9FA1EC}" dt="2021-02-11T22:51:16.530" v="6293" actId="478"/>
          <ac:spMkLst>
            <pc:docMk/>
            <pc:sldMk cId="3226916195" sldId="316"/>
            <ac:spMk id="3" creationId="{3085F789-AFCD-42E6-AAB8-61A3893C463D}"/>
          </ac:spMkLst>
        </pc:spChg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4" creationId="{C0E45052-CDBF-4F3B-B3E8-B12F6C35B208}"/>
          </ac:spMkLst>
        </pc:spChg>
        <pc:spChg chg="add mod">
          <ac:chgData name="Edward Tremel" userId="99c4cb7793acbe54" providerId="LiveId" clId="{4EBE19FD-7E96-4F38-AC78-28694F9FA1EC}" dt="2021-02-11T22:57:26.157" v="6526" actId="1076"/>
          <ac:spMkLst>
            <pc:docMk/>
            <pc:sldMk cId="3226916195" sldId="316"/>
            <ac:spMk id="5" creationId="{37E56728-B181-4360-AA8A-00078D66BBB5}"/>
          </ac:spMkLst>
        </pc:spChg>
        <pc:spChg chg="add mod ord">
          <ac:chgData name="Edward Tremel" userId="99c4cb7793acbe54" providerId="LiveId" clId="{4EBE19FD-7E96-4F38-AC78-28694F9FA1EC}" dt="2021-02-11T22:53:09.783" v="6485" actId="20577"/>
          <ac:spMkLst>
            <pc:docMk/>
            <pc:sldMk cId="3226916195" sldId="316"/>
            <ac:spMk id="6" creationId="{EACB6E1C-BC5A-42D8-B1E2-18430DE02138}"/>
          </ac:spMkLst>
        </pc:spChg>
        <pc:spChg chg="add del">
          <ac:chgData name="Edward Tremel" userId="99c4cb7793acbe54" providerId="LiveId" clId="{4EBE19FD-7E96-4F38-AC78-28694F9FA1EC}" dt="2021-02-11T22:56:41.030" v="6515" actId="22"/>
          <ac:spMkLst>
            <pc:docMk/>
            <pc:sldMk cId="3226916195" sldId="316"/>
            <ac:spMk id="8" creationId="{79640175-11AF-4BCE-BE97-CE6327B20362}"/>
          </ac:spMkLst>
        </pc:spChg>
        <pc:spChg chg="add mod">
          <ac:chgData name="Edward Tremel" userId="99c4cb7793acbe54" providerId="LiveId" clId="{4EBE19FD-7E96-4F38-AC78-28694F9FA1EC}" dt="2021-02-11T22:57:19.318" v="6525" actId="14100"/>
          <ac:spMkLst>
            <pc:docMk/>
            <pc:sldMk cId="3226916195" sldId="316"/>
            <ac:spMk id="10" creationId="{D6A3345F-4C41-4B3B-9AEA-4B524BA0DE0E}"/>
          </ac:spMkLst>
        </pc:spChg>
        <pc:spChg chg="add mod">
          <ac:chgData name="Edward Tremel" userId="99c4cb7793acbe54" providerId="LiveId" clId="{4EBE19FD-7E96-4F38-AC78-28694F9FA1EC}" dt="2021-02-11T23:00:37.701" v="6653" actId="404"/>
          <ac:spMkLst>
            <pc:docMk/>
            <pc:sldMk cId="3226916195" sldId="316"/>
            <ac:spMk id="13" creationId="{7C9F0C51-F4BE-4A09-B119-812298650134}"/>
          </ac:spMkLst>
        </pc:spChg>
        <pc:spChg chg="add mod">
          <ac:chgData name="Edward Tremel" userId="99c4cb7793acbe54" providerId="LiveId" clId="{4EBE19FD-7E96-4F38-AC78-28694F9FA1EC}" dt="2021-02-11T23:01:05.910" v="6658" actId="20577"/>
          <ac:spMkLst>
            <pc:docMk/>
            <pc:sldMk cId="3226916195" sldId="316"/>
            <ac:spMk id="16" creationId="{3465F22C-407E-400B-BD59-23E0EE845E50}"/>
          </ac:spMkLst>
        </pc:spChg>
        <pc:cxnChg chg="add mod">
          <ac:chgData name="Edward Tremel" userId="99c4cb7793acbe54" providerId="LiveId" clId="{4EBE19FD-7E96-4F38-AC78-28694F9FA1EC}" dt="2021-02-11T22:58:10.861" v="6537" actId="1035"/>
          <ac:cxnSpMkLst>
            <pc:docMk/>
            <pc:sldMk cId="3226916195" sldId="316"/>
            <ac:cxnSpMk id="12" creationId="{1B1659A4-481F-490C-8321-1575E8706E2C}"/>
          </ac:cxnSpMkLst>
        </pc:cxnChg>
        <pc:cxnChg chg="add mod">
          <ac:chgData name="Edward Tremel" userId="99c4cb7793acbe54" providerId="LiveId" clId="{4EBE19FD-7E96-4F38-AC78-28694F9FA1EC}" dt="2021-02-11T22:59:35.191" v="6565" actId="13822"/>
          <ac:cxnSpMkLst>
            <pc:docMk/>
            <pc:sldMk cId="3226916195" sldId="316"/>
            <ac:cxnSpMk id="15" creationId="{DAD90FB6-44A0-44AE-9D07-951CFF96C8B0}"/>
          </ac:cxnSpMkLst>
        </pc:cxnChg>
        <pc:cxnChg chg="add mod">
          <ac:chgData name="Edward Tremel" userId="99c4cb7793acbe54" providerId="LiveId" clId="{4EBE19FD-7E96-4F38-AC78-28694F9FA1EC}" dt="2021-02-11T22:59:46.541" v="6567" actId="1076"/>
          <ac:cxnSpMkLst>
            <pc:docMk/>
            <pc:sldMk cId="3226916195" sldId="316"/>
            <ac:cxnSpMk id="17" creationId="{6FE4F8E0-0C02-43C6-9E4A-876E61BD642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5B3B1-5F51-4E91-865C-B78EDA7C6F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BB2282-F691-4DA3-91DB-C2811BE78DE7}">
      <dgm:prSet phldrT="[Text]"/>
      <dgm:spPr/>
      <dgm:t>
        <a:bodyPr/>
        <a:lstStyle/>
        <a:p>
          <a:r>
            <a:rPr lang="en-US" dirty="0"/>
            <a:t>Determine requirements, plan solution</a:t>
          </a:r>
        </a:p>
      </dgm:t>
    </dgm:pt>
    <dgm:pt modelId="{AEC6B28C-EADD-4D11-A16E-54A24A837A9E}" type="parTrans" cxnId="{D85CA303-1F77-43F2-A315-584834835C2C}">
      <dgm:prSet/>
      <dgm:spPr/>
      <dgm:t>
        <a:bodyPr/>
        <a:lstStyle/>
        <a:p>
          <a:endParaRPr lang="en-US"/>
        </a:p>
      </dgm:t>
    </dgm:pt>
    <dgm:pt modelId="{07581DFD-84F2-44D9-BD57-F964E21D4C48}" type="sibTrans" cxnId="{D85CA303-1F77-43F2-A315-584834835C2C}">
      <dgm:prSet/>
      <dgm:spPr/>
      <dgm:t>
        <a:bodyPr/>
        <a:lstStyle/>
        <a:p>
          <a:endParaRPr lang="en-US"/>
        </a:p>
      </dgm:t>
    </dgm:pt>
    <dgm:pt modelId="{A38C77CB-1C56-4912-8A18-EF94ECA2330C}">
      <dgm:prSet phldrT="[Text]"/>
      <dgm:spPr/>
      <dgm:t>
        <a:bodyPr/>
        <a:lstStyle/>
        <a:p>
          <a:r>
            <a:rPr lang="en-US" dirty="0"/>
            <a:t>Make UML diagrams</a:t>
          </a:r>
        </a:p>
      </dgm:t>
    </dgm:pt>
    <dgm:pt modelId="{75072E9B-F6A3-42D7-943A-F86990D11A30}" type="parTrans" cxnId="{45C9685A-5E48-4104-A886-7F82B5CEA97C}">
      <dgm:prSet/>
      <dgm:spPr/>
      <dgm:t>
        <a:bodyPr/>
        <a:lstStyle/>
        <a:p>
          <a:endParaRPr lang="en-US"/>
        </a:p>
      </dgm:t>
    </dgm:pt>
    <dgm:pt modelId="{BE485AFF-CF97-4EF8-A4F9-144853BF5FC0}" type="sibTrans" cxnId="{45C9685A-5E48-4104-A886-7F82B5CEA97C}">
      <dgm:prSet/>
      <dgm:spPr/>
      <dgm:t>
        <a:bodyPr/>
        <a:lstStyle/>
        <a:p>
          <a:endParaRPr lang="en-US"/>
        </a:p>
      </dgm:t>
    </dgm:pt>
    <dgm:pt modelId="{1F31E4EB-7FF9-4D3A-88EB-9109E08BCA3E}">
      <dgm:prSet phldrT="[Text]"/>
      <dgm:spPr/>
      <dgm:t>
        <a:bodyPr/>
        <a:lstStyle/>
        <a:p>
          <a:r>
            <a:rPr lang="en-US" dirty="0"/>
            <a:t>Write code based on UML diagrams</a:t>
          </a:r>
        </a:p>
      </dgm:t>
    </dgm:pt>
    <dgm:pt modelId="{3031AFA0-DD41-4C49-BE48-A0BBEDEA208C}" type="parTrans" cxnId="{9437D7AB-416F-4C06-9217-9632F32C1228}">
      <dgm:prSet/>
      <dgm:spPr/>
      <dgm:t>
        <a:bodyPr/>
        <a:lstStyle/>
        <a:p>
          <a:endParaRPr lang="en-US"/>
        </a:p>
      </dgm:t>
    </dgm:pt>
    <dgm:pt modelId="{5F6AC0ED-286A-4A63-A4DC-F849F0E11962}" type="sibTrans" cxnId="{9437D7AB-416F-4C06-9217-9632F32C1228}">
      <dgm:prSet/>
      <dgm:spPr/>
      <dgm:t>
        <a:bodyPr/>
        <a:lstStyle/>
        <a:p>
          <a:endParaRPr lang="en-US"/>
        </a:p>
      </dgm:t>
    </dgm:pt>
    <dgm:pt modelId="{DF00828A-AEBF-41DC-9FAB-2F29549D8A5B}">
      <dgm:prSet phldrT="[Text]"/>
      <dgm:spPr/>
      <dgm:t>
        <a:bodyPr/>
        <a:lstStyle/>
        <a:p>
          <a:r>
            <a:rPr lang="en-US" dirty="0"/>
            <a:t>Test and debug program</a:t>
          </a:r>
        </a:p>
      </dgm:t>
    </dgm:pt>
    <dgm:pt modelId="{8B0FFCC0-2ABD-455E-8F17-400B461870BC}" type="parTrans" cxnId="{1187992E-6D26-49CD-B1C6-A3741D781D42}">
      <dgm:prSet/>
      <dgm:spPr/>
      <dgm:t>
        <a:bodyPr/>
        <a:lstStyle/>
        <a:p>
          <a:endParaRPr lang="en-US"/>
        </a:p>
      </dgm:t>
    </dgm:pt>
    <dgm:pt modelId="{970548CC-5D42-4A98-A916-139F2833D1AC}" type="sibTrans" cxnId="{1187992E-6D26-49CD-B1C6-A3741D781D42}">
      <dgm:prSet/>
      <dgm:spPr/>
      <dgm:t>
        <a:bodyPr/>
        <a:lstStyle/>
        <a:p>
          <a:endParaRPr lang="en-US"/>
        </a:p>
      </dgm:t>
    </dgm:pt>
    <dgm:pt modelId="{CB3147C4-C333-49F6-8F64-B6E48431A674}" type="pres">
      <dgm:prSet presAssocID="{85F5B3B1-5F51-4E91-865C-B78EDA7C6FEC}" presName="Name0" presStyleCnt="0">
        <dgm:presLayoutVars>
          <dgm:dir/>
          <dgm:resizeHandles val="exact"/>
        </dgm:presLayoutVars>
      </dgm:prSet>
      <dgm:spPr/>
    </dgm:pt>
    <dgm:pt modelId="{A2CA5990-2132-4AD5-8052-D0E11B2EF146}" type="pres">
      <dgm:prSet presAssocID="{38BB2282-F691-4DA3-91DB-C2811BE78D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575D9-A604-45C6-97D8-B49CD63EBF0C}" type="pres">
      <dgm:prSet presAssocID="{07581DFD-84F2-44D9-BD57-F964E21D4C4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FF9E5C-4A1F-47F7-947F-4F8804144F57}" type="pres">
      <dgm:prSet presAssocID="{07581DFD-84F2-44D9-BD57-F964E21D4C4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8DF85DC-D055-46CB-AC04-9D043AB46307}" type="pres">
      <dgm:prSet presAssocID="{A38C77CB-1C56-4912-8A18-EF94ECA23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7B4F6-71C8-4AF3-822F-E7DA46723CCE}" type="pres">
      <dgm:prSet presAssocID="{BE485AFF-CF97-4EF8-A4F9-144853BF5FC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EE39A98-9F8A-41B9-A9FD-37D359FCD087}" type="pres">
      <dgm:prSet presAssocID="{BE485AFF-CF97-4EF8-A4F9-144853BF5FC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9669E-FA46-47B8-8EF2-CC2BDB053DC2}" type="pres">
      <dgm:prSet presAssocID="{1F31E4EB-7FF9-4D3A-88EB-9109E08BC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5E6A7-AAEF-487E-9687-77EED84AFE96}" type="pres">
      <dgm:prSet presAssocID="{5F6AC0ED-286A-4A63-A4DC-F849F0E119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73F373F-22DE-456D-990C-117DC9008B9E}" type="pres">
      <dgm:prSet presAssocID="{5F6AC0ED-286A-4A63-A4DC-F849F0E1196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DABDA89-E8EC-43B7-BD89-8B8D1C29DE30}" type="pres">
      <dgm:prSet presAssocID="{DF00828A-AEBF-41DC-9FAB-2F29549D8A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6E2EC8-8818-4F04-BA82-B59AF154065B}" type="presOf" srcId="{1F31E4EB-7FF9-4D3A-88EB-9109E08BCA3E}" destId="{5039669E-FA46-47B8-8EF2-CC2BDB053DC2}" srcOrd="0" destOrd="0" presId="urn:microsoft.com/office/officeart/2005/8/layout/process1"/>
    <dgm:cxn modelId="{7EB99A3E-B80E-45EF-9CFC-5179EAA76686}" type="presOf" srcId="{5F6AC0ED-286A-4A63-A4DC-F849F0E11962}" destId="{0DC5E6A7-AAEF-487E-9687-77EED84AFE96}" srcOrd="0" destOrd="0" presId="urn:microsoft.com/office/officeart/2005/8/layout/process1"/>
    <dgm:cxn modelId="{45C9685A-5E48-4104-A886-7F82B5CEA97C}" srcId="{85F5B3B1-5F51-4E91-865C-B78EDA7C6FEC}" destId="{A38C77CB-1C56-4912-8A18-EF94ECA2330C}" srcOrd="1" destOrd="0" parTransId="{75072E9B-F6A3-42D7-943A-F86990D11A30}" sibTransId="{BE485AFF-CF97-4EF8-A4F9-144853BF5FC0}"/>
    <dgm:cxn modelId="{33DAEB67-4450-4097-A1CF-E19CD6F049D6}" type="presOf" srcId="{85F5B3B1-5F51-4E91-865C-B78EDA7C6FEC}" destId="{CB3147C4-C333-49F6-8F64-B6E48431A674}" srcOrd="0" destOrd="0" presId="urn:microsoft.com/office/officeart/2005/8/layout/process1"/>
    <dgm:cxn modelId="{A1662C79-48FB-4672-8E16-B5D88C18A8D1}" type="presOf" srcId="{BE485AFF-CF97-4EF8-A4F9-144853BF5FC0}" destId="{4EE39A98-9F8A-41B9-A9FD-37D359FCD087}" srcOrd="1" destOrd="0" presId="urn:microsoft.com/office/officeart/2005/8/layout/process1"/>
    <dgm:cxn modelId="{1187992E-6D26-49CD-B1C6-A3741D781D42}" srcId="{85F5B3B1-5F51-4E91-865C-B78EDA7C6FEC}" destId="{DF00828A-AEBF-41DC-9FAB-2F29549D8A5B}" srcOrd="3" destOrd="0" parTransId="{8B0FFCC0-2ABD-455E-8F17-400B461870BC}" sibTransId="{970548CC-5D42-4A98-A916-139F2833D1AC}"/>
    <dgm:cxn modelId="{D092D76C-D654-4F59-82B8-8D8B75CFC886}" type="presOf" srcId="{DF00828A-AEBF-41DC-9FAB-2F29549D8A5B}" destId="{CDABDA89-E8EC-43B7-BD89-8B8D1C29DE30}" srcOrd="0" destOrd="0" presId="urn:microsoft.com/office/officeart/2005/8/layout/process1"/>
    <dgm:cxn modelId="{A7C43348-8AE9-4974-A5BD-C72A56DF2B68}" type="presOf" srcId="{38BB2282-F691-4DA3-91DB-C2811BE78DE7}" destId="{A2CA5990-2132-4AD5-8052-D0E11B2EF146}" srcOrd="0" destOrd="0" presId="urn:microsoft.com/office/officeart/2005/8/layout/process1"/>
    <dgm:cxn modelId="{9437D7AB-416F-4C06-9217-9632F32C1228}" srcId="{85F5B3B1-5F51-4E91-865C-B78EDA7C6FEC}" destId="{1F31E4EB-7FF9-4D3A-88EB-9109E08BCA3E}" srcOrd="2" destOrd="0" parTransId="{3031AFA0-DD41-4C49-BE48-A0BBEDEA208C}" sibTransId="{5F6AC0ED-286A-4A63-A4DC-F849F0E11962}"/>
    <dgm:cxn modelId="{9E4E9F31-1B40-4265-B084-F9805C656EB2}" type="presOf" srcId="{BE485AFF-CF97-4EF8-A4F9-144853BF5FC0}" destId="{5737B4F6-71C8-4AF3-822F-E7DA46723CCE}" srcOrd="0" destOrd="0" presId="urn:microsoft.com/office/officeart/2005/8/layout/process1"/>
    <dgm:cxn modelId="{96751092-F3F3-4E00-A43B-F0B6E3DA1B44}" type="presOf" srcId="{07581DFD-84F2-44D9-BD57-F964E21D4C48}" destId="{DEFF9E5C-4A1F-47F7-947F-4F8804144F57}" srcOrd="1" destOrd="0" presId="urn:microsoft.com/office/officeart/2005/8/layout/process1"/>
    <dgm:cxn modelId="{FF4DC359-8663-4A58-8C70-3269BB8E5EF9}" type="presOf" srcId="{A38C77CB-1C56-4912-8A18-EF94ECA2330C}" destId="{B8DF85DC-D055-46CB-AC04-9D043AB46307}" srcOrd="0" destOrd="0" presId="urn:microsoft.com/office/officeart/2005/8/layout/process1"/>
    <dgm:cxn modelId="{BF555F22-B524-4FC1-9BB1-5C9CF948D1F2}" type="presOf" srcId="{5F6AC0ED-286A-4A63-A4DC-F849F0E11962}" destId="{B73F373F-22DE-456D-990C-117DC9008B9E}" srcOrd="1" destOrd="0" presId="urn:microsoft.com/office/officeart/2005/8/layout/process1"/>
    <dgm:cxn modelId="{D85CA303-1F77-43F2-A315-584834835C2C}" srcId="{85F5B3B1-5F51-4E91-865C-B78EDA7C6FEC}" destId="{38BB2282-F691-4DA3-91DB-C2811BE78DE7}" srcOrd="0" destOrd="0" parTransId="{AEC6B28C-EADD-4D11-A16E-54A24A837A9E}" sibTransId="{07581DFD-84F2-44D9-BD57-F964E21D4C48}"/>
    <dgm:cxn modelId="{A41CF4B5-8EBA-4B6D-A18E-2DA27D6C8AA9}" type="presOf" srcId="{07581DFD-84F2-44D9-BD57-F964E21D4C48}" destId="{36F575D9-A604-45C6-97D8-B49CD63EBF0C}" srcOrd="0" destOrd="0" presId="urn:microsoft.com/office/officeart/2005/8/layout/process1"/>
    <dgm:cxn modelId="{5DD6E5C6-BB76-442C-9D2F-EAE7E8BA1D01}" type="presParOf" srcId="{CB3147C4-C333-49F6-8F64-B6E48431A674}" destId="{A2CA5990-2132-4AD5-8052-D0E11B2EF146}" srcOrd="0" destOrd="0" presId="urn:microsoft.com/office/officeart/2005/8/layout/process1"/>
    <dgm:cxn modelId="{DD477418-EDB3-48A8-9568-04C9110248D7}" type="presParOf" srcId="{CB3147C4-C333-49F6-8F64-B6E48431A674}" destId="{36F575D9-A604-45C6-97D8-B49CD63EBF0C}" srcOrd="1" destOrd="0" presId="urn:microsoft.com/office/officeart/2005/8/layout/process1"/>
    <dgm:cxn modelId="{A6E35045-9019-4094-91DF-EDFFD8E33FFD}" type="presParOf" srcId="{36F575D9-A604-45C6-97D8-B49CD63EBF0C}" destId="{DEFF9E5C-4A1F-47F7-947F-4F8804144F57}" srcOrd="0" destOrd="0" presId="urn:microsoft.com/office/officeart/2005/8/layout/process1"/>
    <dgm:cxn modelId="{A69F4B15-3568-4005-849B-F0ED89988C0F}" type="presParOf" srcId="{CB3147C4-C333-49F6-8F64-B6E48431A674}" destId="{B8DF85DC-D055-46CB-AC04-9D043AB46307}" srcOrd="2" destOrd="0" presId="urn:microsoft.com/office/officeart/2005/8/layout/process1"/>
    <dgm:cxn modelId="{62CCD97C-0D2E-47E4-A271-2E1288E35185}" type="presParOf" srcId="{CB3147C4-C333-49F6-8F64-B6E48431A674}" destId="{5737B4F6-71C8-4AF3-822F-E7DA46723CCE}" srcOrd="3" destOrd="0" presId="urn:microsoft.com/office/officeart/2005/8/layout/process1"/>
    <dgm:cxn modelId="{7F9520B9-9A32-472B-8111-D470532C0A24}" type="presParOf" srcId="{5737B4F6-71C8-4AF3-822F-E7DA46723CCE}" destId="{4EE39A98-9F8A-41B9-A9FD-37D359FCD087}" srcOrd="0" destOrd="0" presId="urn:microsoft.com/office/officeart/2005/8/layout/process1"/>
    <dgm:cxn modelId="{E60A5977-8ED6-496A-9FD8-A4BF2D33CC73}" type="presParOf" srcId="{CB3147C4-C333-49F6-8F64-B6E48431A674}" destId="{5039669E-FA46-47B8-8EF2-CC2BDB053DC2}" srcOrd="4" destOrd="0" presId="urn:microsoft.com/office/officeart/2005/8/layout/process1"/>
    <dgm:cxn modelId="{4B04A0AF-CC23-4215-827D-F9CE2AE7D1DB}" type="presParOf" srcId="{CB3147C4-C333-49F6-8F64-B6E48431A674}" destId="{0DC5E6A7-AAEF-487E-9687-77EED84AFE96}" srcOrd="5" destOrd="0" presId="urn:microsoft.com/office/officeart/2005/8/layout/process1"/>
    <dgm:cxn modelId="{95586722-BD14-4023-8982-D81DE1A2952C}" type="presParOf" srcId="{0DC5E6A7-AAEF-487E-9687-77EED84AFE96}" destId="{B73F373F-22DE-456D-990C-117DC9008B9E}" srcOrd="0" destOrd="0" presId="urn:microsoft.com/office/officeart/2005/8/layout/process1"/>
    <dgm:cxn modelId="{B87D1A6A-DC56-4A45-9726-BD659C7BFA1E}" type="presParOf" srcId="{CB3147C4-C333-49F6-8F64-B6E48431A674}" destId="{CDABDA89-E8EC-43B7-BD89-8B8D1C29DE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A5990-2132-4AD5-8052-D0E11B2EF146}">
      <dsp:nvSpPr>
        <dsp:cNvPr id="0" name=""/>
        <dsp:cNvSpPr/>
      </dsp:nvSpPr>
      <dsp:spPr>
        <a:xfrm>
          <a:off x="4252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Determine requirements, plan solution</a:t>
          </a:r>
        </a:p>
      </dsp:txBody>
      <dsp:txXfrm>
        <a:off x="36928" y="503555"/>
        <a:ext cx="1794050" cy="1050289"/>
      </dsp:txXfrm>
    </dsp:sp>
    <dsp:sp modelId="{36F575D9-A604-45C6-97D8-B49CD63EBF0C}">
      <dsp:nvSpPr>
        <dsp:cNvPr id="0" name=""/>
        <dsp:cNvSpPr/>
      </dsp:nvSpPr>
      <dsp:spPr>
        <a:xfrm>
          <a:off x="2049595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49595" y="890360"/>
        <a:ext cx="275935" cy="276679"/>
      </dsp:txXfrm>
    </dsp:sp>
    <dsp:sp modelId="{B8DF85DC-D055-46CB-AC04-9D043AB46307}">
      <dsp:nvSpPr>
        <dsp:cNvPr id="0" name=""/>
        <dsp:cNvSpPr/>
      </dsp:nvSpPr>
      <dsp:spPr>
        <a:xfrm>
          <a:off x="2607416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Make UML diagrams</a:t>
          </a:r>
        </a:p>
      </dsp:txBody>
      <dsp:txXfrm>
        <a:off x="2640092" y="503555"/>
        <a:ext cx="1794050" cy="1050289"/>
      </dsp:txXfrm>
    </dsp:sp>
    <dsp:sp modelId="{5737B4F6-71C8-4AF3-822F-E7DA46723CCE}">
      <dsp:nvSpPr>
        <dsp:cNvPr id="0" name=""/>
        <dsp:cNvSpPr/>
      </dsp:nvSpPr>
      <dsp:spPr>
        <a:xfrm>
          <a:off x="4652759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652759" y="890360"/>
        <a:ext cx="275935" cy="276679"/>
      </dsp:txXfrm>
    </dsp:sp>
    <dsp:sp modelId="{5039669E-FA46-47B8-8EF2-CC2BDB053DC2}">
      <dsp:nvSpPr>
        <dsp:cNvPr id="0" name=""/>
        <dsp:cNvSpPr/>
      </dsp:nvSpPr>
      <dsp:spPr>
        <a:xfrm>
          <a:off x="5210580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Write code based on UML diagrams</a:t>
          </a:r>
        </a:p>
      </dsp:txBody>
      <dsp:txXfrm>
        <a:off x="5243256" y="503555"/>
        <a:ext cx="1794050" cy="1050289"/>
      </dsp:txXfrm>
    </dsp:sp>
    <dsp:sp modelId="{0DC5E6A7-AAEF-487E-9687-77EED84AFE96}">
      <dsp:nvSpPr>
        <dsp:cNvPr id="0" name=""/>
        <dsp:cNvSpPr/>
      </dsp:nvSpPr>
      <dsp:spPr>
        <a:xfrm>
          <a:off x="7255923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255923" y="890360"/>
        <a:ext cx="275935" cy="276679"/>
      </dsp:txXfrm>
    </dsp:sp>
    <dsp:sp modelId="{CDABDA89-E8EC-43B7-BD89-8B8D1C29DE30}">
      <dsp:nvSpPr>
        <dsp:cNvPr id="0" name=""/>
        <dsp:cNvSpPr/>
      </dsp:nvSpPr>
      <dsp:spPr>
        <a:xfrm>
          <a:off x="7813744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 and debug program</a:t>
          </a:r>
        </a:p>
      </dsp:txBody>
      <dsp:txXfrm>
        <a:off x="7846420" y="503555"/>
        <a:ext cx="1794050" cy="105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Details of Writing Classes; UML Diagrams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66BA-57D6-4D1D-9A03-30A2E3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can Return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</p:spPr>
            <p:txBody>
              <a:bodyPr/>
              <a:lstStyle/>
              <a:p>
                <a:r>
                  <a:rPr lang="en-US" dirty="0"/>
                  <a:t>Methods are like programs: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output</a:t>
                </a:r>
              </a:p>
              <a:p>
                <a:r>
                  <a:rPr lang="en-US" dirty="0"/>
                  <a:t>Input = parameters, output = return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  <a:blipFill>
                <a:blip r:embed="rId2"/>
                <a:stretch>
                  <a:fillRect l="-93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FB57A-D9AA-4EAA-9914-2C253176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E65B1-CD98-400B-A578-6E84B35C47F0}"/>
              </a:ext>
            </a:extLst>
          </p:cNvPr>
          <p:cNvSpPr txBox="1"/>
          <p:nvPr/>
        </p:nvSpPr>
        <p:spPr>
          <a:xfrm>
            <a:off x="3198812" y="3684940"/>
            <a:ext cx="5791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804ED-B683-4AAB-AB26-74042737C1BF}"/>
              </a:ext>
            </a:extLst>
          </p:cNvPr>
          <p:cNvSpPr txBox="1"/>
          <p:nvPr/>
        </p:nvSpPr>
        <p:spPr>
          <a:xfrm>
            <a:off x="1456073" y="2871143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4DC14-3140-4AE4-820F-9AF4F46D8C74}"/>
              </a:ext>
            </a:extLst>
          </p:cNvPr>
          <p:cNvSpPr txBox="1"/>
          <p:nvPr/>
        </p:nvSpPr>
        <p:spPr>
          <a:xfrm>
            <a:off x="4198551" y="290873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8FBBD-B368-42A3-82BE-EA8A017CD095}"/>
              </a:ext>
            </a:extLst>
          </p:cNvPr>
          <p:cNvSpPr txBox="1"/>
          <p:nvPr/>
        </p:nvSpPr>
        <p:spPr>
          <a:xfrm>
            <a:off x="7433130" y="2861772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22F62-B3A7-4267-BE58-E580AB79724B}"/>
              </a:ext>
            </a:extLst>
          </p:cNvPr>
          <p:cNvCxnSpPr>
            <a:cxnSpLocks/>
          </p:cNvCxnSpPr>
          <p:nvPr/>
        </p:nvCxnSpPr>
        <p:spPr>
          <a:xfrm>
            <a:off x="2991248" y="3254925"/>
            <a:ext cx="560982" cy="529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9589E-9B61-4F1B-B8DC-BA138AF1F3EC}"/>
              </a:ext>
            </a:extLst>
          </p:cNvPr>
          <p:cNvCxnSpPr/>
          <p:nvPr/>
        </p:nvCxnSpPr>
        <p:spPr>
          <a:xfrm flipH="1">
            <a:off x="4655751" y="3280611"/>
            <a:ext cx="152400" cy="49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272F0-4951-4CE7-91C1-304AD27A9A18}"/>
              </a:ext>
            </a:extLst>
          </p:cNvPr>
          <p:cNvCxnSpPr/>
          <p:nvPr/>
        </p:nvCxnSpPr>
        <p:spPr>
          <a:xfrm flipH="1">
            <a:off x="7563248" y="3275313"/>
            <a:ext cx="304800" cy="56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74699F-DF39-4738-AE05-537FE467CEB9}"/>
              </a:ext>
            </a:extLst>
          </p:cNvPr>
          <p:cNvSpPr txBox="1"/>
          <p:nvPr/>
        </p:nvSpPr>
        <p:spPr>
          <a:xfrm>
            <a:off x="373224" y="4484646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51DF0-0E81-49B3-A173-8577BC0A1D6F}"/>
              </a:ext>
            </a:extLst>
          </p:cNvPr>
          <p:cNvSpPr txBox="1"/>
          <p:nvPr/>
        </p:nvSpPr>
        <p:spPr>
          <a:xfrm>
            <a:off x="4910478" y="5648964"/>
            <a:ext cx="295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to return: result of expression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54B05-FEAA-4DA3-BD66-3019A8E85022}"/>
              </a:ext>
            </a:extLst>
          </p:cNvPr>
          <p:cNvCxnSpPr>
            <a:cxnSpLocks/>
          </p:cNvCxnSpPr>
          <p:nvPr/>
        </p:nvCxnSpPr>
        <p:spPr>
          <a:xfrm>
            <a:off x="2991248" y="4724400"/>
            <a:ext cx="560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E6B7A9-5CE0-4E5C-9874-EE5B186542D4}"/>
              </a:ext>
            </a:extLst>
          </p:cNvPr>
          <p:cNvSpPr/>
          <p:nvPr/>
        </p:nvSpPr>
        <p:spPr>
          <a:xfrm rot="16200000">
            <a:off x="5702300" y="3841411"/>
            <a:ext cx="250824" cy="22098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07F91-99DF-47F1-9A5C-B9B84BBB6302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827712" y="5071723"/>
            <a:ext cx="381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3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B51-EC4A-403F-9B48-8DAD303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9AD-650A-47B8-96E3-E5EE4761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“Value” of a method call is its return value</a:t>
            </a:r>
          </a:p>
          <a:p>
            <a:r>
              <a:rPr lang="en-US" dirty="0"/>
              <a:t>Can be assigned to a variable, used in math,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1397-657B-4D63-8E1F-EB713F69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2436812" y="2743200"/>
            <a:ext cx="7162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result = rect1.</a:t>
            </a:r>
            <a:r>
              <a:rPr lang="en-US" dirty="0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6388100" y="3154275"/>
            <a:ext cx="250824" cy="32766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8BBA23-6F15-4611-81D5-E5F956058B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170612" y="4917987"/>
            <a:ext cx="342900" cy="644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E2C152-C1D5-4DD0-B7FB-E322A0A1E3E2}"/>
              </a:ext>
            </a:extLst>
          </p:cNvPr>
          <p:cNvSpPr txBox="1"/>
          <p:nvPr/>
        </p:nvSpPr>
        <p:spPr>
          <a:xfrm>
            <a:off x="4513262" y="5486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expression = result of method call = 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956C4-D64C-4392-872E-533C46AEA16F}"/>
              </a:ext>
            </a:extLst>
          </p:cNvPr>
          <p:cNvCxnSpPr/>
          <p:nvPr/>
        </p:nvCxnSpPr>
        <p:spPr>
          <a:xfrm>
            <a:off x="8609012" y="4667162"/>
            <a:ext cx="533400" cy="81923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A59AC-289A-4E30-8093-8BB2B2093711}"/>
              </a:ext>
            </a:extLst>
          </p:cNvPr>
          <p:cNvSpPr txBox="1"/>
          <p:nvPr/>
        </p:nvSpPr>
        <p:spPr>
          <a:xfrm>
            <a:off x="8863673" y="548640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+ 1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D8FC4-9131-489E-9DF5-373052EF5F38}"/>
              </a:ext>
            </a:extLst>
          </p:cNvPr>
          <p:cNvSpPr txBox="1"/>
          <p:nvPr/>
        </p:nvSpPr>
        <p:spPr>
          <a:xfrm>
            <a:off x="248923" y="5245129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  <a:r>
              <a:rPr lang="en-US" dirty="0"/>
              <a:t> is assigned value </a:t>
            </a:r>
            <a:r>
              <a:rPr lang="en-US" dirty="0">
                <a:latin typeface="Consolas" panose="020B0609020204030204" pitchFamily="49" charset="0"/>
              </a:rPr>
              <a:t>25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DF017-8920-4C9A-B871-61D9DAC71CED}"/>
              </a:ext>
            </a:extLst>
          </p:cNvPr>
          <p:cNvCxnSpPr/>
          <p:nvPr/>
        </p:nvCxnSpPr>
        <p:spPr>
          <a:xfrm flipV="1">
            <a:off x="2817812" y="4685172"/>
            <a:ext cx="609600" cy="609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E07-D826-4DFA-8405-576BA79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7C9B-823A-4AA1-82C9-64121716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must match return type</a:t>
            </a:r>
          </a:p>
          <a:p>
            <a:pPr lvl="1"/>
            <a:r>
              <a:rPr lang="en-US" dirty="0"/>
              <a:t>What’s wrong here?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E650D-F9A3-4B0A-8F14-EC75E4F0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91100-9BDD-46F2-BAB8-625BBBC9CFB1}"/>
              </a:ext>
            </a:extLst>
          </p:cNvPr>
          <p:cNvSpPr txBox="1"/>
          <p:nvPr/>
        </p:nvSpPr>
        <p:spPr>
          <a:xfrm>
            <a:off x="3275012" y="2924081"/>
            <a:ext cx="6248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8B752A-6095-4703-BEF5-4AC197C66C5B}"/>
              </a:ext>
            </a:extLst>
          </p:cNvPr>
          <p:cNvCxnSpPr>
            <a:cxnSpLocks/>
          </p:cNvCxnSpPr>
          <p:nvPr/>
        </p:nvCxnSpPr>
        <p:spPr>
          <a:xfrm flipH="1">
            <a:off x="4334985" y="4070813"/>
            <a:ext cx="660511" cy="65927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84A96C-C3A1-48E4-BE36-86C062E724C9}"/>
              </a:ext>
            </a:extLst>
          </p:cNvPr>
          <p:cNvSpPr txBox="1"/>
          <p:nvPr/>
        </p:nvSpPr>
        <p:spPr>
          <a:xfrm>
            <a:off x="1516429" y="4675921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AF81A-DFF4-4862-8C00-7DF333D9F425}"/>
              </a:ext>
            </a:extLst>
          </p:cNvPr>
          <p:cNvSpPr txBox="1"/>
          <p:nvPr/>
        </p:nvSpPr>
        <p:spPr>
          <a:xfrm>
            <a:off x="9845557" y="369087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2A7681-922E-4C90-A99E-49286738C126}"/>
              </a:ext>
            </a:extLst>
          </p:cNvPr>
          <p:cNvSpPr/>
          <p:nvPr/>
        </p:nvSpPr>
        <p:spPr>
          <a:xfrm>
            <a:off x="8943158" y="3757998"/>
            <a:ext cx="821187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CF707-0B57-493B-8B82-5EEC3A6B4BAA}"/>
              </a:ext>
            </a:extLst>
          </p:cNvPr>
          <p:cNvSpPr txBox="1"/>
          <p:nvPr/>
        </p:nvSpPr>
        <p:spPr>
          <a:xfrm>
            <a:off x="617242" y="3318013"/>
            <a:ext cx="243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Returned value must be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30DD8-57DC-4D6B-9166-03BDD9C9BA6B}"/>
              </a:ext>
            </a:extLst>
          </p:cNvPr>
          <p:cNvCxnSpPr/>
          <p:nvPr/>
        </p:nvCxnSpPr>
        <p:spPr>
          <a:xfrm>
            <a:off x="2665413" y="3752589"/>
            <a:ext cx="890751" cy="19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43760-5A53-43DD-9E49-0AAD33FD57E6}"/>
              </a:ext>
            </a:extLst>
          </p:cNvPr>
          <p:cNvSpPr txBox="1"/>
          <p:nvPr/>
        </p:nvSpPr>
        <p:spPr>
          <a:xfrm>
            <a:off x="7313612" y="216851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double * double = double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10AF2-8587-479E-A1AA-B0EA79D5A05E}"/>
              </a:ext>
            </a:extLst>
          </p:cNvPr>
          <p:cNvCxnSpPr>
            <a:cxnSpLocks/>
          </p:cNvCxnSpPr>
          <p:nvPr/>
        </p:nvCxnSpPr>
        <p:spPr>
          <a:xfrm flipH="1">
            <a:off x="6018212" y="2514600"/>
            <a:ext cx="1371600" cy="123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FB0879-86F5-40D9-B595-A319A3B582B9}"/>
              </a:ext>
            </a:extLst>
          </p:cNvPr>
          <p:cNvCxnSpPr/>
          <p:nvPr/>
        </p:nvCxnSpPr>
        <p:spPr>
          <a:xfrm flipH="1">
            <a:off x="6856412" y="3318013"/>
            <a:ext cx="609600" cy="43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9AF45EAC-6819-495E-8916-08875DC39DA5}"/>
              </a:ext>
            </a:extLst>
          </p:cNvPr>
          <p:cNvSpPr/>
          <p:nvPr/>
        </p:nvSpPr>
        <p:spPr>
          <a:xfrm rot="16200000">
            <a:off x="5807878" y="3029791"/>
            <a:ext cx="250824" cy="2303443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F75679-C655-4BAF-B5EC-FBBEF481D132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933291" y="4306925"/>
            <a:ext cx="542123" cy="52007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2B955-23DA-459D-A164-8593016305E0}"/>
              </a:ext>
            </a:extLst>
          </p:cNvPr>
          <p:cNvSpPr txBox="1"/>
          <p:nvPr/>
        </p:nvSpPr>
        <p:spPr>
          <a:xfrm>
            <a:off x="6465030" y="471462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type: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A590E5-E8A8-4EE1-88BA-7472A32F54AE}"/>
              </a:ext>
            </a:extLst>
          </p:cNvPr>
          <p:cNvSpPr/>
          <p:nvPr/>
        </p:nvSpPr>
        <p:spPr>
          <a:xfrm>
            <a:off x="4341869" y="2924081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33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2F8-AD18-44BA-A1B3-68213405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8B3F-F42F-44B4-BF8F-EBE2C580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a return type;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means “nothing”</a:t>
            </a:r>
          </a:p>
          <a:p>
            <a:r>
              <a:rPr lang="en-US" dirty="0"/>
              <a:t>Must return a value if the return type is not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2F4CE-3016-477B-B356-4DE36B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D4D6B-E281-4277-8E1F-7F68B22B5FA1}"/>
              </a:ext>
            </a:extLst>
          </p:cNvPr>
          <p:cNvSpPr txBox="1"/>
          <p:nvPr/>
        </p:nvSpPr>
        <p:spPr>
          <a:xfrm>
            <a:off x="3427412" y="2674295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FC1E0B-2ECC-43A2-AD82-2BEA940E5F76}"/>
              </a:ext>
            </a:extLst>
          </p:cNvPr>
          <p:cNvSpPr/>
          <p:nvPr/>
        </p:nvSpPr>
        <p:spPr>
          <a:xfrm>
            <a:off x="4481686" y="2672708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97F29-FD13-4705-8A1E-64DEDC67C897}"/>
              </a:ext>
            </a:extLst>
          </p:cNvPr>
          <p:cNvSpPr txBox="1"/>
          <p:nvPr/>
        </p:nvSpPr>
        <p:spPr>
          <a:xfrm>
            <a:off x="3427412" y="4496588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9AF33-52C4-4F71-972C-24A8C2E5DA61}"/>
              </a:ext>
            </a:extLst>
          </p:cNvPr>
          <p:cNvSpPr/>
          <p:nvPr/>
        </p:nvSpPr>
        <p:spPr>
          <a:xfrm>
            <a:off x="4494212" y="4496588"/>
            <a:ext cx="814122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BFB97-1353-410C-8232-40EF6871E584}"/>
              </a:ext>
            </a:extLst>
          </p:cNvPr>
          <p:cNvSpPr txBox="1"/>
          <p:nvPr/>
        </p:nvSpPr>
        <p:spPr>
          <a:xfrm>
            <a:off x="9748185" y="3248090"/>
            <a:ext cx="244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Did not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E1D8EA-80F0-4D27-83D2-4285A84C78E8}"/>
              </a:ext>
            </a:extLst>
          </p:cNvPr>
          <p:cNvSpPr/>
          <p:nvPr/>
        </p:nvSpPr>
        <p:spPr>
          <a:xfrm>
            <a:off x="9008675" y="3499876"/>
            <a:ext cx="667685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778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356-7F2F-4F53-875A-9A063750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Programs with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3DD4-D4EC-412F-9E0A-CAD9D3D6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67000"/>
          </a:xfrm>
        </p:spPr>
        <p:txBody>
          <a:bodyPr/>
          <a:lstStyle/>
          <a:p>
            <a:r>
              <a:rPr lang="en-US" dirty="0"/>
              <a:t>Unified Modeling Language: specification language for software</a:t>
            </a:r>
          </a:p>
          <a:p>
            <a:r>
              <a:rPr lang="en-US" dirty="0"/>
              <a:t>Describes design and structure of program with graphics</a:t>
            </a:r>
          </a:p>
          <a:p>
            <a:r>
              <a:rPr lang="en-US" dirty="0"/>
              <a:t>Works for any programming language (C#, Python, Java…)</a:t>
            </a:r>
          </a:p>
          <a:p>
            <a:r>
              <a:rPr lang="en-US" dirty="0"/>
              <a:t>Useful for planning, before you start writing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91B5-1344-41C0-9F2E-8DE3EDC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26448C-B5CB-45DC-9B80-86553E902E7D}"/>
              </a:ext>
            </a:extLst>
          </p:cNvPr>
          <p:cNvGraphicFramePr/>
          <p:nvPr>
            <p:extLst/>
          </p:nvPr>
        </p:nvGraphicFramePr>
        <p:xfrm>
          <a:off x="1293812" y="4191000"/>
          <a:ext cx="9677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C52938-415B-4845-AD9F-C230BA2848D2}"/>
              </a:ext>
            </a:extLst>
          </p:cNvPr>
          <p:cNvSpPr txBox="1"/>
          <p:nvPr/>
        </p:nvSpPr>
        <p:spPr>
          <a:xfrm>
            <a:off x="3006952" y="376192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EB2A5-DF66-4B8A-BC6B-42DAD878E4C5}"/>
              </a:ext>
            </a:extLst>
          </p:cNvPr>
          <p:cNvSpPr/>
          <p:nvPr/>
        </p:nvSpPr>
        <p:spPr>
          <a:xfrm rot="16200000">
            <a:off x="3359152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80ACA-19BB-4EA4-936D-CC127A479F8B}"/>
              </a:ext>
            </a:extLst>
          </p:cNvPr>
          <p:cNvSpPr txBox="1"/>
          <p:nvPr/>
        </p:nvSpPr>
        <p:spPr>
          <a:xfrm>
            <a:off x="7585016" y="376192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5BD5832-6D03-424C-A2F0-95E5927B706E}"/>
              </a:ext>
            </a:extLst>
          </p:cNvPr>
          <p:cNvSpPr/>
          <p:nvPr/>
        </p:nvSpPr>
        <p:spPr>
          <a:xfrm rot="16200000">
            <a:off x="8540747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6A2F-9907-4556-B5AD-7F7CDBB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AA4A9-843B-497E-92BF-89D7307E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71216-0A8E-439F-A4B6-C1E743D57938}"/>
              </a:ext>
            </a:extLst>
          </p:cNvPr>
          <p:cNvSpPr/>
          <p:nvPr/>
        </p:nvSpPr>
        <p:spPr>
          <a:xfrm>
            <a:off x="3532290" y="2667009"/>
            <a:ext cx="5124243" cy="2438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ClassName</a:t>
            </a:r>
            <a:endParaRPr lang="en-US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2F1B97-4D2B-49BF-823D-D6B47B0D1CA1}"/>
              </a:ext>
            </a:extLst>
          </p:cNvPr>
          <p:cNvCxnSpPr>
            <a:cxnSpLocks/>
          </p:cNvCxnSpPr>
          <p:nvPr/>
        </p:nvCxnSpPr>
        <p:spPr>
          <a:xfrm>
            <a:off x="3532291" y="32004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00CE4E-600C-4A09-B57B-1BA3D2D70090}"/>
              </a:ext>
            </a:extLst>
          </p:cNvPr>
          <p:cNvSpPr txBox="1"/>
          <p:nvPr/>
        </p:nvSpPr>
        <p:spPr>
          <a:xfrm>
            <a:off x="3565627" y="323011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attribute: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78844-7A99-4F2F-8B0B-687E39CB431A}"/>
              </a:ext>
            </a:extLst>
          </p:cNvPr>
          <p:cNvSpPr txBox="1"/>
          <p:nvPr/>
        </p:nvSpPr>
        <p:spPr>
          <a:xfrm>
            <a:off x="3565627" y="3775839"/>
            <a:ext cx="511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SetAttribute</a:t>
            </a:r>
            <a:r>
              <a:rPr lang="en-US" dirty="0"/>
              <a:t>(</a:t>
            </a:r>
            <a:r>
              <a:rPr lang="en-US" dirty="0" err="1"/>
              <a:t>parameterName</a:t>
            </a:r>
            <a:r>
              <a:rPr lang="en-US" dirty="0"/>
              <a:t>: type)</a:t>
            </a:r>
          </a:p>
          <a:p>
            <a:r>
              <a:rPr lang="en-US" dirty="0"/>
              <a:t>+ </a:t>
            </a:r>
            <a:r>
              <a:rPr lang="en-US" dirty="0" err="1"/>
              <a:t>GetAttribute</a:t>
            </a:r>
            <a:r>
              <a:rPr lang="en-US" dirty="0"/>
              <a:t>() : type</a:t>
            </a:r>
          </a:p>
          <a:p>
            <a:r>
              <a:rPr lang="en-US" dirty="0"/>
              <a:t>+ Method(</a:t>
            </a:r>
            <a:r>
              <a:rPr lang="en-US" dirty="0" err="1"/>
              <a:t>paramName</a:t>
            </a:r>
            <a:r>
              <a:rPr lang="en-US" dirty="0"/>
              <a:t>: type) : 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55959E-CBBA-4A5C-8F21-3EBB956E8148}"/>
              </a:ext>
            </a:extLst>
          </p:cNvPr>
          <p:cNvCxnSpPr>
            <a:cxnSpLocks/>
          </p:cNvCxnSpPr>
          <p:nvPr/>
        </p:nvCxnSpPr>
        <p:spPr>
          <a:xfrm>
            <a:off x="3532291" y="37338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F34E-4D77-4DB3-BAEB-5A6F1FF503F5}"/>
              </a:ext>
            </a:extLst>
          </p:cNvPr>
          <p:cNvSpPr txBox="1"/>
          <p:nvPr/>
        </p:nvSpPr>
        <p:spPr>
          <a:xfrm>
            <a:off x="684212" y="2667009"/>
            <a:ext cx="225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 Class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163C6-83B2-4230-96C5-5168644DE75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36175" y="2895610"/>
            <a:ext cx="576327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9C259A-3F06-40A9-BF41-A1E2C85FC305}"/>
              </a:ext>
            </a:extLst>
          </p:cNvPr>
          <p:cNvSpPr txBox="1"/>
          <p:nvPr/>
        </p:nvSpPr>
        <p:spPr>
          <a:xfrm>
            <a:off x="9218612" y="320040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Middle: Attributes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2B1DC-68FF-412D-B4C5-BFF5C8DC1FF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6533" y="3431242"/>
            <a:ext cx="562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A85462-4D12-4E76-A017-47473B8EF3C1}"/>
              </a:ext>
            </a:extLst>
          </p:cNvPr>
          <p:cNvSpPr txBox="1"/>
          <p:nvPr/>
        </p:nvSpPr>
        <p:spPr>
          <a:xfrm>
            <a:off x="9246251" y="4191009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Bottom: Methods</a:t>
            </a:r>
            <a:br>
              <a:rPr lang="en-US" dirty="0"/>
            </a:br>
            <a:r>
              <a:rPr lang="en-US" dirty="0"/>
              <a:t>(Operations)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55B95-7E90-43F3-BFA4-7D111892C5C7}"/>
              </a:ext>
            </a:extLst>
          </p:cNvPr>
          <p:cNvCxnSpPr>
            <a:cxnSpLocks/>
          </p:cNvCxnSpPr>
          <p:nvPr/>
        </p:nvCxnSpPr>
        <p:spPr>
          <a:xfrm flipH="1">
            <a:off x="8684173" y="4421842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A5FBFD-748C-43B1-B612-864FD88C66E9}"/>
              </a:ext>
            </a:extLst>
          </p:cNvPr>
          <p:cNvSpPr txBox="1"/>
          <p:nvPr/>
        </p:nvSpPr>
        <p:spPr>
          <a:xfrm>
            <a:off x="718114" y="3301648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Minus = private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15E66-75AD-4238-B226-7DC1A05CF95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898519" y="3474445"/>
            <a:ext cx="757493" cy="58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437879-40FB-4DF1-9A76-35B8EA37E9CF}"/>
              </a:ext>
            </a:extLst>
          </p:cNvPr>
          <p:cNvSpPr txBox="1"/>
          <p:nvPr/>
        </p:nvSpPr>
        <p:spPr>
          <a:xfrm>
            <a:off x="926882" y="383791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Plus = public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D3654-D7A3-4E05-828A-A04785BBDF8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20963" y="4068745"/>
            <a:ext cx="935049" cy="26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112037-86D3-41EB-9D16-E40112A27318}"/>
              </a:ext>
            </a:extLst>
          </p:cNvPr>
          <p:cNvSpPr txBox="1"/>
          <p:nvPr/>
        </p:nvSpPr>
        <p:spPr>
          <a:xfrm>
            <a:off x="3726949" y="1488391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D72A9-4A39-44C7-A9C2-B297680403ED}"/>
              </a:ext>
            </a:extLst>
          </p:cNvPr>
          <p:cNvCxnSpPr/>
          <p:nvPr/>
        </p:nvCxnSpPr>
        <p:spPr>
          <a:xfrm flipH="1">
            <a:off x="4494212" y="2321970"/>
            <a:ext cx="76200" cy="1008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206F2-785B-4D9B-811F-3F593ACA7871}"/>
              </a:ext>
            </a:extLst>
          </p:cNvPr>
          <p:cNvSpPr txBox="1"/>
          <p:nvPr/>
        </p:nvSpPr>
        <p:spPr>
          <a:xfrm>
            <a:off x="8618434" y="1853250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type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38F485-DF2B-42B6-AD38-218F5A20EDD3}"/>
              </a:ext>
            </a:extLst>
          </p:cNvPr>
          <p:cNvCxnSpPr>
            <a:cxnSpLocks/>
          </p:cNvCxnSpPr>
          <p:nvPr/>
        </p:nvCxnSpPr>
        <p:spPr>
          <a:xfrm flipH="1">
            <a:off x="5853433" y="2543832"/>
            <a:ext cx="2765001" cy="92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F7F3D3-C618-4555-B845-ACF847C19D80}"/>
              </a:ext>
            </a:extLst>
          </p:cNvPr>
          <p:cNvSpPr txBox="1"/>
          <p:nvPr/>
        </p:nvSpPr>
        <p:spPr>
          <a:xfrm>
            <a:off x="4778614" y="550116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AE75C-A53F-43C5-886C-C4E354959C6A}"/>
              </a:ext>
            </a:extLst>
          </p:cNvPr>
          <p:cNvSpPr txBox="1"/>
          <p:nvPr/>
        </p:nvSpPr>
        <p:spPr>
          <a:xfrm>
            <a:off x="7694612" y="550994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8EB79A-4843-4ADB-BB5B-C9098BEB6B56}"/>
              </a:ext>
            </a:extLst>
          </p:cNvPr>
          <p:cNvCxnSpPr/>
          <p:nvPr/>
        </p:nvCxnSpPr>
        <p:spPr>
          <a:xfrm flipH="1" flipV="1">
            <a:off x="8075612" y="4883507"/>
            <a:ext cx="228600" cy="67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D960E8-97C5-4679-AEFE-FCE3D68343CB}"/>
              </a:ext>
            </a:extLst>
          </p:cNvPr>
          <p:cNvCxnSpPr/>
          <p:nvPr/>
        </p:nvCxnSpPr>
        <p:spPr>
          <a:xfrm flipV="1">
            <a:off x="6094411" y="4898955"/>
            <a:ext cx="685801" cy="7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773720-792F-4698-A2AF-4DAF27864417}"/>
              </a:ext>
            </a:extLst>
          </p:cNvPr>
          <p:cNvSpPr txBox="1"/>
          <p:nvPr/>
        </p:nvSpPr>
        <p:spPr>
          <a:xfrm>
            <a:off x="2522237" y="5433524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C0ECDB-E646-442A-9007-CAE9CC617D14}"/>
              </a:ext>
            </a:extLst>
          </p:cNvPr>
          <p:cNvCxnSpPr>
            <a:cxnSpLocks/>
          </p:cNvCxnSpPr>
          <p:nvPr/>
        </p:nvCxnSpPr>
        <p:spPr>
          <a:xfrm flipV="1">
            <a:off x="3889440" y="4878656"/>
            <a:ext cx="454082" cy="622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3" grpId="0"/>
      <p:bldP spid="36" grpId="0"/>
      <p:bldP spid="39" grpId="0"/>
      <p:bldP spid="40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3D17-BE3D-4368-B57C-20948BD9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Rectangle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5B75-8409-4423-951A-65BE69F7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7D7C2-8938-4D1B-B254-CB0E0C8D7988}"/>
              </a:ext>
            </a:extLst>
          </p:cNvPr>
          <p:cNvSpPr/>
          <p:nvPr/>
        </p:nvSpPr>
        <p:spPr>
          <a:xfrm>
            <a:off x="3532291" y="1981200"/>
            <a:ext cx="5124243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86BE0-D5CD-4F4E-A721-1ACEAE396069}"/>
              </a:ext>
            </a:extLst>
          </p:cNvPr>
          <p:cNvCxnSpPr>
            <a:cxnSpLocks/>
          </p:cNvCxnSpPr>
          <p:nvPr/>
        </p:nvCxnSpPr>
        <p:spPr>
          <a:xfrm>
            <a:off x="3532290" y="2522664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013BC2-33BE-41DB-8D91-71C1FAC75E98}"/>
              </a:ext>
            </a:extLst>
          </p:cNvPr>
          <p:cNvSpPr txBox="1"/>
          <p:nvPr/>
        </p:nvSpPr>
        <p:spPr>
          <a:xfrm>
            <a:off x="3565627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B75FE-06B0-40B0-9F0C-5E93B0551561}"/>
              </a:ext>
            </a:extLst>
          </p:cNvPr>
          <p:cNvSpPr txBox="1"/>
          <p:nvPr/>
        </p:nvSpPr>
        <p:spPr>
          <a:xfrm>
            <a:off x="3565627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06522-7B48-4028-8C52-C900AB928792}"/>
              </a:ext>
            </a:extLst>
          </p:cNvPr>
          <p:cNvCxnSpPr>
            <a:cxnSpLocks/>
          </p:cNvCxnSpPr>
          <p:nvPr/>
        </p:nvCxnSpPr>
        <p:spPr>
          <a:xfrm>
            <a:off x="3532291" y="3428992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864-2301-444D-B084-155ABA6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Diagram to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819F1-1FAC-46E6-BE39-4BB7473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E3365-ECBC-475B-9C51-2772834F92B1}"/>
              </a:ext>
            </a:extLst>
          </p:cNvPr>
          <p:cNvSpPr/>
          <p:nvPr/>
        </p:nvSpPr>
        <p:spPr>
          <a:xfrm>
            <a:off x="531814" y="1981200"/>
            <a:ext cx="4703204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CD9AA7-D165-41EB-B1AB-7759CB7675DD}"/>
              </a:ext>
            </a:extLst>
          </p:cNvPr>
          <p:cNvCxnSpPr>
            <a:cxnSpLocks/>
          </p:cNvCxnSpPr>
          <p:nvPr/>
        </p:nvCxnSpPr>
        <p:spPr>
          <a:xfrm>
            <a:off x="531812" y="2522664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DA6E4D-4E1A-4A21-B26B-F210CA3028C9}"/>
              </a:ext>
            </a:extLst>
          </p:cNvPr>
          <p:cNvSpPr txBox="1"/>
          <p:nvPr/>
        </p:nvSpPr>
        <p:spPr>
          <a:xfrm>
            <a:off x="565149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6D1C-2E20-4174-9139-98D880B95E77}"/>
              </a:ext>
            </a:extLst>
          </p:cNvPr>
          <p:cNvSpPr txBox="1"/>
          <p:nvPr/>
        </p:nvSpPr>
        <p:spPr>
          <a:xfrm>
            <a:off x="565149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711090-F777-4FB3-91E6-093B3A3701F4}"/>
              </a:ext>
            </a:extLst>
          </p:cNvPr>
          <p:cNvCxnSpPr>
            <a:cxnSpLocks/>
          </p:cNvCxnSpPr>
          <p:nvPr/>
        </p:nvCxnSpPr>
        <p:spPr>
          <a:xfrm>
            <a:off x="531813" y="3428992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3DD04C-899C-440E-99C3-86D5702957DA}"/>
              </a:ext>
            </a:extLst>
          </p:cNvPr>
          <p:cNvSpPr txBox="1"/>
          <p:nvPr/>
        </p:nvSpPr>
        <p:spPr>
          <a:xfrm>
            <a:off x="6952220" y="1722958"/>
            <a:ext cx="3886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03A3C-507C-496A-9C93-D3F721B6BE0D}"/>
              </a:ext>
            </a:extLst>
          </p:cNvPr>
          <p:cNvSpPr txBox="1"/>
          <p:nvPr/>
        </p:nvSpPr>
        <p:spPr>
          <a:xfrm>
            <a:off x="5387416" y="3806677"/>
            <a:ext cx="67056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485BC-010B-46C1-A6B7-75D95B359891}"/>
              </a:ext>
            </a:extLst>
          </p:cNvPr>
          <p:cNvCxnSpPr>
            <a:cxnSpLocks/>
          </p:cNvCxnSpPr>
          <p:nvPr/>
        </p:nvCxnSpPr>
        <p:spPr>
          <a:xfrm flipV="1">
            <a:off x="2299919" y="2743200"/>
            <a:ext cx="4937493" cy="5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FC1C-7B5B-4E80-AD7D-0FA40F60BA50}"/>
              </a:ext>
            </a:extLst>
          </p:cNvPr>
          <p:cNvCxnSpPr>
            <a:cxnSpLocks/>
          </p:cNvCxnSpPr>
          <p:nvPr/>
        </p:nvCxnSpPr>
        <p:spPr>
          <a:xfrm>
            <a:off x="2299919" y="3124200"/>
            <a:ext cx="4937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92C70-87BF-46FB-830E-84D19006F1FC}"/>
              </a:ext>
            </a:extLst>
          </p:cNvPr>
          <p:cNvSpPr/>
          <p:nvPr/>
        </p:nvSpPr>
        <p:spPr>
          <a:xfrm>
            <a:off x="3579812" y="3421770"/>
            <a:ext cx="4800600" cy="439030"/>
          </a:xfrm>
          <a:custGeom>
            <a:avLst/>
            <a:gdLst>
              <a:gd name="connsiteX0" fmla="*/ 0 w 4222750"/>
              <a:gd name="connsiteY0" fmla="*/ 146930 h 439030"/>
              <a:gd name="connsiteX1" fmla="*/ 2597150 w 4222750"/>
              <a:gd name="connsiteY1" fmla="*/ 13580 h 439030"/>
              <a:gd name="connsiteX2" fmla="*/ 4222750 w 4222750"/>
              <a:gd name="connsiteY2" fmla="*/ 439030 h 4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0" h="439030">
                <a:moveTo>
                  <a:pt x="0" y="146930"/>
                </a:moveTo>
                <a:cubicBezTo>
                  <a:pt x="946679" y="55913"/>
                  <a:pt x="1893358" y="-35103"/>
                  <a:pt x="2597150" y="13580"/>
                </a:cubicBezTo>
                <a:cubicBezTo>
                  <a:pt x="3300942" y="62263"/>
                  <a:pt x="3761846" y="250646"/>
                  <a:pt x="4222750" y="43903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E30340-7205-4F73-B1C5-A1AE38A6FECD}"/>
              </a:ext>
            </a:extLst>
          </p:cNvPr>
          <p:cNvCxnSpPr/>
          <p:nvPr/>
        </p:nvCxnSpPr>
        <p:spPr>
          <a:xfrm flipV="1">
            <a:off x="3808412" y="1981200"/>
            <a:ext cx="3143808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0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b="1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829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22C-D1FF-49A2-987A-8734AD3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45052-CDBF-4F3B-B3E8-B12F6C3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6E1C-BC5A-42D8-B1E2-18430DE021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  <a:p>
            <a:pPr lvl="1"/>
            <a:r>
              <a:rPr lang="en-US" dirty="0"/>
              <a:t>Stored in object</a:t>
            </a:r>
          </a:p>
          <a:p>
            <a:pPr lvl="1"/>
            <a:r>
              <a:rPr lang="en-US" dirty="0"/>
              <a:t>Shared by all methods</a:t>
            </a:r>
          </a:p>
          <a:p>
            <a:pPr lvl="1"/>
            <a:r>
              <a:rPr lang="en-US" dirty="0"/>
              <a:t>Changes persist after method finishes executing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Visible only to one method</a:t>
            </a:r>
          </a:p>
          <a:p>
            <a:pPr lvl="1"/>
            <a:r>
              <a:rPr lang="en-US" dirty="0"/>
              <a:t>Disappear after method finishes executing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6728-B181-4360-AA8A-00078D66BBB5}"/>
              </a:ext>
            </a:extLst>
          </p:cNvPr>
          <p:cNvSpPr txBox="1"/>
          <p:nvPr/>
        </p:nvSpPr>
        <p:spPr>
          <a:xfrm>
            <a:off x="6094412" y="2286000"/>
            <a:ext cx="5105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3345F-4C41-4B3B-9AEA-4B524BA0DE0E}"/>
              </a:ext>
            </a:extLst>
          </p:cNvPr>
          <p:cNvSpPr txBox="1"/>
          <p:nvPr/>
        </p:nvSpPr>
        <p:spPr>
          <a:xfrm>
            <a:off x="6094413" y="1371600"/>
            <a:ext cx="51054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659A4-481F-490C-8321-1575E8706E2C}"/>
              </a:ext>
            </a:extLst>
          </p:cNvPr>
          <p:cNvCxnSpPr/>
          <p:nvPr/>
        </p:nvCxnSpPr>
        <p:spPr>
          <a:xfrm>
            <a:off x="5789612" y="2242159"/>
            <a:ext cx="5867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9F0C51-F4BE-4A09-B119-812298650134}"/>
              </a:ext>
            </a:extLst>
          </p:cNvPr>
          <p:cNvSpPr txBox="1"/>
          <p:nvPr/>
        </p:nvSpPr>
        <p:spPr>
          <a:xfrm>
            <a:off x="10262673" y="4953000"/>
            <a:ext cx="169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Cannot use </a:t>
            </a:r>
            <a:r>
              <a:rPr lang="en-US" sz="2000" dirty="0">
                <a:latin typeface="Consolas" panose="020B0609020204030204" pitchFamily="49" charset="0"/>
              </a:rPr>
              <a:t>temp</a:t>
            </a:r>
            <a:r>
              <a:rPr lang="en-US" sz="2000" dirty="0"/>
              <a:t>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D90FB6-44A0-44AE-9D07-951CFF96C8B0}"/>
              </a:ext>
            </a:extLst>
          </p:cNvPr>
          <p:cNvCxnSpPr/>
          <p:nvPr/>
        </p:nvCxnSpPr>
        <p:spPr>
          <a:xfrm flipH="1">
            <a:off x="9218612" y="5181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5F22C-407E-400B-BD59-23E0EE845E50}"/>
              </a:ext>
            </a:extLst>
          </p:cNvPr>
          <p:cNvSpPr txBox="1"/>
          <p:nvPr/>
        </p:nvSpPr>
        <p:spPr>
          <a:xfrm>
            <a:off x="10231951" y="3112719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this, </a:t>
            </a:r>
            <a:r>
              <a:rPr lang="en-US" sz="2000" dirty="0" err="1">
                <a:latin typeface="Consolas" panose="020B0609020204030204" pitchFamily="49" charset="0"/>
              </a:rPr>
              <a:t>GetLength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will return </a:t>
            </a:r>
            <a:r>
              <a:rPr lang="en-US" sz="2000"/>
              <a:t>the new </a:t>
            </a:r>
            <a:r>
              <a:rPr lang="en-US" sz="2000" dirty="0">
                <a:latin typeface="Consolas" panose="020B0609020204030204" pitchFamily="49" charset="0"/>
              </a:rPr>
              <a:t>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4F8E0-0C02-43C6-9E4A-876E61BD642F}"/>
              </a:ext>
            </a:extLst>
          </p:cNvPr>
          <p:cNvCxnSpPr/>
          <p:nvPr/>
        </p:nvCxnSpPr>
        <p:spPr>
          <a:xfrm flipH="1">
            <a:off x="9165151" y="3657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A208-C9C3-4C42-A1A0-43D82CD0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C858-D0C7-4734-816D-C7D064E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01E28-A28D-42A2-9479-DFFB6D9EB7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Variables exist only in limited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</a:t>
            </a:r>
          </a:p>
          <a:p>
            <a:r>
              <a:rPr lang="en-US" dirty="0"/>
              <a:t>Scope of a variable = region where it is accessible</a:t>
            </a:r>
          </a:p>
          <a:p>
            <a:r>
              <a:rPr lang="en-US" dirty="0"/>
              <a:t>Time: </a:t>
            </a:r>
            <a:r>
              <a:rPr lang="en-US" i="1" dirty="0"/>
              <a:t>after</a:t>
            </a:r>
            <a:r>
              <a:rPr lang="en-US" b="1" i="1" dirty="0"/>
              <a:t> </a:t>
            </a:r>
            <a:r>
              <a:rPr lang="en-US" dirty="0"/>
              <a:t>it is declared</a:t>
            </a:r>
          </a:p>
          <a:p>
            <a:r>
              <a:rPr lang="en-US" dirty="0"/>
              <a:t>Space: within the same </a:t>
            </a:r>
            <a:r>
              <a:rPr lang="en-US" i="1" dirty="0"/>
              <a:t>code block</a:t>
            </a:r>
            <a:r>
              <a:rPr lang="en-US" dirty="0"/>
              <a:t>  (defined by braces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) where it is declared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6094413" y="1053722"/>
            <a:ext cx="51054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D85DDFE-3F29-42DF-B543-F55365992CB0}"/>
              </a:ext>
            </a:extLst>
          </p:cNvPr>
          <p:cNvSpPr/>
          <p:nvPr/>
        </p:nvSpPr>
        <p:spPr>
          <a:xfrm>
            <a:off x="8075612" y="3263522"/>
            <a:ext cx="794381" cy="653468"/>
          </a:xfrm>
          <a:prstGeom prst="mathMultiply">
            <a:avLst>
              <a:gd name="adj1" fmla="val 18823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8F1EA-B53C-4F73-8142-7BE685CC0E14}"/>
              </a:ext>
            </a:extLst>
          </p:cNvPr>
          <p:cNvSpPr txBox="1"/>
          <p:nvPr/>
        </p:nvSpPr>
        <p:spPr>
          <a:xfrm>
            <a:off x="8722053" y="3290286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exist yet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6472-5B71-499E-A15A-40F11EC87DD2}"/>
              </a:ext>
            </a:extLst>
          </p:cNvPr>
          <p:cNvSpPr txBox="1"/>
          <p:nvPr/>
        </p:nvSpPr>
        <p:spPr>
          <a:xfrm>
            <a:off x="9894887" y="164587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class Rectangle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</p:cNvCxnSpPr>
          <p:nvPr/>
        </p:nvCxnSpPr>
        <p:spPr>
          <a:xfrm flipH="1">
            <a:off x="9447212" y="1950824"/>
            <a:ext cx="455613" cy="1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DB430-D071-4A1E-B4E7-53FD31A72AF7}"/>
              </a:ext>
            </a:extLst>
          </p:cNvPr>
          <p:cNvCxnSpPr>
            <a:cxnSpLocks/>
          </p:cNvCxnSpPr>
          <p:nvPr/>
        </p:nvCxnSpPr>
        <p:spPr>
          <a:xfrm flipH="1" flipV="1">
            <a:off x="6475413" y="1684364"/>
            <a:ext cx="3427413" cy="21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/>
          <p:nvPr/>
        </p:nvCxnSpPr>
        <p:spPr>
          <a:xfrm flipH="1">
            <a:off x="9294812" y="195082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8A9C0-4F0F-4151-B794-FB71B09295F7}"/>
              </a:ext>
            </a:extLst>
          </p:cNvPr>
          <p:cNvSpPr txBox="1"/>
          <p:nvPr/>
        </p:nvSpPr>
        <p:spPr>
          <a:xfrm>
            <a:off x="9142412" y="375195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1B2100-1DCD-4B22-80BF-1AF1B57FB24A}"/>
              </a:ext>
            </a:extLst>
          </p:cNvPr>
          <p:cNvCxnSpPr/>
          <p:nvPr/>
        </p:nvCxnSpPr>
        <p:spPr>
          <a:xfrm flipH="1">
            <a:off x="8228012" y="3962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C1EE4F8-22D9-4BA6-811F-39827FE4B2F0}"/>
              </a:ext>
            </a:extLst>
          </p:cNvPr>
          <p:cNvSpPr/>
          <p:nvPr/>
        </p:nvSpPr>
        <p:spPr>
          <a:xfrm>
            <a:off x="6399212" y="2982616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753C7B-09D3-4C5A-8CFB-463837FF0372}"/>
              </a:ext>
            </a:extLst>
          </p:cNvPr>
          <p:cNvSpPr/>
          <p:nvPr/>
        </p:nvSpPr>
        <p:spPr>
          <a:xfrm>
            <a:off x="6365874" y="5257800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1F6C8-27A8-4383-A749-C4464BCD474C}"/>
              </a:ext>
            </a:extLst>
          </p:cNvPr>
          <p:cNvSpPr/>
          <p:nvPr/>
        </p:nvSpPr>
        <p:spPr>
          <a:xfrm>
            <a:off x="6039644" y="5638800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1E894-CFE3-4414-B80E-0E89185CB768}"/>
              </a:ext>
            </a:extLst>
          </p:cNvPr>
          <p:cNvSpPr/>
          <p:nvPr/>
        </p:nvSpPr>
        <p:spPr>
          <a:xfrm>
            <a:off x="6081991" y="1468356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993-C9A9-49D9-BCE6-5801E25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Scope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9B1D-608C-4004-B3BC-9EE49C4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E9A0-37D1-42D9-8514-F8B40475A73B}"/>
              </a:ext>
            </a:extLst>
          </p:cNvPr>
          <p:cNvSpPr txBox="1"/>
          <p:nvPr/>
        </p:nvSpPr>
        <p:spPr>
          <a:xfrm>
            <a:off x="2970077" y="1371600"/>
            <a:ext cx="6248670" cy="54248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EE64-29FE-4955-B227-1DF13CB8EB62}"/>
              </a:ext>
            </a:extLst>
          </p:cNvPr>
          <p:cNvSpPr txBox="1"/>
          <p:nvPr/>
        </p:nvSpPr>
        <p:spPr>
          <a:xfrm>
            <a:off x="9494683" y="3851701"/>
            <a:ext cx="269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scope = within this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F4F96-B296-4024-9987-DD4149A617BA}"/>
              </a:ext>
            </a:extLst>
          </p:cNvPr>
          <p:cNvCxnSpPr>
            <a:cxnSpLocks/>
          </p:cNvCxnSpPr>
          <p:nvPr/>
        </p:nvCxnSpPr>
        <p:spPr>
          <a:xfrm flipH="1">
            <a:off x="8456612" y="4114800"/>
            <a:ext cx="103807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4E3223-6CD6-4E6C-83FC-E1F2A229D80E}"/>
              </a:ext>
            </a:extLst>
          </p:cNvPr>
          <p:cNvSpPr txBox="1"/>
          <p:nvPr/>
        </p:nvSpPr>
        <p:spPr>
          <a:xfrm>
            <a:off x="99255" y="3514635"/>
            <a:ext cx="266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name, different variables, different scopes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2BF1E-9A17-4DFB-9B81-EEFB5EF3AF5E}"/>
              </a:ext>
            </a:extLst>
          </p:cNvPr>
          <p:cNvCxnSpPr>
            <a:cxnSpLocks/>
          </p:cNvCxnSpPr>
          <p:nvPr/>
        </p:nvCxnSpPr>
        <p:spPr>
          <a:xfrm flipV="1">
            <a:off x="2694140" y="3200400"/>
            <a:ext cx="885672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07B9C-7DBF-4856-9AE5-AAF7884B07F7}"/>
              </a:ext>
            </a:extLst>
          </p:cNvPr>
          <p:cNvCxnSpPr>
            <a:cxnSpLocks/>
          </p:cNvCxnSpPr>
          <p:nvPr/>
        </p:nvCxnSpPr>
        <p:spPr>
          <a:xfrm>
            <a:off x="2589212" y="4419600"/>
            <a:ext cx="9906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3497FE-75DD-4F9C-8BDB-00E1F986A600}"/>
              </a:ext>
            </a:extLst>
          </p:cNvPr>
          <p:cNvCxnSpPr>
            <a:cxnSpLocks/>
          </p:cNvCxnSpPr>
          <p:nvPr/>
        </p:nvCxnSpPr>
        <p:spPr>
          <a:xfrm>
            <a:off x="2513012" y="2209800"/>
            <a:ext cx="7086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8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7739-134D-466F-B598-C7070704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2970212" y="2133600"/>
            <a:ext cx="6248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14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D59E-AAB0-4C77-A867-B5735D0CFB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 variables can have the same name if they have different scopes</a:t>
            </a:r>
          </a:p>
          <a:p>
            <a:r>
              <a:rPr lang="en-US" dirty="0"/>
              <a:t>The variable with the “closer” scope </a:t>
            </a:r>
            <a:r>
              <a:rPr lang="en-US" i="1" dirty="0"/>
              <a:t>shadows</a:t>
            </a:r>
            <a:r>
              <a:rPr lang="en-US" dirty="0"/>
              <a:t> or </a:t>
            </a:r>
            <a:r>
              <a:rPr lang="en-US" i="1" dirty="0"/>
              <a:t>hides</a:t>
            </a:r>
            <a:r>
              <a:rPr lang="en-US" dirty="0"/>
              <a:t> the variable with the “farther” scope</a:t>
            </a:r>
          </a:p>
          <a:p>
            <a:r>
              <a:rPr lang="en-US" dirty="0"/>
              <a:t>Probably not what you wanted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5687815" y="1981200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48B9A-F67D-4E46-8FCD-28C0E0D5C42D}"/>
              </a:ext>
            </a:extLst>
          </p:cNvPr>
          <p:cNvSpPr txBox="1"/>
          <p:nvPr/>
        </p:nvSpPr>
        <p:spPr>
          <a:xfrm>
            <a:off x="9447212" y="261261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all of class Rectangle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F2A01-F314-494A-A61A-9756D7D37B6B}"/>
              </a:ext>
            </a:extLst>
          </p:cNvPr>
          <p:cNvCxnSpPr/>
          <p:nvPr/>
        </p:nvCxnSpPr>
        <p:spPr>
          <a:xfrm flipH="1">
            <a:off x="8847137" y="291756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F615E0-4EB3-43AD-BCED-014318197360}"/>
              </a:ext>
            </a:extLst>
          </p:cNvPr>
          <p:cNvSpPr txBox="1"/>
          <p:nvPr/>
        </p:nvSpPr>
        <p:spPr>
          <a:xfrm>
            <a:off x="9523412" y="4244236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A27F6-168D-4267-A614-9A315B94B67C}"/>
              </a:ext>
            </a:extLst>
          </p:cNvPr>
          <p:cNvCxnSpPr>
            <a:cxnSpLocks/>
          </p:cNvCxnSpPr>
          <p:nvPr/>
        </p:nvCxnSpPr>
        <p:spPr>
          <a:xfrm flipH="1">
            <a:off x="8685212" y="4495800"/>
            <a:ext cx="76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002FE9-A5BF-4279-AC9C-A962C88730A5}"/>
              </a:ext>
            </a:extLst>
          </p:cNvPr>
          <p:cNvSpPr txBox="1"/>
          <p:nvPr/>
        </p:nvSpPr>
        <p:spPr>
          <a:xfrm>
            <a:off x="6551612" y="540391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the local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the instance variable!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6EE73-0587-4AB7-8436-9BDB77BA5082}"/>
              </a:ext>
            </a:extLst>
          </p:cNvPr>
          <p:cNvCxnSpPr>
            <a:cxnSpLocks/>
          </p:cNvCxnSpPr>
          <p:nvPr/>
        </p:nvCxnSpPr>
        <p:spPr>
          <a:xfrm flipH="1" flipV="1">
            <a:off x="7085012" y="5029202"/>
            <a:ext cx="221993" cy="45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9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332-38EB-42F4-8D22-287ECB7C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and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2CD76-F9A4-4DD1-AC5B-FF763E1B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specifies the instance variable, not the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FE7C-D16F-487B-804D-A766CF49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7374-674A-4BD6-BC93-E64B08043314}"/>
              </a:ext>
            </a:extLst>
          </p:cNvPr>
          <p:cNvSpPr txBox="1"/>
          <p:nvPr/>
        </p:nvSpPr>
        <p:spPr>
          <a:xfrm>
            <a:off x="379412" y="2202281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FEE9-8B0C-4EAD-B5C5-938421EEDC7B}"/>
              </a:ext>
            </a:extLst>
          </p:cNvPr>
          <p:cNvSpPr txBox="1"/>
          <p:nvPr/>
        </p:nvSpPr>
        <p:spPr>
          <a:xfrm>
            <a:off x="6767142" y="2393551"/>
            <a:ext cx="5286527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4C769-F39E-447A-BDD3-E65D8DDE1E9B}"/>
              </a:ext>
            </a:extLst>
          </p:cNvPr>
          <p:cNvSpPr txBox="1"/>
          <p:nvPr/>
        </p:nvSpPr>
        <p:spPr>
          <a:xfrm>
            <a:off x="6767142" y="580265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30C7E-B50B-4891-B6C1-BA2C7CD7F0D8}"/>
              </a:ext>
            </a:extLst>
          </p:cNvPr>
          <p:cNvSpPr txBox="1"/>
          <p:nvPr/>
        </p:nvSpPr>
        <p:spPr>
          <a:xfrm>
            <a:off x="9704228" y="561760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DDB56-52DF-4081-A4A8-4901C7F7E244}"/>
              </a:ext>
            </a:extLst>
          </p:cNvPr>
          <p:cNvSpPr txBox="1"/>
          <p:nvPr/>
        </p:nvSpPr>
        <p:spPr>
          <a:xfrm>
            <a:off x="3275012" y="4139170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 instance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DCB20D-F6E7-4FCC-91D5-D7A7D2F0100B}"/>
              </a:ext>
            </a:extLst>
          </p:cNvPr>
          <p:cNvCxnSpPr>
            <a:stCxn id="11" idx="1"/>
          </p:cNvCxnSpPr>
          <p:nvPr/>
        </p:nvCxnSpPr>
        <p:spPr>
          <a:xfrm flipH="1">
            <a:off x="2436812" y="4370003"/>
            <a:ext cx="838200" cy="20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CE1B36-0983-4F2E-99AE-BC4F54EC1506}"/>
              </a:ext>
            </a:extLst>
          </p:cNvPr>
          <p:cNvSpPr txBox="1"/>
          <p:nvPr/>
        </p:nvSpPr>
        <p:spPr>
          <a:xfrm>
            <a:off x="1186816" y="5568879"/>
            <a:ext cx="272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mean an object member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CB5DF-CBFD-4CE9-833A-7EA7830EAF07}"/>
              </a:ext>
            </a:extLst>
          </p:cNvPr>
          <p:cNvCxnSpPr>
            <a:cxnSpLocks/>
          </p:cNvCxnSpPr>
          <p:nvPr/>
        </p:nvCxnSpPr>
        <p:spPr>
          <a:xfrm flipV="1">
            <a:off x="1827212" y="5257800"/>
            <a:ext cx="0" cy="434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DD5EAA-1BFD-48AC-B543-F651AAA8EE9C}"/>
              </a:ext>
            </a:extLst>
          </p:cNvPr>
          <p:cNvCxnSpPr/>
          <p:nvPr/>
        </p:nvCxnSpPr>
        <p:spPr>
          <a:xfrm flipV="1">
            <a:off x="7770812" y="5105400"/>
            <a:ext cx="457200" cy="80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552FC-A26F-44B3-9F1E-714501FBA6D0}"/>
              </a:ext>
            </a:extLst>
          </p:cNvPr>
          <p:cNvCxnSpPr/>
          <p:nvPr/>
        </p:nvCxnSpPr>
        <p:spPr>
          <a:xfrm flipH="1" flipV="1">
            <a:off x="9980612" y="5105400"/>
            <a:ext cx="228600" cy="58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b="1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597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02C0-84C1-4F30-A358-1702F5D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D1DD-90B3-4022-9AA9-9F2DD19A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Named values that can’t change – like variables, but don’t vary</a:t>
            </a:r>
          </a:p>
          <a:p>
            <a:r>
              <a:rPr lang="en-US" dirty="0"/>
              <a:t>Can only be built-in types (int, double, etc.) not your own classes</a:t>
            </a:r>
          </a:p>
          <a:p>
            <a:r>
              <a:rPr lang="en-US" dirty="0"/>
              <a:t>Convention: Named using ALL 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D37C-E50C-402F-8105-0A89E042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6C872-046D-4DBD-80CE-A2B0FF2FCDAF}"/>
              </a:ext>
            </a:extLst>
          </p:cNvPr>
          <p:cNvSpPr txBox="1"/>
          <p:nvPr/>
        </p:nvSpPr>
        <p:spPr>
          <a:xfrm>
            <a:off x="455612" y="3733800"/>
            <a:ext cx="5286527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MONTHS =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currentMonth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2640A-D936-4C22-84D4-F64206F00943}"/>
              </a:ext>
            </a:extLst>
          </p:cNvPr>
          <p:cNvSpPr txBox="1"/>
          <p:nvPr/>
        </p:nvSpPr>
        <p:spPr>
          <a:xfrm>
            <a:off x="6170612" y="3276600"/>
            <a:ext cx="5791200" cy="27701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  </a:t>
            </a:r>
            <a:r>
              <a:rPr lang="en-US" dirty="0" smtClean="0"/>
              <a:t>decimal</a:t>
            </a:r>
            <a:r>
              <a:rPr lang="en-US" dirty="0"/>
              <a:t> </a:t>
            </a:r>
            <a:r>
              <a:rPr lang="en-US" dirty="0" err="1">
                <a:solidFill>
                  <a:schemeClr val="tx1"/>
                </a:solidFill>
              </a:rPr>
              <a:t>yearlyPrice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rgbClr val="99CC00"/>
                </a:solidFill>
              </a:rPr>
              <a:t>2000.0m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  </a:t>
            </a:r>
            <a:r>
              <a:rPr lang="en-US" dirty="0" smtClean="0"/>
              <a:t>decimal</a:t>
            </a:r>
            <a:r>
              <a:rPr lang="en-US" dirty="0"/>
              <a:t> </a:t>
            </a:r>
            <a:r>
              <a:rPr lang="en-US" dirty="0" err="1">
                <a:solidFill>
                  <a:schemeClr val="tx1"/>
                </a:solidFill>
              </a:rPr>
              <a:t>monthlyPrice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 smtClean="0">
                <a:solidFill>
                  <a:schemeClr val="tx1"/>
                </a:solidFill>
              </a:rPr>
              <a:t>yearlyPrice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 / </a:t>
            </a:r>
            <a:r>
              <a:rPr lang="en-US" dirty="0" err="1" smtClean="0">
                <a:solidFill>
                  <a:srgbClr val="66FFCC"/>
                </a:solidFill>
              </a:rPr>
              <a:t>Calendar</a:t>
            </a:r>
            <a:r>
              <a:rPr lang="en-US" dirty="0" err="1" smtClean="0">
                <a:solidFill>
                  <a:schemeClr val="tx1"/>
                </a:solidFill>
              </a:rPr>
              <a:t>.MONTHS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/>
              <a:t> 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05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b="1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0218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43BB-F7F9-4CB5-A29F-CDD32A23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Value vs.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FC4E-D51B-4EC7-B64C-B03437F6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934199" cy="4754564"/>
          </a:xfrm>
        </p:spPr>
        <p:txBody>
          <a:bodyPr>
            <a:normAutofit/>
          </a:bodyPr>
          <a:lstStyle/>
          <a:p>
            <a:r>
              <a:rPr lang="en-US" b="1" dirty="0"/>
              <a:t>Value Type</a:t>
            </a:r>
            <a:r>
              <a:rPr lang="en-US" dirty="0"/>
              <a:t> variables: Memory location stores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b="1" dirty="0"/>
              <a:t>Reference Type</a:t>
            </a:r>
            <a:r>
              <a:rPr lang="en-US" dirty="0"/>
              <a:t> variables: </a:t>
            </a:r>
            <a:br>
              <a:rPr lang="en-US" dirty="0"/>
            </a:br>
            <a:r>
              <a:rPr lang="en-US" dirty="0"/>
              <a:t>Memory location stores a </a:t>
            </a:r>
            <a:br>
              <a:rPr lang="en-US" dirty="0"/>
            </a:br>
            <a:r>
              <a:rPr lang="en-US" dirty="0"/>
              <a:t>reference to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dirty="0"/>
              <a:t>Any object you create, e.g. 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36B5-50A5-4213-A680-0E1B60B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69943-D207-4BAF-80D5-1765439FC1E6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40DEA-300C-4CA9-8151-2B197506BA90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9128-488F-4D97-90BD-1E0964EDEBCF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E42C5A-7541-4A23-9DDF-C37978BAFFC8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FEA116-1EFB-444E-8277-43C28B944969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D7A51-02FB-475B-961F-30CF7B058351}"/>
              </a:ext>
            </a:extLst>
          </p:cNvPr>
          <p:cNvCxnSpPr>
            <a:cxnSpLocks/>
          </p:cNvCxnSpPr>
          <p:nvPr/>
        </p:nvCxnSpPr>
        <p:spPr>
          <a:xfrm>
            <a:off x="8197362" y="33503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4409E5-A0C8-4435-B0E6-4B8C39A048A6}"/>
              </a:ext>
            </a:extLst>
          </p:cNvPr>
          <p:cNvSpPr txBox="1"/>
          <p:nvPr/>
        </p:nvSpPr>
        <p:spPr>
          <a:xfrm>
            <a:off x="6076482" y="31172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03FD0-8203-4ADC-9B1D-B526EAD25E08}"/>
              </a:ext>
            </a:extLst>
          </p:cNvPr>
          <p:cNvSpPr/>
          <p:nvPr/>
        </p:nvSpPr>
        <p:spPr>
          <a:xfrm>
            <a:off x="888316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63F6F-DE50-47AB-8DB9-2BF8C0711892}"/>
              </a:ext>
            </a:extLst>
          </p:cNvPr>
          <p:cNvSpPr txBox="1"/>
          <p:nvPr/>
        </p:nvSpPr>
        <p:spPr>
          <a:xfrm>
            <a:off x="6436605" y="35469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A7AF6-00B0-4C22-9B90-7B358E4B7136}"/>
              </a:ext>
            </a:extLst>
          </p:cNvPr>
          <p:cNvCxnSpPr>
            <a:cxnSpLocks/>
          </p:cNvCxnSpPr>
          <p:nvPr/>
        </p:nvCxnSpPr>
        <p:spPr>
          <a:xfrm>
            <a:off x="8189205" y="38140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C1EF1C-E0AE-4734-9FD6-2A4962D42863}"/>
              </a:ext>
            </a:extLst>
          </p:cNvPr>
          <p:cNvSpPr/>
          <p:nvPr/>
        </p:nvSpPr>
        <p:spPr>
          <a:xfrm>
            <a:off x="8883162" y="402358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04DC53-BE2D-476C-844F-447D5A368C79}"/>
              </a:ext>
            </a:extLst>
          </p:cNvPr>
          <p:cNvSpPr/>
          <p:nvPr/>
        </p:nvSpPr>
        <p:spPr>
          <a:xfrm>
            <a:off x="8883162" y="448078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164F5-5457-42B1-ADFB-3D5A53C96A75}"/>
              </a:ext>
            </a:extLst>
          </p:cNvPr>
          <p:cNvSpPr/>
          <p:nvPr/>
        </p:nvSpPr>
        <p:spPr>
          <a:xfrm>
            <a:off x="10818812" y="33503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C22-A3EC-4D32-97BC-A4A6F5EC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Modifying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EC21E-267C-45DE-A8C1-54C07300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70CB1-C60C-4571-9558-ED622DF401BD}"/>
              </a:ext>
            </a:extLst>
          </p:cNvPr>
          <p:cNvSpPr txBox="1"/>
          <p:nvPr/>
        </p:nvSpPr>
        <p:spPr>
          <a:xfrm>
            <a:off x="303213" y="1587122"/>
            <a:ext cx="64008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B3EF6-BA91-4D6F-A938-A4D128A08F6F}"/>
              </a:ext>
            </a:extLst>
          </p:cNvPr>
          <p:cNvSpPr/>
          <p:nvPr/>
        </p:nvSpPr>
        <p:spPr>
          <a:xfrm>
            <a:off x="8837612" y="1838907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FA18-E8D7-4C06-B98B-4D48DEA3FD6F}"/>
              </a:ext>
            </a:extLst>
          </p:cNvPr>
          <p:cNvSpPr/>
          <p:nvPr/>
        </p:nvSpPr>
        <p:spPr>
          <a:xfrm>
            <a:off x="8913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4EF6C-96A7-438F-B3C0-CFAC995A0E39}"/>
              </a:ext>
            </a:extLst>
          </p:cNvPr>
          <p:cNvSpPr/>
          <p:nvPr/>
        </p:nvSpPr>
        <p:spPr>
          <a:xfrm>
            <a:off x="10437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C8D6D-4F91-440C-A287-013C557E475C}"/>
              </a:ext>
            </a:extLst>
          </p:cNvPr>
          <p:cNvSpPr txBox="1"/>
          <p:nvPr/>
        </p:nvSpPr>
        <p:spPr>
          <a:xfrm>
            <a:off x="7109425" y="18573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0CDDC-38DD-4B74-9C0A-8EE94623A574}"/>
              </a:ext>
            </a:extLst>
          </p:cNvPr>
          <p:cNvCxnSpPr/>
          <p:nvPr/>
        </p:nvCxnSpPr>
        <p:spPr>
          <a:xfrm>
            <a:off x="7999412" y="2057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84DE9-D376-45A6-9F7E-8C03054C6EB5}"/>
              </a:ext>
            </a:extLst>
          </p:cNvPr>
          <p:cNvSpPr/>
          <p:nvPr/>
        </p:nvSpPr>
        <p:spPr>
          <a:xfrm>
            <a:off x="9385353" y="2628900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44869-8D2A-4DD2-B9FC-D9BB425AF1BE}"/>
              </a:ext>
            </a:extLst>
          </p:cNvPr>
          <p:cNvSpPr/>
          <p:nvPr/>
        </p:nvSpPr>
        <p:spPr>
          <a:xfrm>
            <a:off x="10909353" y="2628899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B03B2-AF4A-4846-9228-9691FF74D93A}"/>
              </a:ext>
            </a:extLst>
          </p:cNvPr>
          <p:cNvSpPr/>
          <p:nvPr/>
        </p:nvSpPr>
        <p:spPr>
          <a:xfrm>
            <a:off x="8761412" y="4300799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39AD6-5236-4C9C-8624-B31D5C8EBF66}"/>
              </a:ext>
            </a:extLst>
          </p:cNvPr>
          <p:cNvSpPr/>
          <p:nvPr/>
        </p:nvSpPr>
        <p:spPr>
          <a:xfrm>
            <a:off x="8837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26834-2F33-4CE4-9DC0-1ADD43EB8169}"/>
              </a:ext>
            </a:extLst>
          </p:cNvPr>
          <p:cNvSpPr/>
          <p:nvPr/>
        </p:nvSpPr>
        <p:spPr>
          <a:xfrm>
            <a:off x="10361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8558B-9162-4D3E-834B-6443D41FCC20}"/>
              </a:ext>
            </a:extLst>
          </p:cNvPr>
          <p:cNvSpPr txBox="1"/>
          <p:nvPr/>
        </p:nvSpPr>
        <p:spPr>
          <a:xfrm>
            <a:off x="7033225" y="43192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1BACA9-8945-4A14-9E95-BF803EE7EF03}"/>
              </a:ext>
            </a:extLst>
          </p:cNvPr>
          <p:cNvCxnSpPr/>
          <p:nvPr/>
        </p:nvCxnSpPr>
        <p:spPr>
          <a:xfrm>
            <a:off x="7923212" y="451929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3E48D-7B69-4FA1-B15D-33EFA5E8037F}"/>
              </a:ext>
            </a:extLst>
          </p:cNvPr>
          <p:cNvSpPr/>
          <p:nvPr/>
        </p:nvSpPr>
        <p:spPr>
          <a:xfrm>
            <a:off x="9309153" y="5090792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B8573-9491-44EF-80A6-FBD11EABBAC8}"/>
              </a:ext>
            </a:extLst>
          </p:cNvPr>
          <p:cNvSpPr/>
          <p:nvPr/>
        </p:nvSpPr>
        <p:spPr>
          <a:xfrm>
            <a:off x="10833153" y="5090791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15A6C-0A2D-480C-9047-FFC8B49B14EE}"/>
              </a:ext>
            </a:extLst>
          </p:cNvPr>
          <p:cNvSpPr txBox="1"/>
          <p:nvPr/>
        </p:nvSpPr>
        <p:spPr>
          <a:xfrm>
            <a:off x="4023323" y="2806576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Declare a variable of type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50E420-1B45-424D-A45B-868F6DDC7A2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351212" y="3006631"/>
            <a:ext cx="672111" cy="21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96CF55-E430-4B1A-9DE6-0B839756A887}"/>
              </a:ext>
            </a:extLst>
          </p:cNvPr>
          <p:cNvSpPr txBox="1"/>
          <p:nvPr/>
        </p:nvSpPr>
        <p:spPr>
          <a:xfrm>
            <a:off x="5323994" y="3370006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 it a value: a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  <a:r>
              <a:rPr lang="en-US" sz="2000" dirty="0"/>
              <a:t> object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EE733A-3754-4EB7-A6F4-F5AFE935CC3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722812" y="3570061"/>
            <a:ext cx="601182" cy="1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2A3-9B58-4C15-AA39-C921F6E9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9833-202D-43E2-A99B-24BA7BF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12EC-DA1A-4A77-94A4-340F08017BA1}"/>
              </a:ext>
            </a:extLst>
          </p:cNvPr>
          <p:cNvSpPr txBox="1"/>
          <p:nvPr/>
        </p:nvSpPr>
        <p:spPr>
          <a:xfrm>
            <a:off x="1446212" y="1371600"/>
            <a:ext cx="88392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1: </a:t>
            </a:r>
            <a:r>
              <a:rPr lang="en-US" dirty="0">
                <a:solidFill>
                  <a:srgbClr val="99CCFF"/>
                </a:solidFill>
              </a:rPr>
              <a:t>{rect1.GetLength()}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>
                <a:solidFill>
                  <a:srgbClr val="99CCFF"/>
                </a:solidFill>
              </a:rPr>
              <a:t>rect1.GetWidth()}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2: </a:t>
            </a:r>
            <a:r>
              <a:rPr lang="en-US" dirty="0">
                <a:solidFill>
                  <a:srgbClr val="99CCFF"/>
                </a:solidFill>
              </a:rPr>
              <a:t>{rect2.GetLength()}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>
                <a:solidFill>
                  <a:srgbClr val="99CCFF"/>
                </a:solidFill>
              </a:rPr>
              <a:t>{rect2.GetWidth()}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721E-8602-4F98-A58F-9809F11FABA8}"/>
              </a:ext>
            </a:extLst>
          </p:cNvPr>
          <p:cNvSpPr txBox="1"/>
          <p:nvPr/>
        </p:nvSpPr>
        <p:spPr>
          <a:xfrm>
            <a:off x="4113212" y="599670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73285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E3DF-9B54-46E7-999E-770648F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6730-873A-420C-969C-F5946DCD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88443"/>
          </a:xfrm>
        </p:spPr>
        <p:txBody>
          <a:bodyPr/>
          <a:lstStyle/>
          <a:p>
            <a:r>
              <a:rPr lang="en-US" dirty="0"/>
              <a:t>Assignment copies the variable (i.e. the reference), not the object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6435-3BCC-4739-A971-47F87BD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DD512-39E4-4D04-B9CD-50B254FBA94C}"/>
              </a:ext>
            </a:extLst>
          </p:cNvPr>
          <p:cNvSpPr/>
          <p:nvPr/>
        </p:nvSpPr>
        <p:spPr>
          <a:xfrm>
            <a:off x="8075612" y="2590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DD42C-4BA8-4DB8-ACCA-52E3B9CABAD4}"/>
              </a:ext>
            </a:extLst>
          </p:cNvPr>
          <p:cNvSpPr/>
          <p:nvPr/>
        </p:nvSpPr>
        <p:spPr>
          <a:xfrm>
            <a:off x="8075612" y="3048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70FEA-09CD-4B64-A3BB-111A874FF54D}"/>
              </a:ext>
            </a:extLst>
          </p:cNvPr>
          <p:cNvSpPr/>
          <p:nvPr/>
        </p:nvSpPr>
        <p:spPr>
          <a:xfrm>
            <a:off x="8075612" y="3505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16E41-1C82-4B14-A01A-F012E9254550}"/>
              </a:ext>
            </a:extLst>
          </p:cNvPr>
          <p:cNvSpPr/>
          <p:nvPr/>
        </p:nvSpPr>
        <p:spPr>
          <a:xfrm>
            <a:off x="8075612" y="39624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1F13F-3E6D-4009-83F4-340258B0069A}"/>
              </a:ext>
            </a:extLst>
          </p:cNvPr>
          <p:cNvSpPr/>
          <p:nvPr/>
        </p:nvSpPr>
        <p:spPr>
          <a:xfrm>
            <a:off x="8075612" y="4419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1E2F-054B-428A-8BC1-CF43AB4BED0E}"/>
              </a:ext>
            </a:extLst>
          </p:cNvPr>
          <p:cNvSpPr/>
          <p:nvPr/>
        </p:nvSpPr>
        <p:spPr>
          <a:xfrm>
            <a:off x="8075612" y="4876799"/>
            <a:ext cx="2057400" cy="170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4FC78-F05C-4D89-AD86-7D237F2AE925}"/>
              </a:ext>
            </a:extLst>
          </p:cNvPr>
          <p:cNvSpPr txBox="1"/>
          <p:nvPr/>
        </p:nvSpPr>
        <p:spPr>
          <a:xfrm>
            <a:off x="8008499" y="19926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C19EC4-0AA1-4319-8012-2CB7CA108F54}"/>
              </a:ext>
            </a:extLst>
          </p:cNvPr>
          <p:cNvCxnSpPr>
            <a:cxnSpLocks/>
          </p:cNvCxnSpPr>
          <p:nvPr/>
        </p:nvCxnSpPr>
        <p:spPr>
          <a:xfrm>
            <a:off x="7389812" y="32766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49398-33C9-4A65-B67E-6C1EDAFF0055}"/>
              </a:ext>
            </a:extLst>
          </p:cNvPr>
          <p:cNvSpPr txBox="1"/>
          <p:nvPr/>
        </p:nvSpPr>
        <p:spPr>
          <a:xfrm>
            <a:off x="6321998" y="303907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0011262" y="3276600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C7426-9E45-4651-98A5-847C3CD10089}"/>
              </a:ext>
            </a:extLst>
          </p:cNvPr>
          <p:cNvCxnSpPr>
            <a:cxnSpLocks/>
          </p:cNvCxnSpPr>
          <p:nvPr/>
        </p:nvCxnSpPr>
        <p:spPr>
          <a:xfrm>
            <a:off x="7427890" y="41910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4FFD96-122B-4A2B-8B08-2277148C386B}"/>
              </a:ext>
            </a:extLst>
          </p:cNvPr>
          <p:cNvSpPr txBox="1"/>
          <p:nvPr/>
        </p:nvSpPr>
        <p:spPr>
          <a:xfrm>
            <a:off x="6332758" y="394920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C2077C-A978-4394-ACD1-80416735C3E0}"/>
              </a:ext>
            </a:extLst>
          </p:cNvPr>
          <p:cNvSpPr/>
          <p:nvPr/>
        </p:nvSpPr>
        <p:spPr>
          <a:xfrm>
            <a:off x="10133012" y="4191000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F4487-DAE3-4EFF-A609-3455E7F904AF}"/>
              </a:ext>
            </a:extLst>
          </p:cNvPr>
          <p:cNvSpPr/>
          <p:nvPr/>
        </p:nvSpPr>
        <p:spPr>
          <a:xfrm>
            <a:off x="8116511" y="5265683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D3AEB-BBE9-425F-8B01-FC5139F78120}"/>
              </a:ext>
            </a:extLst>
          </p:cNvPr>
          <p:cNvSpPr/>
          <p:nvPr/>
        </p:nvSpPr>
        <p:spPr>
          <a:xfrm>
            <a:off x="8116511" y="5917405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36ADEB-0652-4B1F-8C79-B2E9F9D303BC}"/>
              </a:ext>
            </a:extLst>
          </p:cNvPr>
          <p:cNvCxnSpPr>
            <a:cxnSpLocks/>
          </p:cNvCxnSpPr>
          <p:nvPr/>
        </p:nvCxnSpPr>
        <p:spPr>
          <a:xfrm flipH="1">
            <a:off x="9104310" y="3421117"/>
            <a:ext cx="2" cy="609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94D0CC-0CC8-4F8D-BCBE-AB7FC3D83EE5}"/>
              </a:ext>
            </a:extLst>
          </p:cNvPr>
          <p:cNvSpPr txBox="1"/>
          <p:nvPr/>
        </p:nvSpPr>
        <p:spPr>
          <a:xfrm>
            <a:off x="655848" y="2971048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25D91C-B198-4230-BC6E-9522D25B35CB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561DC-01F9-4AD6-8E64-B98D8250587F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C13B64-AD42-4D8E-8AEC-D38119E1F149}"/>
              </a:ext>
            </a:extLst>
          </p:cNvPr>
          <p:cNvSpPr/>
          <p:nvPr/>
        </p:nvSpPr>
        <p:spPr>
          <a:xfrm>
            <a:off x="8116511" y="5917404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10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BADB-F038-4289-8F1B-408FA33C363F}"/>
              </a:ext>
            </a:extLst>
          </p:cNvPr>
          <p:cNvCxnSpPr/>
          <p:nvPr/>
        </p:nvCxnSpPr>
        <p:spPr>
          <a:xfrm>
            <a:off x="150812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7B11CF-19F5-4B8C-A2A6-9EDB82CD3632}"/>
              </a:ext>
            </a:extLst>
          </p:cNvPr>
          <p:cNvCxnSpPr/>
          <p:nvPr/>
        </p:nvCxnSpPr>
        <p:spPr>
          <a:xfrm>
            <a:off x="150812" y="3581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481DD9-ACDF-412A-A106-B7D89F2D1C74}"/>
              </a:ext>
            </a:extLst>
          </p:cNvPr>
          <p:cNvCxnSpPr/>
          <p:nvPr/>
        </p:nvCxnSpPr>
        <p:spPr>
          <a:xfrm>
            <a:off x="150812" y="396411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59258F-C3B3-4404-82AE-BC09EAEE9318}"/>
              </a:ext>
            </a:extLst>
          </p:cNvPr>
          <p:cNvCxnSpPr/>
          <p:nvPr/>
        </p:nvCxnSpPr>
        <p:spPr>
          <a:xfrm>
            <a:off x="150812" y="4343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88351-61CB-4E57-BA69-973B7BB40354}"/>
              </a:ext>
            </a:extLst>
          </p:cNvPr>
          <p:cNvCxnSpPr/>
          <p:nvPr/>
        </p:nvCxnSpPr>
        <p:spPr>
          <a:xfrm>
            <a:off x="150812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351-33DE-4727-88E7-EE91831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Method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D6D-536E-40B3-867E-64058A65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initialized by assignment: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parameter is an object type, this will copy the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405DF-3919-411B-B129-647892E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DAC57-3841-4978-BC6C-D3861FE14EE9}"/>
              </a:ext>
            </a:extLst>
          </p:cNvPr>
          <p:cNvSpPr txBox="1"/>
          <p:nvPr/>
        </p:nvSpPr>
        <p:spPr>
          <a:xfrm>
            <a:off x="864963" y="2362200"/>
            <a:ext cx="316721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A0C41-1DE4-4E1A-ACFC-03A1BFCAD10D}"/>
              </a:ext>
            </a:extLst>
          </p:cNvPr>
          <p:cNvSpPr txBox="1"/>
          <p:nvPr/>
        </p:nvSpPr>
        <p:spPr>
          <a:xfrm>
            <a:off x="5865812" y="3064270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F3689-64D3-4219-90A6-CEE49826F96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32173" y="2588096"/>
            <a:ext cx="5216787" cy="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9248960" y="237265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lengthP</a:t>
            </a:r>
            <a:r>
              <a:rPr lang="en-US" sz="2200" dirty="0">
                <a:latin typeface="Consolas" panose="020B0609020204030204" pitchFamily="49" charset="0"/>
              </a:rPr>
              <a:t> = 8;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793600-20FE-4BED-85D7-8CEBF83FE709}"/>
              </a:ext>
            </a:extLst>
          </p:cNvPr>
          <p:cNvCxnSpPr>
            <a:stCxn id="13" idx="2"/>
          </p:cNvCxnSpPr>
          <p:nvPr/>
        </p:nvCxnSpPr>
        <p:spPr>
          <a:xfrm>
            <a:off x="10274241" y="2803539"/>
            <a:ext cx="0" cy="39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5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C94F-2BAE-494E-AF67-667929F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Can Change Other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E137-21E8-4BD7-9E02-7ECDBDC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4611-787F-469C-82AF-19E49BD96D46}"/>
              </a:ext>
            </a:extLst>
          </p:cNvPr>
          <p:cNvSpPr txBox="1"/>
          <p:nvPr/>
        </p:nvSpPr>
        <p:spPr>
          <a:xfrm>
            <a:off x="2589212" y="1828800"/>
            <a:ext cx="7010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otherRect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(length);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(width);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3134E-51B4-45F5-A9CC-0843D18501D6}"/>
              </a:ext>
            </a:extLst>
          </p:cNvPr>
          <p:cNvSpPr txBox="1"/>
          <p:nvPr/>
        </p:nvSpPr>
        <p:spPr>
          <a:xfrm>
            <a:off x="2589212" y="4419600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(rect2);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3372E-40B3-4F3B-BF5B-D049F60F1F74}"/>
              </a:ext>
            </a:extLst>
          </p:cNvPr>
          <p:cNvSpPr txBox="1"/>
          <p:nvPr/>
        </p:nvSpPr>
        <p:spPr>
          <a:xfrm>
            <a:off x="2589212" y="1371600"/>
            <a:ext cx="707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method to class Rectangle (in </a:t>
            </a:r>
            <a:r>
              <a:rPr lang="en-US" dirty="0" err="1"/>
              <a:t>Rectangle.cs</a:t>
            </a:r>
            <a:r>
              <a:rPr lang="en-US" dirty="0"/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D78AF-A418-4D33-A175-EF4926D6A7D3}"/>
              </a:ext>
            </a:extLst>
          </p:cNvPr>
          <p:cNvSpPr txBox="1"/>
          <p:nvPr/>
        </p:nvSpPr>
        <p:spPr>
          <a:xfrm>
            <a:off x="2589212" y="3932129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it like this (in </a:t>
            </a:r>
            <a:r>
              <a:rPr lang="en-US" dirty="0" err="1"/>
              <a:t>Program.cs</a:t>
            </a:r>
            <a:r>
              <a:rPr lang="en-US" dirty="0"/>
              <a:t>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AEA3B-1FFD-4B1A-9667-2BD19FD5A04A}"/>
              </a:ext>
            </a:extLst>
          </p:cNvPr>
          <p:cNvSpPr txBox="1"/>
          <p:nvPr/>
        </p:nvSpPr>
        <p:spPr>
          <a:xfrm>
            <a:off x="8503109" y="5410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has length 8 and width 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611A3-6CD2-4743-8553-85513B872F7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627812" y="5825699"/>
            <a:ext cx="1875297" cy="41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8CAD5D-4484-4F86-9DC6-E27937B19469}"/>
              </a:ext>
            </a:extLst>
          </p:cNvPr>
          <p:cNvSpPr txBox="1"/>
          <p:nvPr/>
        </p:nvSpPr>
        <p:spPr>
          <a:xfrm>
            <a:off x="8503109" y="4371453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starts with length 0 and width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B3639-188B-4006-AD6D-C4FD19A69EA0}"/>
              </a:ext>
            </a:extLst>
          </p:cNvPr>
          <p:cNvCxnSpPr>
            <a:stCxn id="18" idx="1"/>
          </p:cNvCxnSpPr>
          <p:nvPr/>
        </p:nvCxnSpPr>
        <p:spPr>
          <a:xfrm flipH="1">
            <a:off x="7923212" y="4786952"/>
            <a:ext cx="579897" cy="23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75C84D-F39F-4FB6-9CA3-1DD824AFC65C}"/>
              </a:ext>
            </a:extLst>
          </p:cNvPr>
          <p:cNvSpPr txBox="1"/>
          <p:nvPr/>
        </p:nvSpPr>
        <p:spPr>
          <a:xfrm>
            <a:off x="7795113" y="25146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reference to an object; the object exists outside the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01915-5492-4D81-B622-07977BFC2A7A}"/>
              </a:ext>
            </a:extLst>
          </p:cNvPr>
          <p:cNvSpPr txBox="1"/>
          <p:nvPr/>
        </p:nvSpPr>
        <p:spPr>
          <a:xfrm>
            <a:off x="150812" y="2362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Modifies the object referred to by </a:t>
            </a:r>
            <a:r>
              <a:rPr lang="en-US" dirty="0" err="1"/>
              <a:t>otherRect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4E2B67-177A-4772-808F-E929E4298D9C}"/>
              </a:ext>
            </a:extLst>
          </p:cNvPr>
          <p:cNvCxnSpPr/>
          <p:nvPr/>
        </p:nvCxnSpPr>
        <p:spPr>
          <a:xfrm flipH="1" flipV="1">
            <a:off x="8761412" y="2200617"/>
            <a:ext cx="228600" cy="43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A9798-34C1-4E6A-BA6A-D4CB800DF8BA}"/>
              </a:ext>
            </a:extLst>
          </p:cNvPr>
          <p:cNvCxnSpPr/>
          <p:nvPr/>
        </p:nvCxnSpPr>
        <p:spPr>
          <a:xfrm>
            <a:off x="2055812" y="2743200"/>
            <a:ext cx="914400" cy="7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E6E-515F-4789-B982-DC532ED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9EBC-087D-4342-9800-1EC6B603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85720"/>
          </a:xfrm>
        </p:spPr>
        <p:txBody>
          <a:bodyPr/>
          <a:lstStyle/>
          <a:p>
            <a:r>
              <a:rPr lang="en-US" dirty="0"/>
              <a:t>Calling a method transfers control to the class’s code</a:t>
            </a:r>
          </a:p>
          <a:p>
            <a:r>
              <a:rPr lang="en-US" dirty="0"/>
              <a:t>Which object gets modified? The one named by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5290B-6F70-47DE-A5DC-9BCD8A9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F6854-5E43-42C0-B78E-D2E9EAB63B60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B6803-5804-4563-82C2-0C903CE1AFC4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E9AFF-3EBE-4832-A0EA-21631E0DAA9A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6431C-813E-480E-B6C1-7C263F9A966A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61E03-8CBE-49EE-A053-7C0D61D4E76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295B-F077-4173-A48C-7DF72EFAC325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588-0F95-4964-AE50-77156AB36D5B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7701D-DB67-4555-8673-F70005208050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C1FB5C-FE5F-45F1-A0DD-309E11937511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0B7CE-3EB5-4B1C-B9FE-D525370B9BF7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840F1-E0A9-4512-AA26-C05D9B0FEA41}"/>
              </a:ext>
            </a:extLst>
          </p:cNvPr>
          <p:cNvSpPr txBox="1"/>
          <p:nvPr/>
        </p:nvSpPr>
        <p:spPr>
          <a:xfrm>
            <a:off x="4573613" y="359772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70C95-0FED-4370-9480-ABCDFD32A4F4}"/>
              </a:ext>
            </a:extLst>
          </p:cNvPr>
          <p:cNvSpPr txBox="1"/>
          <p:nvPr/>
        </p:nvSpPr>
        <p:spPr>
          <a:xfrm>
            <a:off x="1293088" y="611611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  <a:r>
              <a:rPr lang="en-US" sz="2000" dirty="0"/>
              <a:t>’s length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AAB246-05F4-44EF-83BB-134A192770B2}"/>
              </a:ext>
            </a:extLst>
          </p:cNvPr>
          <p:cNvCxnSpPr/>
          <p:nvPr/>
        </p:nvCxnSpPr>
        <p:spPr>
          <a:xfrm flipH="1" flipV="1">
            <a:off x="1293812" y="5662513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C0B28-CDF9-4306-94AA-2F1AF7C1F71F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BCE7D1-D27F-4B69-B58E-57BE12C64DBC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27F8E3-9CDB-4629-9FE6-3D9F6B96E8E0}"/>
              </a:ext>
            </a:extLst>
          </p:cNvPr>
          <p:cNvSpPr txBox="1"/>
          <p:nvPr/>
        </p:nvSpPr>
        <p:spPr>
          <a:xfrm>
            <a:off x="7313612" y="6196532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  <a:r>
              <a:rPr lang="en-US" sz="2000" dirty="0"/>
              <a:t>’s length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243D84-427D-4346-B54D-CEF01520ECF2}"/>
              </a:ext>
            </a:extLst>
          </p:cNvPr>
          <p:cNvCxnSpPr/>
          <p:nvPr/>
        </p:nvCxnSpPr>
        <p:spPr>
          <a:xfrm flipH="1" flipV="1">
            <a:off x="7314336" y="5742934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94E64-84F9-49FB-83F4-B705B78CCB2A}"/>
              </a:ext>
            </a:extLst>
          </p:cNvPr>
          <p:cNvSpPr txBox="1"/>
          <p:nvPr/>
        </p:nvSpPr>
        <p:spPr>
          <a:xfrm>
            <a:off x="10356503" y="347062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A6880B-D7A2-4953-BB11-1EB6C14B6724}"/>
              </a:ext>
            </a:extLst>
          </p:cNvPr>
          <p:cNvSpPr txBox="1"/>
          <p:nvPr/>
        </p:nvSpPr>
        <p:spPr>
          <a:xfrm>
            <a:off x="95950" y="2611724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“calling object”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8A7E2-679F-40D2-AFAF-AF40EE6F2044}"/>
              </a:ext>
            </a:extLst>
          </p:cNvPr>
          <p:cNvCxnSpPr/>
          <p:nvPr/>
        </p:nvCxnSpPr>
        <p:spPr>
          <a:xfrm>
            <a:off x="1174483" y="2911810"/>
            <a:ext cx="424129" cy="25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B1C7-5117-4806-B4C1-7FC3725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Detail: Member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BDA-39A2-48FA-A6E9-EA9104C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operator = access a </a:t>
            </a:r>
            <a:r>
              <a:rPr lang="en-US" b="1" dirty="0"/>
              <a:t>member</a:t>
            </a:r>
            <a:r>
              <a:rPr lang="en-US" dirty="0"/>
              <a:t> of this object</a:t>
            </a:r>
          </a:p>
          <a:p>
            <a:r>
              <a:rPr lang="en-US" dirty="0"/>
              <a:t>Usually a method, but could be an instance variable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DCCD8-2E44-4F27-A2D7-4A02443B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B838-33D0-4D2A-876A-6AA7EB982FE6}"/>
              </a:ext>
            </a:extLst>
          </p:cNvPr>
          <p:cNvSpPr txBox="1"/>
          <p:nvPr/>
        </p:nvSpPr>
        <p:spPr>
          <a:xfrm>
            <a:off x="760412" y="3504447"/>
            <a:ext cx="38100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01D3F-43F7-461A-8A0D-5058FDE47DB7}"/>
              </a:ext>
            </a:extLst>
          </p:cNvPr>
          <p:cNvSpPr txBox="1"/>
          <p:nvPr/>
        </p:nvSpPr>
        <p:spPr>
          <a:xfrm>
            <a:off x="6018212" y="3276600"/>
            <a:ext cx="5791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rect1.width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D95E-26B0-4893-A63B-4534196BFB7C}"/>
              </a:ext>
            </a:extLst>
          </p:cNvPr>
          <p:cNvSpPr txBox="1"/>
          <p:nvPr/>
        </p:nvSpPr>
        <p:spPr>
          <a:xfrm>
            <a:off x="1419725" y="3001427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wrote  this…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C1463-EA31-4812-97DC-0DDCA087CE09}"/>
              </a:ext>
            </a:extLst>
          </p:cNvPr>
          <p:cNvSpPr txBox="1"/>
          <p:nvPr/>
        </p:nvSpPr>
        <p:spPr>
          <a:xfrm>
            <a:off x="7313612" y="283685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…we could do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1E2B2-02DE-47BC-81EB-B1A4AAB5851D}"/>
              </a:ext>
            </a:extLst>
          </p:cNvPr>
          <p:cNvSpPr txBox="1"/>
          <p:nvPr/>
        </p:nvSpPr>
        <p:spPr>
          <a:xfrm>
            <a:off x="2360612" y="5894687"/>
            <a:ext cx="641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“violating encapsulation” looks like!</a:t>
            </a:r>
          </a:p>
        </p:txBody>
      </p:sp>
    </p:spTree>
    <p:extLst>
      <p:ext uri="{BB962C8B-B14F-4D97-AF65-F5344CB8AC3E}">
        <p14:creationId xmlns:p14="http://schemas.microsoft.com/office/powerpoint/2010/main" val="327931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DCB-F4C5-4679-8505-E3B2E6C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53C3-DC41-4AAF-863F-F9EA3F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3934"/>
          </a:xfrm>
        </p:spPr>
        <p:txBody>
          <a:bodyPr/>
          <a:lstStyle/>
          <a:p>
            <a:r>
              <a:rPr lang="en-US" dirty="0"/>
              <a:t>Within a method call, instance variable names implicitly refer to </a:t>
            </a:r>
            <a:r>
              <a:rPr lang="en-US" b="1" dirty="0"/>
              <a:t>the calling object</a:t>
            </a:r>
            <a:r>
              <a:rPr lang="en-US" dirty="0"/>
              <a:t>’s instance variables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C8A-2631-485C-A66A-DD2F99C3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7F62-D7FC-4B21-9AC4-45984D5150E8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CAF79-9405-4E42-A32E-AF0839EAC78A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F0100-AAE8-45F8-8E94-D1C8BE526D76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C027-A9F5-439B-98C2-E944DE815192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8EBEB-1187-472E-A267-7A1DE433DB5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rect2.length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F7677-B828-4E27-830A-DCAB2B82717B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E7EA8-15A2-43D8-820A-9327AE60D517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9159D-FDFF-439B-B36F-65BE2FAC62AB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0C0A9-4F09-404D-90BC-0E987ADEA8B8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D81402-9985-4F39-9DCB-4E13FF17D925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6AC99-7AC0-48CB-AD0D-4D59A580B705}"/>
              </a:ext>
            </a:extLst>
          </p:cNvPr>
          <p:cNvSpPr txBox="1"/>
          <p:nvPr/>
        </p:nvSpPr>
        <p:spPr>
          <a:xfrm>
            <a:off x="1293088" y="611611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FB1BDF-4EE4-4975-B19F-B965B633C69B}"/>
              </a:ext>
            </a:extLst>
          </p:cNvPr>
          <p:cNvCxnSpPr>
            <a:cxnSpLocks/>
          </p:cNvCxnSpPr>
          <p:nvPr/>
        </p:nvCxnSpPr>
        <p:spPr>
          <a:xfrm flipH="1" flipV="1">
            <a:off x="1370012" y="5742934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85B26E-BC90-4BE9-85D1-1F6974BA3A03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B9D40BE-B65C-4B93-BED2-703F7E0E02F2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2EAE-437E-49E3-ACB2-6CBA1A1877BC}"/>
              </a:ext>
            </a:extLst>
          </p:cNvPr>
          <p:cNvSpPr/>
          <p:nvPr/>
        </p:nvSpPr>
        <p:spPr>
          <a:xfrm>
            <a:off x="809118" y="5285734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4BC67-76A8-41CB-971C-6F2BF4DEA4BE}"/>
              </a:ext>
            </a:extLst>
          </p:cNvPr>
          <p:cNvSpPr txBox="1"/>
          <p:nvPr/>
        </p:nvSpPr>
        <p:spPr>
          <a:xfrm>
            <a:off x="7313612" y="610569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580BB0-E3BE-49B9-95A5-A8C5A76C8B10}"/>
              </a:ext>
            </a:extLst>
          </p:cNvPr>
          <p:cNvCxnSpPr>
            <a:cxnSpLocks/>
          </p:cNvCxnSpPr>
          <p:nvPr/>
        </p:nvCxnSpPr>
        <p:spPr>
          <a:xfrm flipH="1" flipV="1">
            <a:off x="7390536" y="5732522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C9F65F-881C-44A8-A211-81CAB694A371}"/>
              </a:ext>
            </a:extLst>
          </p:cNvPr>
          <p:cNvSpPr/>
          <p:nvPr/>
        </p:nvSpPr>
        <p:spPr>
          <a:xfrm>
            <a:off x="6798810" y="5296830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878E-BD58-4C63-9F3A-FDE1333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Implicit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E655-6484-41BB-9097-3998A2F6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8814"/>
          </a:xfrm>
        </p:spPr>
        <p:txBody>
          <a:bodyPr/>
          <a:lstStyle/>
          <a:p>
            <a:r>
              <a:rPr lang="en-US" dirty="0"/>
              <a:t>You can make the reference explicit with 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always names the calling (or “current”)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35B6-C05B-47E1-962D-15DCF2DC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FCD58-E153-462A-A277-3A7430434E27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1F182-D87A-45BE-9BC0-CFCF5C0177DF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FC379-CBB3-45D3-A0A4-F16CAA214C4F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B56A4-11F0-4601-B9B9-78F990C46160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B1111-F9BA-48A6-B69C-4A81099939FA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6C89D-18EE-48A6-9FED-4D3D22C1E462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21C01-1646-4025-BA7A-51905668B2A8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EE29F-EED9-4BD8-A60B-FAC8B9E67784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917A-72E6-4E67-8595-332E0F310910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F13E29-604B-412D-B9FB-75F2675BB7EB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5F7BA-84D6-4310-AA65-D4B6C1916E29}"/>
              </a:ext>
            </a:extLst>
          </p:cNvPr>
          <p:cNvSpPr txBox="1"/>
          <p:nvPr/>
        </p:nvSpPr>
        <p:spPr>
          <a:xfrm>
            <a:off x="1327002" y="607442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BE0DA-113E-4816-8B6E-272BD6EB68D8}"/>
              </a:ext>
            </a:extLst>
          </p:cNvPr>
          <p:cNvCxnSpPr>
            <a:cxnSpLocks/>
          </p:cNvCxnSpPr>
          <p:nvPr/>
        </p:nvCxnSpPr>
        <p:spPr>
          <a:xfrm flipH="1" flipV="1">
            <a:off x="1327002" y="5678115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8D49B3-D7B6-4B61-872A-8929E40FBD52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5501C86-5BDC-4742-A10C-B7EC429A6835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7B5A3-8A75-41CE-8308-38AC8B8EEF67}"/>
              </a:ext>
            </a:extLst>
          </p:cNvPr>
          <p:cNvCxnSpPr>
            <a:cxnSpLocks/>
          </p:cNvCxnSpPr>
          <p:nvPr/>
        </p:nvCxnSpPr>
        <p:spPr>
          <a:xfrm flipH="1" flipV="1">
            <a:off x="7324026" y="5665905"/>
            <a:ext cx="177272" cy="50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A2BCC6-91BC-472E-BA60-1D17FEF2390C}"/>
              </a:ext>
            </a:extLst>
          </p:cNvPr>
          <p:cNvSpPr txBox="1"/>
          <p:nvPr/>
        </p:nvSpPr>
        <p:spPr>
          <a:xfrm>
            <a:off x="7428614" y="612616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rect2</a:t>
            </a:r>
          </a:p>
        </p:txBody>
      </p:sp>
    </p:spTree>
    <p:extLst>
      <p:ext uri="{BB962C8B-B14F-4D97-AF65-F5344CB8AC3E}">
        <p14:creationId xmlns:p14="http://schemas.microsoft.com/office/powerpoint/2010/main" val="32217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Modifying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09" t="-748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A314-C6C5-4BBA-94A8-DA03D53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variable in an expression = </a:t>
            </a:r>
            <a:r>
              <a:rPr lang="en-US" b="1" dirty="0"/>
              <a:t>reading</a:t>
            </a:r>
            <a:r>
              <a:rPr lang="en-US" dirty="0"/>
              <a:t> its value</a:t>
            </a:r>
          </a:p>
          <a:p>
            <a:r>
              <a:rPr lang="en-US" dirty="0"/>
              <a:t>Variable still has the same value after reading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DA7D-6EA9-4092-91D4-6F0EB76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B0244-67DC-41C3-963E-9BBEA095CD4A}"/>
              </a:ext>
            </a:extLst>
          </p:cNvPr>
          <p:cNvSpPr txBox="1"/>
          <p:nvPr/>
        </p:nvSpPr>
        <p:spPr>
          <a:xfrm>
            <a:off x="608013" y="3505200"/>
            <a:ext cx="41910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64EB-6C36-4EEA-85DD-ADD79F6D07CF}"/>
              </a:ext>
            </a:extLst>
          </p:cNvPr>
          <p:cNvSpPr txBox="1"/>
          <p:nvPr/>
        </p:nvSpPr>
        <p:spPr>
          <a:xfrm>
            <a:off x="5801594" y="2739366"/>
            <a:ext cx="5791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rect1.</a:t>
            </a:r>
            <a:r>
              <a:rPr lang="en-US" dirty="0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A55C4B-E0FD-49AC-867B-D56D2D756341}"/>
              </a:ext>
            </a:extLst>
          </p:cNvPr>
          <p:cNvSpPr/>
          <p:nvPr/>
        </p:nvSpPr>
        <p:spPr>
          <a:xfrm rot="16200000">
            <a:off x="9207500" y="3761582"/>
            <a:ext cx="250824" cy="2819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CDED42-700C-45F4-8024-277143040F40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9332912" y="5296694"/>
            <a:ext cx="114300" cy="4183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E16462-0A58-4C19-B79B-AE6F75BF8E90}"/>
              </a:ext>
            </a:extLst>
          </p:cNvPr>
          <p:cNvSpPr txBox="1"/>
          <p:nvPr/>
        </p:nvSpPr>
        <p:spPr>
          <a:xfrm>
            <a:off x="7391419" y="568975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Computes </a:t>
            </a:r>
            <a:r>
              <a:rPr lang="en-US" dirty="0">
                <a:latin typeface="Consolas" panose="020B0609020204030204" pitchFamily="49" charset="0"/>
              </a:rPr>
              <a:t>length * width</a:t>
            </a:r>
            <a:r>
              <a:rPr lang="en-US" dirty="0"/>
              <a:t> = 36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A8E8D-EBA0-490F-AB44-064C8FCAF3D5}"/>
              </a:ext>
            </a:extLst>
          </p:cNvPr>
          <p:cNvCxnSpPr>
            <a:cxnSpLocks/>
          </p:cNvCxnSpPr>
          <p:nvPr/>
        </p:nvCxnSpPr>
        <p:spPr>
          <a:xfrm flipV="1">
            <a:off x="5744444" y="5160716"/>
            <a:ext cx="883368" cy="401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437FF-5EA8-4C6B-95E3-A28843F48134}"/>
              </a:ext>
            </a:extLst>
          </p:cNvPr>
          <p:cNvSpPr txBox="1"/>
          <p:nvPr/>
        </p:nvSpPr>
        <p:spPr>
          <a:xfrm>
            <a:off x="3579812" y="5505847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is still 12,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is still 3</a:t>
            </a:r>
          </a:p>
        </p:txBody>
      </p:sp>
    </p:spTree>
    <p:extLst>
      <p:ext uri="{BB962C8B-B14F-4D97-AF65-F5344CB8AC3E}">
        <p14:creationId xmlns:p14="http://schemas.microsoft.com/office/powerpoint/2010/main" val="31162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b="1" dirty="0"/>
              <a:t>Return types and return </a:t>
            </a:r>
            <a:r>
              <a:rPr lang="en-US" b="1" dirty="0" smtClean="0"/>
              <a:t>values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Usage in variables</a:t>
            </a:r>
          </a:p>
          <a:p>
            <a:pPr lvl="1"/>
            <a:r>
              <a:rPr lang="en-US" dirty="0"/>
              <a:t>Usage in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3194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27251</TotalTime>
  <Words>2046</Words>
  <Application>Microsoft Office PowerPoint</Application>
  <PresentationFormat>Custom</PresentationFormat>
  <Paragraphs>530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Details of Writing Classes; UML Diagrams</vt:lpstr>
      <vt:lpstr>Outline</vt:lpstr>
      <vt:lpstr>Creating and Modifying Objects</vt:lpstr>
      <vt:lpstr>How Does That Work?</vt:lpstr>
      <vt:lpstr>In More Detail: Member Access</vt:lpstr>
      <vt:lpstr>Understanding Method Calls</vt:lpstr>
      <vt:lpstr>Making the Implicit Explicit</vt:lpstr>
      <vt:lpstr>Using ≠ Modifying</vt:lpstr>
      <vt:lpstr>Outline</vt:lpstr>
      <vt:lpstr>Methods can Return Values</vt:lpstr>
      <vt:lpstr>Using Return Values</vt:lpstr>
      <vt:lpstr>Return Requirements</vt:lpstr>
      <vt:lpstr>Return Requirements</vt:lpstr>
      <vt:lpstr>Outline</vt:lpstr>
      <vt:lpstr>Planning Your Programs with UML</vt:lpstr>
      <vt:lpstr>UML Class Diagram</vt:lpstr>
      <vt:lpstr>Class Diagram for Rectangle</vt:lpstr>
      <vt:lpstr>From Diagram to Code</vt:lpstr>
      <vt:lpstr>Outline</vt:lpstr>
      <vt:lpstr>Local vs. Instance Variables</vt:lpstr>
      <vt:lpstr>Variable Scope</vt:lpstr>
      <vt:lpstr>More Scope Examples</vt:lpstr>
      <vt:lpstr>A Scope Pitfall</vt:lpstr>
      <vt:lpstr>A Scope Pitfall</vt:lpstr>
      <vt:lpstr>Shadowing and this</vt:lpstr>
      <vt:lpstr>Outline</vt:lpstr>
      <vt:lpstr>Constants</vt:lpstr>
      <vt:lpstr>Outline</vt:lpstr>
      <vt:lpstr>Recall: Value vs. Reference Types</vt:lpstr>
      <vt:lpstr>Assigning Reference Variables</vt:lpstr>
      <vt:lpstr>Assigning Reference Variables</vt:lpstr>
      <vt:lpstr>Application to Method Parameters</vt:lpstr>
      <vt:lpstr>Objects Can Change Other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 Details, UML Diagrams</dc:title>
  <dc:creator>Edward Tremel</dc:creator>
  <cp:lastModifiedBy>Tremel, Edward J.</cp:lastModifiedBy>
  <cp:revision>174</cp:revision>
  <dcterms:created xsi:type="dcterms:W3CDTF">2020-06-08T19:15:40Z</dcterms:created>
  <dcterms:modified xsi:type="dcterms:W3CDTF">2021-05-27T23:09:15Z</dcterms:modified>
</cp:coreProperties>
</file>