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80" r:id="rId4"/>
    <p:sldId id="281" r:id="rId5"/>
    <p:sldId id="285" r:id="rId6"/>
    <p:sldId id="297" r:id="rId7"/>
    <p:sldId id="282" r:id="rId8"/>
    <p:sldId id="293" r:id="rId9"/>
    <p:sldId id="294" r:id="rId10"/>
    <p:sldId id="295" r:id="rId11"/>
    <p:sldId id="296" r:id="rId12"/>
    <p:sldId id="291" r:id="rId13"/>
    <p:sldId id="283" r:id="rId14"/>
    <p:sldId id="284" r:id="rId15"/>
    <p:sldId id="298" r:id="rId16"/>
    <p:sldId id="292" r:id="rId17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CC00"/>
    <a:srgbClr val="0099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5814-BE4A-46B4-BC5B-65D441D343B2}" v="2048" dt="2021-01-28T02:17:25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11" d="100"/>
          <a:sy n="111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D0725814-BE4A-46B4-BC5B-65D441D343B2}"/>
    <pc:docChg chg="undo redo custSel addSld delSld modSld">
      <pc:chgData name="Edward Tremel" userId="99c4cb7793acbe54" providerId="LiveId" clId="{D0725814-BE4A-46B4-BC5B-65D441D343B2}" dt="2021-01-29T01:55:56.768" v="9360" actId="6549"/>
      <pc:docMkLst>
        <pc:docMk/>
      </pc:docMkLst>
      <pc:sldChg chg="modSp mod">
        <pc:chgData name="Edward Tremel" userId="99c4cb7793acbe54" providerId="LiveId" clId="{D0725814-BE4A-46B4-BC5B-65D441D343B2}" dt="2021-01-23T19:52:00.830" v="13" actId="20577"/>
        <pc:sldMkLst>
          <pc:docMk/>
          <pc:sldMk cId="1341984711" sldId="256"/>
        </pc:sldMkLst>
        <pc:spChg chg="mod">
          <ac:chgData name="Edward Tremel" userId="99c4cb7793acbe54" providerId="LiveId" clId="{D0725814-BE4A-46B4-BC5B-65D441D343B2}" dt="2021-01-23T19:52:00.830" v="1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D0725814-BE4A-46B4-BC5B-65D441D343B2}" dt="2021-01-26T05:22:43.347" v="4539" actId="20577"/>
        <pc:sldMkLst>
          <pc:docMk/>
          <pc:sldMk cId="2425262121" sldId="279"/>
        </pc:sldMkLst>
        <pc:spChg chg="mod">
          <ac:chgData name="Edward Tremel" userId="99c4cb7793acbe54" providerId="LiveId" clId="{D0725814-BE4A-46B4-BC5B-65D441D343B2}" dt="2021-01-26T05:22:43.347" v="453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modClrScheme modAnim chgLayout">
        <pc:chgData name="Edward Tremel" userId="99c4cb7793acbe54" providerId="LiveId" clId="{D0725814-BE4A-46B4-BC5B-65D441D343B2}" dt="2021-01-28T01:46:05.332" v="8229" actId="1076"/>
        <pc:sldMkLst>
          <pc:docMk/>
          <pc:sldMk cId="2792898131" sldId="280"/>
        </pc:sldMkLst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2" creationId="{129091F0-639D-4B25-880E-752A57EDD1F7}"/>
          </ac:spMkLst>
        </pc:spChg>
        <pc:spChg chg="del mod ord">
          <ac:chgData name="Edward Tremel" userId="99c4cb7793acbe54" providerId="LiveId" clId="{D0725814-BE4A-46B4-BC5B-65D441D343B2}" dt="2021-01-26T00:09:04.364" v="831" actId="478"/>
          <ac:spMkLst>
            <pc:docMk/>
            <pc:sldMk cId="2792898131" sldId="280"/>
            <ac:spMk id="3" creationId="{6F98BD64-5902-40AF-8986-3A685913DC82}"/>
          </ac:spMkLst>
        </pc:spChg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4" creationId="{644FD9FE-A882-4D9A-84A8-077C5AEF5395}"/>
          </ac:spMkLst>
        </pc:spChg>
        <pc:spChg chg="add mod ord">
          <ac:chgData name="Edward Tremel" userId="99c4cb7793acbe54" providerId="LiveId" clId="{D0725814-BE4A-46B4-BC5B-65D441D343B2}" dt="2021-01-26T00:18:28.695" v="1116" actId="14100"/>
          <ac:spMkLst>
            <pc:docMk/>
            <pc:sldMk cId="2792898131" sldId="280"/>
            <ac:spMk id="5" creationId="{03AD3D37-CCFF-4C6B-BAA2-8DE607E35CF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6" creationId="{889623F0-04CD-4383-B420-904F2C881D75}"/>
          </ac:spMkLst>
        </pc:spChg>
        <pc:spChg chg="add del mod">
          <ac:chgData name="Edward Tremel" userId="99c4cb7793acbe54" providerId="LiveId" clId="{D0725814-BE4A-46B4-BC5B-65D441D343B2}" dt="2021-01-26T00:09:33.062" v="837" actId="478"/>
          <ac:spMkLst>
            <pc:docMk/>
            <pc:sldMk cId="2792898131" sldId="280"/>
            <ac:spMk id="7" creationId="{F8D1033F-4ECC-4242-809E-49E1EC1AB9DD}"/>
          </ac:spMkLst>
        </pc:spChg>
        <pc:spChg chg="add mod">
          <ac:chgData name="Edward Tremel" userId="99c4cb7793acbe54" providerId="LiveId" clId="{D0725814-BE4A-46B4-BC5B-65D441D343B2}" dt="2021-01-26T00:14:33.797" v="922" actId="2711"/>
          <ac:spMkLst>
            <pc:docMk/>
            <pc:sldMk cId="2792898131" sldId="280"/>
            <ac:spMk id="8" creationId="{00905274-7EE2-4AB1-8163-8B4BEF5144A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9" creationId="{F8DC800E-7FD9-41B7-94A0-0E092B973896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0" creationId="{40B9E710-2BC4-4F38-BEE4-1FFEEA562189}"/>
          </ac:spMkLst>
        </pc:spChg>
        <pc:spChg chg="add mod">
          <ac:chgData name="Edward Tremel" userId="99c4cb7793acbe54" providerId="LiveId" clId="{D0725814-BE4A-46B4-BC5B-65D441D343B2}" dt="2021-01-26T00:15:21.341" v="938" actId="2711"/>
          <ac:spMkLst>
            <pc:docMk/>
            <pc:sldMk cId="2792898131" sldId="280"/>
            <ac:spMk id="11" creationId="{A4E2CC51-7D4D-48FC-9D5C-B685B28BC49C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2" creationId="{88BF1E26-E79B-4C8B-A07D-3987CD36D314}"/>
          </ac:spMkLst>
        </pc:spChg>
        <pc:spChg chg="add mod">
          <ac:chgData name="Edward Tremel" userId="99c4cb7793acbe54" providerId="LiveId" clId="{D0725814-BE4A-46B4-BC5B-65D441D343B2}" dt="2021-01-26T00:13:13.651" v="901" actId="1076"/>
          <ac:spMkLst>
            <pc:docMk/>
            <pc:sldMk cId="2792898131" sldId="280"/>
            <ac:spMk id="13" creationId="{84083B63-D5F4-46E6-A13E-A13D9736975E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4" creationId="{F8B416F9-FA00-43C9-AEFB-F1D50FE1B437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5" creationId="{34819E86-54B5-416E-A2DE-F3B38A1F163D}"/>
          </ac:spMkLst>
        </pc:spChg>
        <pc:spChg chg="add mod">
          <ac:chgData name="Edward Tremel" userId="99c4cb7793acbe54" providerId="LiveId" clId="{D0725814-BE4A-46B4-BC5B-65D441D343B2}" dt="2021-01-26T00:17:51.937" v="1115" actId="2711"/>
          <ac:spMkLst>
            <pc:docMk/>
            <pc:sldMk cId="2792898131" sldId="280"/>
            <ac:spMk id="16" creationId="{BFD3A257-F841-4C01-8C55-56DF3AFC5504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7" creationId="{218CCAA0-1273-4E3A-A365-01ED2B5BCD0A}"/>
          </ac:spMkLst>
        </pc:spChg>
        <pc:spChg chg="add mod">
          <ac:chgData name="Edward Tremel" userId="99c4cb7793acbe54" providerId="LiveId" clId="{D0725814-BE4A-46B4-BC5B-65D441D343B2}" dt="2021-01-26T00:19:48.391" v="1129" actId="1076"/>
          <ac:spMkLst>
            <pc:docMk/>
            <pc:sldMk cId="2792898131" sldId="280"/>
            <ac:spMk id="18" creationId="{6373C699-BABE-435A-A66C-1660FE182A69}"/>
          </ac:spMkLst>
        </pc:spChg>
        <pc:spChg chg="add mod">
          <ac:chgData name="Edward Tremel" userId="99c4cb7793acbe54" providerId="LiveId" clId="{D0725814-BE4A-46B4-BC5B-65D441D343B2}" dt="2021-01-26T00:15:14.838" v="933" actId="1076"/>
          <ac:spMkLst>
            <pc:docMk/>
            <pc:sldMk cId="2792898131" sldId="280"/>
            <ac:spMk id="21" creationId="{330D248A-2564-4E3E-9A31-E305D47F74DB}"/>
          </ac:spMkLst>
        </pc:spChg>
        <pc:spChg chg="add del mod">
          <ac:chgData name="Edward Tremel" userId="99c4cb7793acbe54" providerId="LiveId" clId="{D0725814-BE4A-46B4-BC5B-65D441D343B2}" dt="2021-01-26T00:17:08.018" v="1092" actId="478"/>
          <ac:spMkLst>
            <pc:docMk/>
            <pc:sldMk cId="2792898131" sldId="280"/>
            <ac:spMk id="23" creationId="{D989B1C2-F950-4267-A7D9-7161E773C849}"/>
          </ac:spMkLst>
        </pc:spChg>
        <pc:spChg chg="add mod">
          <ac:chgData name="Edward Tremel" userId="99c4cb7793acbe54" providerId="LiveId" clId="{D0725814-BE4A-46B4-BC5B-65D441D343B2}" dt="2021-01-28T01:46:05.332" v="8229" actId="1076"/>
          <ac:spMkLst>
            <pc:docMk/>
            <pc:sldMk cId="2792898131" sldId="280"/>
            <ac:spMk id="24" creationId="{1927FEE2-FC4E-4928-A1D7-6E84CC67AC0B}"/>
          </ac:spMkLst>
        </pc:spChg>
        <pc:spChg chg="add mod">
          <ac:chgData name="Edward Tremel" userId="99c4cb7793acbe54" providerId="LiveId" clId="{D0725814-BE4A-46B4-BC5B-65D441D343B2}" dt="2021-01-26T00:19:51.771" v="1130" actId="1076"/>
          <ac:spMkLst>
            <pc:docMk/>
            <pc:sldMk cId="2792898131" sldId="280"/>
            <ac:spMk id="26" creationId="{4B4D64F0-2409-4B6F-9474-C631C9B770CD}"/>
          </ac:spMkLst>
        </pc:spChg>
        <pc:spChg chg="add mod">
          <ac:chgData name="Edward Tremel" userId="99c4cb7793acbe54" providerId="LiveId" clId="{D0725814-BE4A-46B4-BC5B-65D441D343B2}" dt="2021-01-26T00:19:59.505" v="1137" actId="20577"/>
          <ac:spMkLst>
            <pc:docMk/>
            <pc:sldMk cId="2792898131" sldId="280"/>
            <ac:spMk id="27" creationId="{3AC1B25E-4895-44F3-8BD5-73B832FF7723}"/>
          </ac:spMkLst>
        </pc:spChg>
        <pc:spChg chg="add mod">
          <ac:chgData name="Edward Tremel" userId="99c4cb7793acbe54" providerId="LiveId" clId="{D0725814-BE4A-46B4-BC5B-65D441D343B2}" dt="2021-01-26T02:08:14.081" v="1229" actId="13822"/>
          <ac:spMkLst>
            <pc:docMk/>
            <pc:sldMk cId="2792898131" sldId="280"/>
            <ac:spMk id="28" creationId="{296E0ADD-BEF1-4921-9EA1-AA3FD099E4A3}"/>
          </ac:spMkLst>
        </pc:spChg>
        <pc:cxnChg chg="add mod">
          <ac:chgData name="Edward Tremel" userId="99c4cb7793acbe54" providerId="LiveId" clId="{D0725814-BE4A-46B4-BC5B-65D441D343B2}" dt="2021-01-26T00:14:20.972" v="919" actId="13822"/>
          <ac:cxnSpMkLst>
            <pc:docMk/>
            <pc:sldMk cId="2792898131" sldId="280"/>
            <ac:cxnSpMk id="20" creationId="{E5502F1F-75F2-4BB3-A645-D0409A630A32}"/>
          </ac:cxnSpMkLst>
        </pc:cxnChg>
        <pc:cxnChg chg="add mod">
          <ac:chgData name="Edward Tremel" userId="99c4cb7793acbe54" providerId="LiveId" clId="{D0725814-BE4A-46B4-BC5B-65D441D343B2}" dt="2021-01-26T00:15:12.873" v="932" actId="1076"/>
          <ac:cxnSpMkLst>
            <pc:docMk/>
            <pc:sldMk cId="2792898131" sldId="280"/>
            <ac:cxnSpMk id="22" creationId="{2851FC20-61E6-4BC5-B613-792799A0A8B2}"/>
          </ac:cxnSpMkLst>
        </pc:cxnChg>
        <pc:cxnChg chg="add mod">
          <ac:chgData name="Edward Tremel" userId="99c4cb7793acbe54" providerId="LiveId" clId="{D0725814-BE4A-46B4-BC5B-65D441D343B2}" dt="2021-01-26T00:17:40.222" v="1109" actId="1076"/>
          <ac:cxnSpMkLst>
            <pc:docMk/>
            <pc:sldMk cId="2792898131" sldId="280"/>
            <ac:cxnSpMk id="25" creationId="{6F1E7ABB-588B-4E1F-B558-F14256EBD14F}"/>
          </ac:cxnSpMkLst>
        </pc:cxnChg>
        <pc:cxnChg chg="add mod">
          <ac:chgData name="Edward Tremel" userId="99c4cb7793acbe54" providerId="LiveId" clId="{D0725814-BE4A-46B4-BC5B-65D441D343B2}" dt="2021-01-26T02:08:27.704" v="1231" actId="13822"/>
          <ac:cxnSpMkLst>
            <pc:docMk/>
            <pc:sldMk cId="2792898131" sldId="280"/>
            <ac:cxnSpMk id="30" creationId="{B8D57739-CC99-42E3-AF9C-BB1EFFF2CB30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01:12.784" v="4241" actId="1076"/>
        <pc:sldMkLst>
          <pc:docMk/>
          <pc:sldMk cId="1518458352" sldId="281"/>
        </pc:sldMkLst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2" creationId="{2FC3B9B9-CB48-400D-957F-9909F661C54A}"/>
          </ac:spMkLst>
        </pc:spChg>
        <pc:spChg chg="del 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3" creationId="{97BA7221-C146-46E5-A5C7-281314315C56}"/>
          </ac:spMkLst>
        </pc:spChg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4" creationId="{CC070837-76F5-45AC-A85F-B911EF2A8F02}"/>
          </ac:spMkLst>
        </pc:spChg>
        <pc:spChg chg="add del mod">
          <ac:chgData name="Edward Tremel" userId="99c4cb7793acbe54" providerId="LiveId" clId="{D0725814-BE4A-46B4-BC5B-65D441D343B2}" dt="2021-01-26T05:01:04.115" v="4234" actId="478"/>
          <ac:spMkLst>
            <pc:docMk/>
            <pc:sldMk cId="1518458352" sldId="281"/>
            <ac:spMk id="5" creationId="{0E47AF3F-A699-4FCD-A391-D69CAD87378B}"/>
          </ac:spMkLst>
        </pc:spChg>
        <pc:spChg chg="add mod">
          <ac:chgData name="Edward Tremel" userId="99c4cb7793acbe54" providerId="LiveId" clId="{D0725814-BE4A-46B4-BC5B-65D441D343B2}" dt="2021-01-26T05:01:12.784" v="4241" actId="1076"/>
          <ac:spMkLst>
            <pc:docMk/>
            <pc:sldMk cId="1518458352" sldId="281"/>
            <ac:spMk id="6" creationId="{80348DB1-4F5F-4E8D-BDAB-FC3F7911A385}"/>
          </ac:spMkLst>
        </pc:spChg>
        <pc:spChg chg="add del mod ord">
          <ac:chgData name="Edward Tremel" userId="99c4cb7793acbe54" providerId="LiveId" clId="{D0725814-BE4A-46B4-BC5B-65D441D343B2}" dt="2021-01-26T02:20:29.112" v="1309" actId="478"/>
          <ac:spMkLst>
            <pc:docMk/>
            <pc:sldMk cId="1518458352" sldId="281"/>
            <ac:spMk id="7" creationId="{D74DE729-78FA-41E0-9EF6-4B53749F6A57}"/>
          </ac:spMkLst>
        </pc:spChg>
        <pc:spChg chg="add mod ord">
          <ac:chgData name="Edward Tremel" userId="99c4cb7793acbe54" providerId="LiveId" clId="{D0725814-BE4A-46B4-BC5B-65D441D343B2}" dt="2021-01-26T05:00:48.601" v="4233" actId="20577"/>
          <ac:spMkLst>
            <pc:docMk/>
            <pc:sldMk cId="1518458352" sldId="281"/>
            <ac:spMk id="8" creationId="{89C612E0-4BB9-4213-A783-5FD4D8A50DD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9" creationId="{41A8A7CE-E65E-4120-8AC2-74F1AD61E58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0" creationId="{5F5EB621-5E78-4734-BF5D-0106B82DDDE9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1" creationId="{8EC0E7B3-9C73-4EE5-9232-4AD2FCEC4A2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2" creationId="{159C284C-E71F-490F-9111-3EAC4DA827AA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3" creationId="{2E80FB88-53F4-440B-82F5-79494BFD1CE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4" creationId="{3596D7F1-5483-487E-824A-F2AA41D0DF74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5" creationId="{C19A274C-7FC7-4D56-8439-8A545AAEE298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6" creationId="{2FD7BB26-65AD-42C1-A25B-5F56828E343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7" creationId="{931EEC9E-4857-46F8-97D3-C941BFB0C1F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8" creationId="{6D9BBA1D-B273-4ED0-BCB1-40592287510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9" creationId="{87600367-5D64-44F0-9F77-A03FE200502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0" creationId="{234E6C45-4C08-4B39-A374-4618E55065D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1" creationId="{232ED2E6-0410-42F5-8B4C-4401466C450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2" creationId="{0E0C4763-A0E8-4765-8E58-875E9AA0FE94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3" creationId="{EA5C5B9C-BC96-4D32-ACE7-74B4B6A496D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4" creationId="{952224B4-F487-4564-A7BA-649E4912336F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5" creationId="{DD29B491-964F-4926-8951-017AB875E71E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6" creationId="{8A1C6BBE-CE31-4E63-9351-FD214F13426C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7" creationId="{18100F66-9F41-4E79-BE29-F2E7BAEC01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8" creationId="{9EB3925C-DA73-47F2-8B60-4DCC5AAF88E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9" creationId="{E530AAB9-0C3A-4ECF-8087-E02905398C5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0" creationId="{7EFC5A15-0152-4BD2-A3B3-3B4252678BC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1" creationId="{D50EF6C5-52E3-4A7D-89FD-734DB0A2E6A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2" creationId="{21DC5DDA-D152-4347-B870-EC3C89E4CC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3" creationId="{A1C700FB-F48F-4211-83F3-493DA696B7E1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6" creationId="{F0C7C45E-4106-4743-864D-8CC2D4AFD701}"/>
          </ac:spMkLst>
        </pc:spChg>
        <pc:cxnChg chg="add mod">
          <ac:chgData name="Edward Tremel" userId="99c4cb7793acbe54" providerId="LiveId" clId="{D0725814-BE4A-46B4-BC5B-65D441D343B2}" dt="2021-01-26T05:01:09.113" v="4240" actId="1037"/>
          <ac:cxnSpMkLst>
            <pc:docMk/>
            <pc:sldMk cId="1518458352" sldId="281"/>
            <ac:cxnSpMk id="35" creationId="{86ADDFB1-241E-4E49-B101-57CCEFF9AD0F}"/>
          </ac:cxnSpMkLst>
        </pc:cxnChg>
      </pc:sldChg>
      <pc:sldChg chg="addSp modSp new mod">
        <pc:chgData name="Edward Tremel" userId="99c4cb7793acbe54" providerId="LiveId" clId="{D0725814-BE4A-46B4-BC5B-65D441D343B2}" dt="2021-01-28T01:13:41.998" v="7248" actId="6549"/>
        <pc:sldMkLst>
          <pc:docMk/>
          <pc:sldMk cId="888432263" sldId="282"/>
        </pc:sldMkLst>
        <pc:spChg chg="mod">
          <ac:chgData name="Edward Tremel" userId="99c4cb7793acbe54" providerId="LiveId" clId="{D0725814-BE4A-46B4-BC5B-65D441D343B2}" dt="2021-01-26T05:26:06.858" v="4557" actId="20577"/>
          <ac:spMkLst>
            <pc:docMk/>
            <pc:sldMk cId="888432263" sldId="282"/>
            <ac:spMk id="2" creationId="{AF7FCF85-717A-4042-8B63-467C037C438E}"/>
          </ac:spMkLst>
        </pc:spChg>
        <pc:spChg chg="mod">
          <ac:chgData name="Edward Tremel" userId="99c4cb7793acbe54" providerId="LiveId" clId="{D0725814-BE4A-46B4-BC5B-65D441D343B2}" dt="2021-01-28T01:13:41.998" v="7248" actId="6549"/>
          <ac:spMkLst>
            <pc:docMk/>
            <pc:sldMk cId="888432263" sldId="282"/>
            <ac:spMk id="3" creationId="{14DB748D-7A95-4754-93F2-DC37FDB799AD}"/>
          </ac:spMkLst>
        </pc:spChg>
        <pc:graphicFrameChg chg="add mod modGraphic">
          <ac:chgData name="Edward Tremel" userId="99c4cb7793acbe54" providerId="LiveId" clId="{D0725814-BE4A-46B4-BC5B-65D441D343B2}" dt="2021-01-26T05:36:46.630" v="5030" actId="14734"/>
          <ac:graphicFrameMkLst>
            <pc:docMk/>
            <pc:sldMk cId="888432263" sldId="282"/>
            <ac:graphicFrameMk id="5" creationId="{62A5B521-F21C-41DE-A9ED-152924D23F7E}"/>
          </ac:graphicFrameMkLst>
        </pc:graphicFrameChg>
      </pc:sldChg>
      <pc:sldChg chg="addSp delSp modSp new mod modAnim">
        <pc:chgData name="Edward Tremel" userId="99c4cb7793acbe54" providerId="LiveId" clId="{D0725814-BE4A-46B4-BC5B-65D441D343B2}" dt="2021-01-28T01:59:23.899" v="8626" actId="20577"/>
        <pc:sldMkLst>
          <pc:docMk/>
          <pc:sldMk cId="2553482083" sldId="283"/>
        </pc:sldMkLst>
        <pc:spChg chg="mod">
          <ac:chgData name="Edward Tremel" userId="99c4cb7793acbe54" providerId="LiveId" clId="{D0725814-BE4A-46B4-BC5B-65D441D343B2}" dt="2021-01-28T01:53:13.602" v="8524" actId="1076"/>
          <ac:spMkLst>
            <pc:docMk/>
            <pc:sldMk cId="2553482083" sldId="283"/>
            <ac:spMk id="2" creationId="{36A5317F-348A-4122-897A-EC7A0CBFB133}"/>
          </ac:spMkLst>
        </pc:spChg>
        <pc:spChg chg="mod">
          <ac:chgData name="Edward Tremel" userId="99c4cb7793acbe54" providerId="LiveId" clId="{D0725814-BE4A-46B4-BC5B-65D441D343B2}" dt="2021-01-28T01:53:09.361" v="8522" actId="14100"/>
          <ac:spMkLst>
            <pc:docMk/>
            <pc:sldMk cId="2553482083" sldId="283"/>
            <ac:spMk id="3" creationId="{9C025631-D52F-420B-82B1-9E689976F8C1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5" creationId="{79EC7FB0-FA23-41CB-B7EB-99DA3BD6740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6" creationId="{28B1E83C-6860-498E-A6D0-676335A5EFD3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7" creationId="{94B4B64F-70A2-4403-B709-FC6B39406A9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8" creationId="{93A9040E-FA51-4495-9581-FBB39103513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9" creationId="{240C272D-CC66-4CF9-9A51-047A03124EDA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0" creationId="{34676737-F87E-4CB7-B41B-F951E635768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1" creationId="{B614DC7D-511D-4243-99DC-896387C9A74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2" creationId="{CAD3ABC6-DDBB-46EB-B116-B2A96532AC49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3" creationId="{92D66D28-E28C-40A0-B9FE-30409CEB11A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4" creationId="{68CBCD00-CCE6-46F7-BF33-ABD72BF40392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6" creationId="{BB4C186A-9614-4777-BF77-B40D543F2F00}"/>
          </ac:spMkLst>
        </pc:spChg>
        <pc:spChg chg="add del mod">
          <ac:chgData name="Edward Tremel" userId="99c4cb7793acbe54" providerId="LiveId" clId="{D0725814-BE4A-46B4-BC5B-65D441D343B2}" dt="2021-01-28T01:56:12.262" v="8561" actId="478"/>
          <ac:spMkLst>
            <pc:docMk/>
            <pc:sldMk cId="2553482083" sldId="283"/>
            <ac:spMk id="18" creationId="{0312467A-77D8-4A89-9C5D-89959FD2C8C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19" creationId="{5D4CAF31-A682-4831-B9E5-C9A52B64029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0" creationId="{65EF2119-46E7-4AE9-BA85-4A19B8E2B0EA}"/>
          </ac:spMkLst>
        </pc:spChg>
        <pc:spChg chg="add del mod">
          <ac:chgData name="Edward Tremel" userId="99c4cb7793acbe54" providerId="LiveId" clId="{D0725814-BE4A-46B4-BC5B-65D441D343B2}" dt="2021-01-28T01:56:35.356" v="8564" actId="478"/>
          <ac:spMkLst>
            <pc:docMk/>
            <pc:sldMk cId="2553482083" sldId="283"/>
            <ac:spMk id="21" creationId="{FA332334-D7E9-4599-AD29-F1F9256E4076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2" creationId="{F2927746-B3BF-476F-8CF7-155157431188}"/>
          </ac:spMkLst>
        </pc:spChg>
        <pc:spChg chg="add del mod">
          <ac:chgData name="Edward Tremel" userId="99c4cb7793acbe54" providerId="LiveId" clId="{D0725814-BE4A-46B4-BC5B-65D441D343B2}" dt="2021-01-28T01:56:52.645" v="8575" actId="478"/>
          <ac:spMkLst>
            <pc:docMk/>
            <pc:sldMk cId="2553482083" sldId="283"/>
            <ac:spMk id="23" creationId="{E282FC0D-E7D2-4C51-8B50-81DA9A5D392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4" creationId="{83FF1048-6C20-40C7-940E-78FC855DB5EC}"/>
          </ac:spMkLst>
        </pc:spChg>
        <pc:spChg chg="add mod">
          <ac:chgData name="Edward Tremel" userId="99c4cb7793acbe54" providerId="LiveId" clId="{D0725814-BE4A-46B4-BC5B-65D441D343B2}" dt="2021-01-28T01:58:59.569" v="8608" actId="20577"/>
          <ac:spMkLst>
            <pc:docMk/>
            <pc:sldMk cId="2553482083" sldId="283"/>
            <ac:spMk id="25" creationId="{F3A10D2E-CA9E-4180-A995-4EC5236526A7}"/>
          </ac:spMkLst>
        </pc:spChg>
        <pc:spChg chg="add del mod">
          <ac:chgData name="Edward Tremel" userId="99c4cb7793acbe54" providerId="LiveId" clId="{D0725814-BE4A-46B4-BC5B-65D441D343B2}" dt="2021-01-28T01:57:16.182" v="8580" actId="478"/>
          <ac:spMkLst>
            <pc:docMk/>
            <pc:sldMk cId="2553482083" sldId="283"/>
            <ac:spMk id="26" creationId="{6C4B7696-43A4-427F-A78C-9076B7AB068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7" creationId="{99BD5F61-F66F-48FA-BAA9-3EB3E2CD5BF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9" creationId="{14128C87-D343-4845-8DD0-CF131991F94F}"/>
          </ac:spMkLst>
        </pc:spChg>
        <pc:spChg chg="add mod">
          <ac:chgData name="Edward Tremel" userId="99c4cb7793acbe54" providerId="LiveId" clId="{D0725814-BE4A-46B4-BC5B-65D441D343B2}" dt="2021-01-28T01:58:51.717" v="8604" actId="1076"/>
          <ac:spMkLst>
            <pc:docMk/>
            <pc:sldMk cId="2553482083" sldId="283"/>
            <ac:spMk id="31" creationId="{CB9B4F33-B714-4920-9F91-BF75C76371B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37" creationId="{168A65E3-76BE-4FB6-8B76-008087B35991}"/>
          </ac:spMkLst>
        </pc:spChg>
        <pc:spChg chg="add mod">
          <ac:chgData name="Edward Tremel" userId="99c4cb7793acbe54" providerId="LiveId" clId="{D0725814-BE4A-46B4-BC5B-65D441D343B2}" dt="2021-01-28T01:58:30.963" v="8589" actId="13822"/>
          <ac:spMkLst>
            <pc:docMk/>
            <pc:sldMk cId="2553482083" sldId="283"/>
            <ac:spMk id="39" creationId="{841D02F8-B437-47A6-BC3B-174CD76F294B}"/>
          </ac:spMkLst>
        </pc:spChg>
        <pc:spChg chg="add mod">
          <ac:chgData name="Edward Tremel" userId="99c4cb7793acbe54" providerId="LiveId" clId="{D0725814-BE4A-46B4-BC5B-65D441D343B2}" dt="2021-01-28T01:59:08.616" v="8611" actId="14100"/>
          <ac:spMkLst>
            <pc:docMk/>
            <pc:sldMk cId="2553482083" sldId="283"/>
            <ac:spMk id="40" creationId="{53C9F4C9-984E-43D7-B9B2-A2E4EB04554F}"/>
          </ac:spMkLst>
        </pc:spChg>
        <pc:spChg chg="add mod">
          <ac:chgData name="Edward Tremel" userId="99c4cb7793acbe54" providerId="LiveId" clId="{D0725814-BE4A-46B4-BC5B-65D441D343B2}" dt="2021-01-28T01:59:19.334" v="8622" actId="1076"/>
          <ac:spMkLst>
            <pc:docMk/>
            <pc:sldMk cId="2553482083" sldId="283"/>
            <ac:spMk id="41" creationId="{A2EA503B-4E9E-4E6C-9305-4135BDFD93CA}"/>
          </ac:spMkLst>
        </pc:spChg>
        <pc:spChg chg="add mod">
          <ac:chgData name="Edward Tremel" userId="99c4cb7793acbe54" providerId="LiveId" clId="{D0725814-BE4A-46B4-BC5B-65D441D343B2}" dt="2021-01-28T01:59:23.899" v="8626" actId="20577"/>
          <ac:spMkLst>
            <pc:docMk/>
            <pc:sldMk cId="2553482083" sldId="283"/>
            <ac:spMk id="42" creationId="{1ECA33A1-7642-47B4-892C-AE4316B5F669}"/>
          </ac:spMkLst>
        </pc:sp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5" creationId="{5BD0B6DF-099E-4B58-9FB1-53E3AC0B47B0}"/>
          </ac:cxnSpMkLst>
        </pc:cxn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7" creationId="{FBBB0185-0872-456D-9824-14859202800B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28" creationId="{EA6FC928-DC56-4CF2-9ED1-59976AE53E29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0" creationId="{85FCA6BD-CF20-4210-80F4-D8C397A7EE1A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2" creationId="{6D1A6945-34F0-4100-8479-E287490B57C2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8" creationId="{952B19E2-58C7-4CF7-9F65-218784E62199}"/>
          </ac:cxnSpMkLst>
        </pc:cxnChg>
      </pc:sldChg>
      <pc:sldChg chg="addSp delSp modSp new mod">
        <pc:chgData name="Edward Tremel" userId="99c4cb7793acbe54" providerId="LiveId" clId="{D0725814-BE4A-46B4-BC5B-65D441D343B2}" dt="2021-01-28T02:06:50.310" v="8977" actId="478"/>
        <pc:sldMkLst>
          <pc:docMk/>
          <pc:sldMk cId="1059475008" sldId="284"/>
        </pc:sldMkLst>
        <pc:spChg chg="mod">
          <ac:chgData name="Edward Tremel" userId="99c4cb7793acbe54" providerId="LiveId" clId="{D0725814-BE4A-46B4-BC5B-65D441D343B2}" dt="2021-01-25T03:16:37.081" v="701" actId="20577"/>
          <ac:spMkLst>
            <pc:docMk/>
            <pc:sldMk cId="1059475008" sldId="284"/>
            <ac:spMk id="2" creationId="{A3B9909E-CE9B-4923-9EBE-D18ED98D3E82}"/>
          </ac:spMkLst>
        </pc:spChg>
        <pc:spChg chg="mod">
          <ac:chgData name="Edward Tremel" userId="99c4cb7793acbe54" providerId="LiveId" clId="{D0725814-BE4A-46B4-BC5B-65D441D343B2}" dt="2021-01-28T02:05:55.231" v="8958" actId="2711"/>
          <ac:spMkLst>
            <pc:docMk/>
            <pc:sldMk cId="1059475008" sldId="284"/>
            <ac:spMk id="3" creationId="{DE43776E-4DE0-4A85-878C-A750C892871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5" creationId="{E87F07D6-71BE-4979-9F5D-EBC8D91CE949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6" creationId="{7189D18F-7DA6-47D0-86F8-92A86358236C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7" creationId="{7199C17A-196C-4CF3-A01D-9595CCD5616B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8" creationId="{8E136857-73A2-4B97-9C3A-F7BD36FCAD8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9" creationId="{7D342EE3-A8F6-445A-A6B9-05EFC87480E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0" creationId="{9BBDAE7F-185D-4BDB-BFB7-B89731BD7B6F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1" creationId="{59F0DCC4-B297-417A-B8DC-B198937273F7}"/>
          </ac:spMkLst>
        </pc:spChg>
        <pc:spChg chg="add del mod">
          <ac:chgData name="Edward Tremel" userId="99c4cb7793acbe54" providerId="LiveId" clId="{D0725814-BE4A-46B4-BC5B-65D441D343B2}" dt="2021-01-28T02:00:22.314" v="8630" actId="478"/>
          <ac:spMkLst>
            <pc:docMk/>
            <pc:sldMk cId="1059475008" sldId="284"/>
            <ac:spMk id="12" creationId="{437BAD86-5277-4323-8200-548762C46D29}"/>
          </ac:spMkLst>
        </pc:spChg>
        <pc:spChg chg="add del mod">
          <ac:chgData name="Edward Tremel" userId="99c4cb7793acbe54" providerId="LiveId" clId="{D0725814-BE4A-46B4-BC5B-65D441D343B2}" dt="2021-01-28T02:00:22.714" v="8631" actId="478"/>
          <ac:spMkLst>
            <pc:docMk/>
            <pc:sldMk cId="1059475008" sldId="284"/>
            <ac:spMk id="13" creationId="{214349C5-13E1-4F98-B4E1-3EC6546D4023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8" creationId="{5FB55D59-1053-457D-B1C6-E02D32FC214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22" creationId="{F5F5EFB6-E250-4CF8-A1E3-4FCBB97FBBE1}"/>
          </ac:spMkLst>
        </pc:spChg>
        <pc:spChg chg="add del mod">
          <ac:chgData name="Edward Tremel" userId="99c4cb7793acbe54" providerId="LiveId" clId="{D0725814-BE4A-46B4-BC5B-65D441D343B2}" dt="2021-01-28T02:06:50.310" v="8977" actId="478"/>
          <ac:spMkLst>
            <pc:docMk/>
            <pc:sldMk cId="1059475008" sldId="284"/>
            <ac:spMk id="23" creationId="{31C19E1B-0971-48AC-B098-87BD70BE4908}"/>
          </ac:spMkLst>
        </pc:spChg>
        <pc:cxnChg chg="add mod">
          <ac:chgData name="Edward Tremel" userId="99c4cb7793acbe54" providerId="LiveId" clId="{D0725814-BE4A-46B4-BC5B-65D441D343B2}" dt="2021-01-28T02:06:15.815" v="8963" actId="1038"/>
          <ac:cxnSpMkLst>
            <pc:docMk/>
            <pc:sldMk cId="1059475008" sldId="284"/>
            <ac:cxnSpMk id="14" creationId="{0C474D0D-DD1D-4F5A-955D-D40673035EEF}"/>
          </ac:cxnSpMkLst>
        </pc:cxnChg>
        <pc:cxnChg chg="add del mod">
          <ac:chgData name="Edward Tremel" userId="99c4cb7793acbe54" providerId="LiveId" clId="{D0725814-BE4A-46B4-BC5B-65D441D343B2}" dt="2021-01-28T02:00:36.712" v="8634" actId="478"/>
          <ac:cxnSpMkLst>
            <pc:docMk/>
            <pc:sldMk cId="1059475008" sldId="284"/>
            <ac:cxnSpMk id="15" creationId="{9E0536A4-6F5F-4E0A-B738-83D5E550D306}"/>
          </ac:cxnSpMkLst>
        </pc:cxnChg>
        <pc:cxnChg chg="add del mod">
          <ac:chgData name="Edward Tremel" userId="99c4cb7793acbe54" providerId="LiveId" clId="{D0725814-BE4A-46B4-BC5B-65D441D343B2}" dt="2021-01-28T02:00:23.992" v="8632" actId="478"/>
          <ac:cxnSpMkLst>
            <pc:docMk/>
            <pc:sldMk cId="1059475008" sldId="284"/>
            <ac:cxnSpMk id="16" creationId="{F92C2EF4-FEE8-4A68-BE8A-FF11733C6B04}"/>
          </ac:cxnSpMkLst>
        </pc:cxnChg>
        <pc:cxnChg chg="add del mod">
          <ac:chgData name="Edward Tremel" userId="99c4cb7793acbe54" providerId="LiveId" clId="{D0725814-BE4A-46B4-BC5B-65D441D343B2}" dt="2021-01-28T02:01:36.370" v="8683" actId="478"/>
          <ac:cxnSpMkLst>
            <pc:docMk/>
            <pc:sldMk cId="1059475008" sldId="284"/>
            <ac:cxnSpMk id="17" creationId="{B3E724B6-E402-470E-9BF4-257E98F06AFD}"/>
          </ac:cxnSpMkLst>
        </pc:cxnChg>
        <pc:cxnChg chg="add del mod">
          <ac:chgData name="Edward Tremel" userId="99c4cb7793acbe54" providerId="LiveId" clId="{D0725814-BE4A-46B4-BC5B-65D441D343B2}" dt="2021-01-28T02:01:53.318" v="8686" actId="478"/>
          <ac:cxnSpMkLst>
            <pc:docMk/>
            <pc:sldMk cId="1059475008" sldId="284"/>
            <ac:cxnSpMk id="20" creationId="{3C69E7B5-FE98-4CBB-A664-DEF1654380EE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28:55.562" v="4681" actId="20577"/>
        <pc:sldMkLst>
          <pc:docMk/>
          <pc:sldMk cId="1058534573" sldId="285"/>
        </pc:sldMkLst>
        <pc:spChg chg="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2" creationId="{E8A036DF-1215-4A70-822F-A1B9DBA51280}"/>
          </ac:spMkLst>
        </pc:spChg>
        <pc:spChg chg="del 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3" creationId="{1E404B61-D0FD-4EAB-A26F-B651B4F950DC}"/>
          </ac:spMkLst>
        </pc:spChg>
        <pc:spChg chg="mod ord">
          <ac:chgData name="Edward Tremel" userId="99c4cb7793acbe54" providerId="LiveId" clId="{D0725814-BE4A-46B4-BC5B-65D441D343B2}" dt="2021-01-26T05:05:09.288" v="4251" actId="1076"/>
          <ac:spMkLst>
            <pc:docMk/>
            <pc:sldMk cId="1058534573" sldId="285"/>
            <ac:spMk id="4" creationId="{E06E11AB-7FDF-4283-BDEB-42D231B584C6}"/>
          </ac:spMkLst>
        </pc:spChg>
        <pc:spChg chg="mod ord">
          <ac:chgData name="Edward Tremel" userId="99c4cb7793acbe54" providerId="LiveId" clId="{D0725814-BE4A-46B4-BC5B-65D441D343B2}" dt="2021-01-26T05:28:55.562" v="4681" actId="20577"/>
          <ac:spMkLst>
            <pc:docMk/>
            <pc:sldMk cId="1058534573" sldId="285"/>
            <ac:spMk id="5" creationId="{77715580-BE4E-4639-9255-F90CA67132D5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6" creationId="{B4E9D56E-33F1-4956-90FB-D2C924164E90}"/>
          </ac:spMkLst>
        </pc:spChg>
        <pc:spChg chg="add del mod">
          <ac:chgData name="Edward Tremel" userId="99c4cb7793acbe54" providerId="LiveId" clId="{D0725814-BE4A-46B4-BC5B-65D441D343B2}" dt="2021-01-26T04:50:45.277" v="4007" actId="478"/>
          <ac:spMkLst>
            <pc:docMk/>
            <pc:sldMk cId="1058534573" sldId="285"/>
            <ac:spMk id="7" creationId="{EB1AC781-3346-49AF-A34E-774903A7CB28}"/>
          </ac:spMkLst>
        </pc:spChg>
        <pc:spChg chg="add del mod">
          <ac:chgData name="Edward Tremel" userId="99c4cb7793acbe54" providerId="LiveId" clId="{D0725814-BE4A-46B4-BC5B-65D441D343B2}" dt="2021-01-26T04:50:45.777" v="4008" actId="478"/>
          <ac:spMkLst>
            <pc:docMk/>
            <pc:sldMk cId="1058534573" sldId="285"/>
            <ac:spMk id="8" creationId="{511C19D2-03D2-40EF-9F4F-00C83A7642D2}"/>
          </ac:spMkLst>
        </pc:spChg>
        <pc:spChg chg="add del mod">
          <ac:chgData name="Edward Tremel" userId="99c4cb7793acbe54" providerId="LiveId" clId="{D0725814-BE4A-46B4-BC5B-65D441D343B2}" dt="2021-01-26T04:50:46.070" v="4009" actId="478"/>
          <ac:spMkLst>
            <pc:docMk/>
            <pc:sldMk cId="1058534573" sldId="285"/>
            <ac:spMk id="9" creationId="{9D63C18E-75DE-4ED5-BF25-8869A7B9461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0" creationId="{8FE74DCC-2EEB-490B-91FF-6279221A89B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1" creationId="{4F3D5EED-43F3-47A9-91E4-CF0602C98E5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2" creationId="{5BE965E7-11D0-440A-BDBD-9E458305E211}"/>
          </ac:spMkLst>
        </pc:spChg>
        <pc:spChg chg="add del mod">
          <ac:chgData name="Edward Tremel" userId="99c4cb7793acbe54" providerId="LiveId" clId="{D0725814-BE4A-46B4-BC5B-65D441D343B2}" dt="2021-01-26T05:06:37.985" v="4283" actId="478"/>
          <ac:spMkLst>
            <pc:docMk/>
            <pc:sldMk cId="1058534573" sldId="285"/>
            <ac:spMk id="13" creationId="{C46B227A-DB99-466E-A7E8-CECB8749CE6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4" creationId="{E4CEE155-7A82-48B9-8CAA-9D30C614011B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5" creationId="{04B0C251-89BC-43AC-B6C1-FC127101C4B3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6" creationId="{11324242-207A-46C8-988F-C448340A4C0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7" creationId="{A1DC73D2-9036-4C1C-93AD-1769BA3240A6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8" creationId="{EEDD1896-1D47-44A0-A95A-ABC84E13CD6F}"/>
          </ac:spMkLst>
        </pc:spChg>
        <pc:spChg chg="add del mod">
          <ac:chgData name="Edward Tremel" userId="99c4cb7793acbe54" providerId="LiveId" clId="{D0725814-BE4A-46B4-BC5B-65D441D343B2}" dt="2021-01-26T05:06:39.387" v="4284" actId="478"/>
          <ac:spMkLst>
            <pc:docMk/>
            <pc:sldMk cId="1058534573" sldId="285"/>
            <ac:spMk id="19" creationId="{7B1C71C1-2244-4804-82F7-9FF4C7AF0C80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0" creationId="{F2A32B85-71AA-442F-BF91-A987B5FD276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1" creationId="{16DB164F-0B12-4074-B52E-80CB1ACE7F0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2" creationId="{8806A21A-2B03-49C6-9D2A-2D77A3AFDCCC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3" creationId="{379872F8-B877-4C0D-B876-C6999C4757FD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7" creationId="{C9ABBCFC-DF38-4F33-8CE5-5DF32DD14763}"/>
          </ac:spMkLst>
        </pc:spChg>
        <pc:spChg chg="add mod">
          <ac:chgData name="Edward Tremel" userId="99c4cb7793acbe54" providerId="LiveId" clId="{D0725814-BE4A-46B4-BC5B-65D441D343B2}" dt="2021-01-26T05:09:37.711" v="4353" actId="1076"/>
          <ac:spMkLst>
            <pc:docMk/>
            <pc:sldMk cId="1058534573" sldId="285"/>
            <ac:spMk id="28" creationId="{504A0EAB-3F2A-4202-A2B9-D7F0C280E2B6}"/>
          </ac:spMkLst>
        </pc:spChg>
        <pc:spChg chg="add mod">
          <ac:chgData name="Edward Tremel" userId="99c4cb7793acbe54" providerId="LiveId" clId="{D0725814-BE4A-46B4-BC5B-65D441D343B2}" dt="2021-01-26T05:07:25.854" v="4320" actId="14100"/>
          <ac:spMkLst>
            <pc:docMk/>
            <pc:sldMk cId="1058534573" sldId="285"/>
            <ac:spMk id="31" creationId="{0E5B2341-9958-4B7B-8919-5007A5B01727}"/>
          </ac:spMkLst>
        </pc:spChg>
        <pc:spChg chg="add del mod">
          <ac:chgData name="Edward Tremel" userId="99c4cb7793acbe54" providerId="LiveId" clId="{D0725814-BE4A-46B4-BC5B-65D441D343B2}" dt="2021-01-26T05:09:03.130" v="4343" actId="478"/>
          <ac:spMkLst>
            <pc:docMk/>
            <pc:sldMk cId="1058534573" sldId="285"/>
            <ac:spMk id="36" creationId="{A61F5C02-515E-4356-8F7C-449444541C21}"/>
          </ac:spMkLst>
        </pc:spChg>
        <pc:spChg chg="add mod">
          <ac:chgData name="Edward Tremel" userId="99c4cb7793acbe54" providerId="LiveId" clId="{D0725814-BE4A-46B4-BC5B-65D441D343B2}" dt="2021-01-26T05:09:46.920" v="4355" actId="1076"/>
          <ac:spMkLst>
            <pc:docMk/>
            <pc:sldMk cId="1058534573" sldId="285"/>
            <ac:spMk id="37" creationId="{BDE363CC-8867-41C9-BE5B-E11EF89D23CE}"/>
          </ac:spMkLst>
        </pc:spChg>
        <pc:cxnChg chg="add mod">
          <ac:chgData name="Edward Tremel" userId="99c4cb7793acbe54" providerId="LiveId" clId="{D0725814-BE4A-46B4-BC5B-65D441D343B2}" dt="2021-01-26T05:06:48.466" v="4299" actId="1037"/>
          <ac:cxnSpMkLst>
            <pc:docMk/>
            <pc:sldMk cId="1058534573" sldId="285"/>
            <ac:cxnSpMk id="25" creationId="{9C685984-7A5D-497B-A9FD-94A1518EEF49}"/>
          </ac:cxnSpMkLst>
        </pc:cxnChg>
        <pc:cxnChg chg="add mod">
          <ac:chgData name="Edward Tremel" userId="99c4cb7793acbe54" providerId="LiveId" clId="{D0725814-BE4A-46B4-BC5B-65D441D343B2}" dt="2021-01-26T05:09:40.774" v="4354" actId="14100"/>
          <ac:cxnSpMkLst>
            <pc:docMk/>
            <pc:sldMk cId="1058534573" sldId="285"/>
            <ac:cxnSpMk id="30" creationId="{35077E07-BD48-4D92-9F3B-253F117D80DB}"/>
          </ac:cxnSpMkLst>
        </pc:cxnChg>
        <pc:cxnChg chg="add mod">
          <ac:chgData name="Edward Tremel" userId="99c4cb7793acbe54" providerId="LiveId" clId="{D0725814-BE4A-46B4-BC5B-65D441D343B2}" dt="2021-01-26T05:07:33.618" v="4324" actId="14100"/>
          <ac:cxnSpMkLst>
            <pc:docMk/>
            <pc:sldMk cId="1058534573" sldId="285"/>
            <ac:cxnSpMk id="32" creationId="{601BC22E-F93F-47F6-816A-36BB7DC322EF}"/>
          </ac:cxnSpMkLst>
        </pc:cxnChg>
        <pc:cxnChg chg="add mod">
          <ac:chgData name="Edward Tremel" userId="99c4cb7793acbe54" providerId="LiveId" clId="{D0725814-BE4A-46B4-BC5B-65D441D343B2}" dt="2021-01-26T05:10:08.781" v="4360" actId="14100"/>
          <ac:cxnSpMkLst>
            <pc:docMk/>
            <pc:sldMk cId="1058534573" sldId="285"/>
            <ac:cxnSpMk id="39" creationId="{AA0D22D8-5151-450A-8828-7EBC0F78D745}"/>
          </ac:cxnSpMkLst>
        </pc:cxnChg>
        <pc:cxnChg chg="add mod">
          <ac:chgData name="Edward Tremel" userId="99c4cb7793acbe54" providerId="LiveId" clId="{D0725814-BE4A-46B4-BC5B-65D441D343B2}" dt="2021-01-26T05:10:05.013" v="4359" actId="14100"/>
          <ac:cxnSpMkLst>
            <pc:docMk/>
            <pc:sldMk cId="1058534573" sldId="285"/>
            <ac:cxnSpMk id="42" creationId="{8B77DAD0-DEFC-4C29-B608-93E262BD651D}"/>
          </ac:cxnSpMkLst>
        </pc:cxnChg>
      </pc:sldChg>
      <pc:sldChg chg="modSp add del mod">
        <pc:chgData name="Edward Tremel" userId="99c4cb7793acbe54" providerId="LiveId" clId="{D0725814-BE4A-46B4-BC5B-65D441D343B2}" dt="2021-01-26T05:23:08.841" v="4541" actId="47"/>
        <pc:sldMkLst>
          <pc:docMk/>
          <pc:sldMk cId="4010889074" sldId="286"/>
        </pc:sldMkLst>
        <pc:spChg chg="mod">
          <ac:chgData name="Edward Tremel" userId="99c4cb7793acbe54" providerId="LiveId" clId="{D0725814-BE4A-46B4-BC5B-65D441D343B2}" dt="2021-01-26T03:22:33.847" v="2152" actId="113"/>
          <ac:spMkLst>
            <pc:docMk/>
            <pc:sldMk cId="4010889074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D0725814-BE4A-46B4-BC5B-65D441D343B2}" dt="2021-01-26T04:55:27.312" v="4152" actId="20577"/>
        <pc:sldMkLst>
          <pc:docMk/>
          <pc:sldMk cId="1085771674" sldId="287"/>
        </pc:sldMkLst>
        <pc:spChg chg="mod">
          <ac:chgData name="Edward Tremel" userId="99c4cb7793acbe54" providerId="LiveId" clId="{D0725814-BE4A-46B4-BC5B-65D441D343B2}" dt="2021-01-26T03:58:45.934" v="2279" actId="20577"/>
          <ac:spMkLst>
            <pc:docMk/>
            <pc:sldMk cId="1085771674" sldId="287"/>
            <ac:spMk id="2" creationId="{97B7E0C3-221C-40E3-B254-261D6956B021}"/>
          </ac:spMkLst>
        </pc:spChg>
        <pc:spChg chg="mod">
          <ac:chgData name="Edward Tremel" userId="99c4cb7793acbe54" providerId="LiveId" clId="{D0725814-BE4A-46B4-BC5B-65D441D343B2}" dt="2021-01-26T03:26:55.132" v="2221" actId="20577"/>
          <ac:spMkLst>
            <pc:docMk/>
            <pc:sldMk cId="1085771674" sldId="287"/>
            <ac:spMk id="3" creationId="{20B21938-7056-42CC-928B-5B70C93C7526}"/>
          </ac:spMkLst>
        </pc:spChg>
        <pc:spChg chg="add mod">
          <ac:chgData name="Edward Tremel" userId="99c4cb7793acbe54" providerId="LiveId" clId="{D0725814-BE4A-46B4-BC5B-65D441D343B2}" dt="2021-01-26T04:11:24.817" v="2770" actId="1076"/>
          <ac:spMkLst>
            <pc:docMk/>
            <pc:sldMk cId="1085771674" sldId="287"/>
            <ac:spMk id="9" creationId="{92FEC8EE-AB1B-42BD-B8E5-AC28361EA354}"/>
          </ac:spMkLst>
        </pc:spChg>
        <pc:graphicFrameChg chg="add mod modGraphic">
          <ac:chgData name="Edward Tremel" userId="99c4cb7793acbe54" providerId="LiveId" clId="{D0725814-BE4A-46B4-BC5B-65D441D343B2}" dt="2021-01-26T04:55:27.312" v="4152" actId="20577"/>
          <ac:graphicFrameMkLst>
            <pc:docMk/>
            <pc:sldMk cId="1085771674" sldId="287"/>
            <ac:graphicFrameMk id="5" creationId="{F96C407D-BEED-449D-88C3-9AB4E1DB52A8}"/>
          </ac:graphicFrameMkLst>
        </pc:graphicFrameChg>
        <pc:cxnChg chg="add mod">
          <ac:chgData name="Edward Tremel" userId="99c4cb7793acbe54" providerId="LiveId" clId="{D0725814-BE4A-46B4-BC5B-65D441D343B2}" dt="2021-01-26T04:11:30.799" v="2772" actId="14100"/>
          <ac:cxnSpMkLst>
            <pc:docMk/>
            <pc:sldMk cId="1085771674" sldId="287"/>
            <ac:cxnSpMk id="7" creationId="{28272BB0-F9DF-44D2-B896-53D97721B67A}"/>
          </ac:cxnSpMkLst>
        </pc:cxnChg>
      </pc:sldChg>
      <pc:sldChg chg="addSp modSp new mod modAnim">
        <pc:chgData name="Edward Tremel" userId="99c4cb7793acbe54" providerId="LiveId" clId="{D0725814-BE4A-46B4-BC5B-65D441D343B2}" dt="2021-01-26T04:28:13.330" v="3461"/>
        <pc:sldMkLst>
          <pc:docMk/>
          <pc:sldMk cId="2668290324" sldId="288"/>
        </pc:sldMkLst>
        <pc:spChg chg="mod">
          <ac:chgData name="Edward Tremel" userId="99c4cb7793acbe54" providerId="LiveId" clId="{D0725814-BE4A-46B4-BC5B-65D441D343B2}" dt="2021-01-26T04:12:25.098" v="2797" actId="20577"/>
          <ac:spMkLst>
            <pc:docMk/>
            <pc:sldMk cId="2668290324" sldId="288"/>
            <ac:spMk id="2" creationId="{0D70288D-0905-4E2D-9ACF-B0C85A156A9C}"/>
          </ac:spMkLst>
        </pc:spChg>
        <pc:spChg chg="mod">
          <ac:chgData name="Edward Tremel" userId="99c4cb7793acbe54" providerId="LiveId" clId="{D0725814-BE4A-46B4-BC5B-65D441D343B2}" dt="2021-01-26T04:19:05.931" v="3176" actId="20577"/>
          <ac:spMkLst>
            <pc:docMk/>
            <pc:sldMk cId="2668290324" sldId="288"/>
            <ac:spMk id="3" creationId="{64A57A8D-FEFF-4D96-A623-6B214141EBB6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5" creationId="{4B42E587-4627-446F-B85B-4F759B8A4C2E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9" creationId="{CB1A0CF8-8948-4D49-B1EE-745934955E82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10" creationId="{6328AED4-630A-467E-8D13-1D4C69ACD237}"/>
          </ac:spMkLst>
        </pc:spChg>
        <pc:spChg chg="add mod">
          <ac:chgData name="Edward Tremel" userId="99c4cb7793acbe54" providerId="LiveId" clId="{D0725814-BE4A-46B4-BC5B-65D441D343B2}" dt="2021-01-26T04:22:46.865" v="3279" actId="20577"/>
          <ac:spMkLst>
            <pc:docMk/>
            <pc:sldMk cId="2668290324" sldId="288"/>
            <ac:spMk id="14" creationId="{4A7EFA1A-FD34-4DFA-8D54-5A0C9E074061}"/>
          </ac:spMkLst>
        </pc:spChg>
        <pc:spChg chg="add mod">
          <ac:chgData name="Edward Tremel" userId="99c4cb7793acbe54" providerId="LiveId" clId="{D0725814-BE4A-46B4-BC5B-65D441D343B2}" dt="2021-01-26T04:23:59.991" v="3297" actId="2711"/>
          <ac:spMkLst>
            <pc:docMk/>
            <pc:sldMk cId="2668290324" sldId="288"/>
            <ac:spMk id="16" creationId="{044B6462-A39B-4707-962B-5477164809D5}"/>
          </ac:spMkLst>
        </pc:spChg>
        <pc:spChg chg="add mod">
          <ac:chgData name="Edward Tremel" userId="99c4cb7793acbe54" providerId="LiveId" clId="{D0725814-BE4A-46B4-BC5B-65D441D343B2}" dt="2021-01-26T04:24:42.154" v="3333" actId="2711"/>
          <ac:spMkLst>
            <pc:docMk/>
            <pc:sldMk cId="2668290324" sldId="288"/>
            <ac:spMk id="21" creationId="{515E5941-20BA-4CAD-BEBD-211D206A391A}"/>
          </ac:spMkLst>
        </pc:spChg>
        <pc:cxnChg chg="add mod">
          <ac:chgData name="Edward Tremel" userId="99c4cb7793acbe54" providerId="LiveId" clId="{D0725814-BE4A-46B4-BC5B-65D441D343B2}" dt="2021-01-26T04:19:12.237" v="3177" actId="1035"/>
          <ac:cxnSpMkLst>
            <pc:docMk/>
            <pc:sldMk cId="2668290324" sldId="288"/>
            <ac:cxnSpMk id="7" creationId="{DAA9A576-BE40-4C18-BA93-43297B97E14A}"/>
          </ac:cxnSpMkLst>
        </pc:cxnChg>
        <pc:cxnChg chg="add mod">
          <ac:chgData name="Edward Tremel" userId="99c4cb7793acbe54" providerId="LiveId" clId="{D0725814-BE4A-46B4-BC5B-65D441D343B2}" dt="2021-01-26T04:19:30.990" v="3180" actId="14100"/>
          <ac:cxnSpMkLst>
            <pc:docMk/>
            <pc:sldMk cId="2668290324" sldId="288"/>
            <ac:cxnSpMk id="12" creationId="{CC18BD8C-EFD7-443C-9C39-5AFD0F9003B3}"/>
          </ac:cxnSpMkLst>
        </pc:cxnChg>
        <pc:cxnChg chg="add mod">
          <ac:chgData name="Edward Tremel" userId="99c4cb7793acbe54" providerId="LiveId" clId="{D0725814-BE4A-46B4-BC5B-65D441D343B2}" dt="2021-01-26T04:23:12.681" v="3292" actId="20577"/>
          <ac:cxnSpMkLst>
            <pc:docMk/>
            <pc:sldMk cId="2668290324" sldId="288"/>
            <ac:cxnSpMk id="18" creationId="{EABE698F-A638-4AB0-8281-67B153CF1C28}"/>
          </ac:cxnSpMkLst>
        </pc:cxnChg>
        <pc:cxnChg chg="add mod">
          <ac:chgData name="Edward Tremel" userId="99c4cb7793acbe54" providerId="LiveId" clId="{D0725814-BE4A-46B4-BC5B-65D441D343B2}" dt="2021-01-26T04:24:28.680" v="3331" actId="20577"/>
          <ac:cxnSpMkLst>
            <pc:docMk/>
            <pc:sldMk cId="2668290324" sldId="288"/>
            <ac:cxnSpMk id="22" creationId="{080267DC-7686-4D5C-8C3E-9037F1D889D8}"/>
          </ac:cxnSpMkLst>
        </pc:cxnChg>
      </pc:sldChg>
      <pc:sldChg chg="addSp modSp new mod modAnim">
        <pc:chgData name="Edward Tremel" userId="99c4cb7793acbe54" providerId="LiveId" clId="{D0725814-BE4A-46B4-BC5B-65D441D343B2}" dt="2021-01-26T04:44:17.147" v="3776"/>
        <pc:sldMkLst>
          <pc:docMk/>
          <pc:sldMk cId="1994330606" sldId="289"/>
        </pc:sldMkLst>
        <pc:spChg chg="mod">
          <ac:chgData name="Edward Tremel" userId="99c4cb7793acbe54" providerId="LiveId" clId="{D0725814-BE4A-46B4-BC5B-65D441D343B2}" dt="2021-01-26T04:24:49.011" v="3351" actId="20577"/>
          <ac:spMkLst>
            <pc:docMk/>
            <pc:sldMk cId="1994330606" sldId="289"/>
            <ac:spMk id="2" creationId="{D88C2837-B615-4071-98FC-7E7B7114F82A}"/>
          </ac:spMkLst>
        </pc:spChg>
        <pc:spChg chg="mod">
          <ac:chgData name="Edward Tremel" userId="99c4cb7793acbe54" providerId="LiveId" clId="{D0725814-BE4A-46B4-BC5B-65D441D343B2}" dt="2021-01-26T04:40:31.561" v="3597" actId="6549"/>
          <ac:spMkLst>
            <pc:docMk/>
            <pc:sldMk cId="1994330606" sldId="289"/>
            <ac:spMk id="3" creationId="{B8E2A5F6-3A1A-4990-BBF6-A7AE56483995}"/>
          </ac:spMkLst>
        </pc:spChg>
        <pc:spChg chg="mod">
          <ac:chgData name="Edward Tremel" userId="99c4cb7793acbe54" providerId="LiveId" clId="{D0725814-BE4A-46B4-BC5B-65D441D343B2}" dt="2021-01-26T04:27:33.788" v="3431" actId="20577"/>
          <ac:spMkLst>
            <pc:docMk/>
            <pc:sldMk cId="1994330606" sldId="289"/>
            <ac:spMk id="4" creationId="{03E5C619-2255-4DFD-8D6B-B11505EC6B33}"/>
          </ac:spMkLst>
        </pc:spChg>
        <pc:spChg chg="add mod">
          <ac:chgData name="Edward Tremel" userId="99c4cb7793acbe54" providerId="LiveId" clId="{D0725814-BE4A-46B4-BC5B-65D441D343B2}" dt="2021-01-26T04:27:38.408" v="3435" actId="20577"/>
          <ac:spMkLst>
            <pc:docMk/>
            <pc:sldMk cId="1994330606" sldId="289"/>
            <ac:spMk id="5" creationId="{7C5A2419-3972-4771-BB94-3DC61CA98D94}"/>
          </ac:spMkLst>
        </pc:spChg>
        <pc:spChg chg="add mod">
          <ac:chgData name="Edward Tremel" userId="99c4cb7793acbe54" providerId="LiveId" clId="{D0725814-BE4A-46B4-BC5B-65D441D343B2}" dt="2021-01-26T04:27:50.171" v="3459" actId="1076"/>
          <ac:spMkLst>
            <pc:docMk/>
            <pc:sldMk cId="1994330606" sldId="289"/>
            <ac:spMk id="6" creationId="{F6F243CC-6FFC-494F-87FA-66606EFCE3B0}"/>
          </ac:spMkLst>
        </pc:spChg>
        <pc:spChg chg="add mod">
          <ac:chgData name="Edward Tremel" userId="99c4cb7793acbe54" providerId="LiveId" clId="{D0725814-BE4A-46B4-BC5B-65D441D343B2}" dt="2021-01-26T04:29:43.761" v="3534" actId="1076"/>
          <ac:spMkLst>
            <pc:docMk/>
            <pc:sldMk cId="1994330606" sldId="289"/>
            <ac:spMk id="7" creationId="{ADD71F59-7710-443F-A7B7-F80AC37E6728}"/>
          </ac:spMkLst>
        </pc:spChg>
        <pc:spChg chg="add mod">
          <ac:chgData name="Edward Tremel" userId="99c4cb7793acbe54" providerId="LiveId" clId="{D0725814-BE4A-46B4-BC5B-65D441D343B2}" dt="2021-01-26T04:29:38.763" v="3533" actId="1076"/>
          <ac:spMkLst>
            <pc:docMk/>
            <pc:sldMk cId="1994330606" sldId="289"/>
            <ac:spMk id="8" creationId="{79FAB7BE-33D1-47D4-9D46-0E9783CFDB48}"/>
          </ac:spMkLst>
        </pc:spChg>
        <pc:graphicFrameChg chg="add mod modGraphic">
          <ac:chgData name="Edward Tremel" userId="99c4cb7793acbe54" providerId="LiveId" clId="{D0725814-BE4A-46B4-BC5B-65D441D343B2}" dt="2021-01-26T04:44:00.177" v="3774" actId="1035"/>
          <ac:graphicFrameMkLst>
            <pc:docMk/>
            <pc:sldMk cId="1994330606" sldId="289"/>
            <ac:graphicFrameMk id="14" creationId="{1B35374E-E16D-4ED4-80E3-857C9E24E6DC}"/>
          </ac:graphicFrameMkLst>
        </pc:graphicFrameChg>
        <pc:cxnChg chg="add mod">
          <ac:chgData name="Edward Tremel" userId="99c4cb7793acbe54" providerId="LiveId" clId="{D0725814-BE4A-46B4-BC5B-65D441D343B2}" dt="2021-01-26T04:29:58.115" v="3538" actId="13822"/>
          <ac:cxnSpMkLst>
            <pc:docMk/>
            <pc:sldMk cId="1994330606" sldId="289"/>
            <ac:cxnSpMk id="10" creationId="{E0679271-3CBE-4BAE-B81C-87706595CDF6}"/>
          </ac:cxnSpMkLst>
        </pc:cxnChg>
        <pc:cxnChg chg="add mod">
          <ac:chgData name="Edward Tremel" userId="99c4cb7793acbe54" providerId="LiveId" clId="{D0725814-BE4A-46B4-BC5B-65D441D343B2}" dt="2021-01-26T04:30:07.971" v="3540" actId="13822"/>
          <ac:cxnSpMkLst>
            <pc:docMk/>
            <pc:sldMk cId="1994330606" sldId="289"/>
            <ac:cxnSpMk id="13" creationId="{72EAA92F-844D-47E0-8B92-FC0D0CF4F39E}"/>
          </ac:cxnSpMkLst>
        </pc:cxnChg>
      </pc:sldChg>
      <pc:sldChg chg="modSp add mod">
        <pc:chgData name="Edward Tremel" userId="99c4cb7793acbe54" providerId="LiveId" clId="{D0725814-BE4A-46B4-BC5B-65D441D343B2}" dt="2021-01-26T05:23:17.756" v="4542" actId="113"/>
        <pc:sldMkLst>
          <pc:docMk/>
          <pc:sldMk cId="832458596" sldId="290"/>
        </pc:sldMkLst>
        <pc:spChg chg="mod">
          <ac:chgData name="Edward Tremel" userId="99c4cb7793acbe54" providerId="LiveId" clId="{D0725814-BE4A-46B4-BC5B-65D441D343B2}" dt="2021-01-26T05:23:17.756" v="4542" actId="113"/>
          <ac:spMkLst>
            <pc:docMk/>
            <pc:sldMk cId="832458596" sldId="290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3:30.403" v="4544" actId="113"/>
        <pc:sldMkLst>
          <pc:docMk/>
          <pc:sldMk cId="801411459" sldId="291"/>
        </pc:sldMkLst>
        <pc:spChg chg="mod">
          <ac:chgData name="Edward Tremel" userId="99c4cb7793acbe54" providerId="LiveId" clId="{D0725814-BE4A-46B4-BC5B-65D441D343B2}" dt="2021-01-26T05:23:30.403" v="4544" actId="113"/>
          <ac:spMkLst>
            <pc:docMk/>
            <pc:sldMk cId="801411459" sldId="291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5:31.799" v="4555" actId="20577"/>
        <pc:sldMkLst>
          <pc:docMk/>
          <pc:sldMk cId="942941185" sldId="292"/>
        </pc:sldMkLst>
        <pc:spChg chg="mod">
          <ac:chgData name="Edward Tremel" userId="99c4cb7793acbe54" providerId="LiveId" clId="{D0725814-BE4A-46B4-BC5B-65D441D343B2}" dt="2021-01-26T05:25:31.799" v="4555" actId="20577"/>
          <ac:spMkLst>
            <pc:docMk/>
            <pc:sldMk cId="942941185" sldId="292"/>
            <ac:spMk id="6" creationId="{00000000-0000-0000-0000-000000000000}"/>
          </ac:spMkLst>
        </pc:spChg>
      </pc:sldChg>
      <pc:sldChg chg="addSp delSp modSp new mod modAnim">
        <pc:chgData name="Edward Tremel" userId="99c4cb7793acbe54" providerId="LiveId" clId="{D0725814-BE4A-46B4-BC5B-65D441D343B2}" dt="2021-01-28T01:09:57.120" v="7119" actId="20577"/>
        <pc:sldMkLst>
          <pc:docMk/>
          <pc:sldMk cId="4123852884" sldId="293"/>
        </pc:sldMkLst>
        <pc:spChg chg="mod">
          <ac:chgData name="Edward Tremel" userId="99c4cb7793acbe54" providerId="LiveId" clId="{D0725814-BE4A-46B4-BC5B-65D441D343B2}" dt="2021-01-28T00:06:54.922" v="5862" actId="6549"/>
          <ac:spMkLst>
            <pc:docMk/>
            <pc:sldMk cId="4123852884" sldId="293"/>
            <ac:spMk id="2" creationId="{8142684E-6DF8-42AF-BD84-796BB35C34AD}"/>
          </ac:spMkLst>
        </pc:spChg>
        <pc:spChg chg="mod">
          <ac:chgData name="Edward Tremel" userId="99c4cb7793acbe54" providerId="LiveId" clId="{D0725814-BE4A-46B4-BC5B-65D441D343B2}" dt="2021-01-28T01:09:57.120" v="7119" actId="20577"/>
          <ac:spMkLst>
            <pc:docMk/>
            <pc:sldMk cId="4123852884" sldId="293"/>
            <ac:spMk id="3" creationId="{5B632699-8A38-4A86-8CE8-874D74EDDA3E}"/>
          </ac:spMkLst>
        </pc:spChg>
        <pc:spChg chg="mod">
          <ac:chgData name="Edward Tremel" userId="99c4cb7793acbe54" providerId="LiveId" clId="{D0725814-BE4A-46B4-BC5B-65D441D343B2}" dt="2021-01-28T00:23:17.703" v="6217" actId="1076"/>
          <ac:spMkLst>
            <pc:docMk/>
            <pc:sldMk cId="4123852884" sldId="293"/>
            <ac:spMk id="4" creationId="{49466CBB-CF28-40ED-9485-AF5BDBF7AC83}"/>
          </ac:spMkLst>
        </pc:spChg>
        <pc:spChg chg="add mod">
          <ac:chgData name="Edward Tremel" userId="99c4cb7793acbe54" providerId="LiveId" clId="{D0725814-BE4A-46B4-BC5B-65D441D343B2}" dt="2021-01-28T00:08:10.037" v="5874" actId="20577"/>
          <ac:spMkLst>
            <pc:docMk/>
            <pc:sldMk cId="4123852884" sldId="293"/>
            <ac:spMk id="5" creationId="{AD1309C8-2827-4A4D-9A4A-6CD66CF52A08}"/>
          </ac:spMkLst>
        </pc:spChg>
        <pc:spChg chg="add del mod">
          <ac:chgData name="Edward Tremel" userId="99c4cb7793acbe54" providerId="LiveId" clId="{D0725814-BE4A-46B4-BC5B-65D441D343B2}" dt="2021-01-28T00:04:32.333" v="5713"/>
          <ac:spMkLst>
            <pc:docMk/>
            <pc:sldMk cId="4123852884" sldId="293"/>
            <ac:spMk id="6" creationId="{DB4A0D50-6291-4C9E-84B4-8AA66FEA932D}"/>
          </ac:spMkLst>
        </pc:spChg>
        <pc:spChg chg="add del mod">
          <ac:chgData name="Edward Tremel" userId="99c4cb7793acbe54" providerId="LiveId" clId="{D0725814-BE4A-46B4-BC5B-65D441D343B2}" dt="2021-01-28T00:04:32.332" v="5711" actId="478"/>
          <ac:spMkLst>
            <pc:docMk/>
            <pc:sldMk cId="4123852884" sldId="293"/>
            <ac:spMk id="7" creationId="{2B589A09-DB3E-4514-85F6-A77DFC4FC097}"/>
          </ac:spMkLst>
        </pc:spChg>
        <pc:spChg chg="add del mod">
          <ac:chgData name="Edward Tremel" userId="99c4cb7793acbe54" providerId="LiveId" clId="{D0725814-BE4A-46B4-BC5B-65D441D343B2}" dt="2021-01-28T00:04:45.534" v="5723" actId="478"/>
          <ac:spMkLst>
            <pc:docMk/>
            <pc:sldMk cId="4123852884" sldId="293"/>
            <ac:spMk id="8" creationId="{59638278-424D-4AC6-95F3-81D574BD63BD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0" creationId="{A227CDC6-A54A-47A5-872F-D4091E08A5E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1" creationId="{16177466-8D90-46D8-9F3F-A97215A45FF5}"/>
          </ac:spMkLst>
        </pc:spChg>
        <pc:spChg chg="add del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2" creationId="{14C0E9AE-E3C9-42C3-90CB-C5B0A3039741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3" creationId="{FB8A71B7-9A18-427D-A24B-FA85C7409AC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5" creationId="{8F71538C-94A3-4950-8A01-DD24F4860458}"/>
          </ac:spMkLst>
        </pc:spChg>
        <pc:spChg chg="add mod">
          <ac:chgData name="Edward Tremel" userId="99c4cb7793acbe54" providerId="LiveId" clId="{D0725814-BE4A-46B4-BC5B-65D441D343B2}" dt="2021-01-28T00:11:16.652" v="5934" actId="1076"/>
          <ac:spMkLst>
            <pc:docMk/>
            <pc:sldMk cId="4123852884" sldId="293"/>
            <ac:spMk id="28" creationId="{41C48D7C-11E1-418E-9674-A75A9D9D9077}"/>
          </ac:spMkLst>
        </pc:spChg>
        <pc:spChg chg="add mod">
          <ac:chgData name="Edward Tremel" userId="99c4cb7793acbe54" providerId="LiveId" clId="{D0725814-BE4A-46B4-BC5B-65D441D343B2}" dt="2021-01-28T00:11:23.807" v="5935" actId="1076"/>
          <ac:spMkLst>
            <pc:docMk/>
            <pc:sldMk cId="4123852884" sldId="293"/>
            <ac:spMk id="29" creationId="{94CD5737-8529-4BC2-B922-3FC6BE42C479}"/>
          </ac:spMkLst>
        </pc:spChg>
        <pc:spChg chg="add mod">
          <ac:chgData name="Edward Tremel" userId="99c4cb7793acbe54" providerId="LiveId" clId="{D0725814-BE4A-46B4-BC5B-65D441D343B2}" dt="2021-01-28T00:11:01.615" v="5933" actId="1076"/>
          <ac:spMkLst>
            <pc:docMk/>
            <pc:sldMk cId="4123852884" sldId="293"/>
            <ac:spMk id="30" creationId="{DD997A18-596E-4C0F-A89F-F4496DB53611}"/>
          </ac:spMkLst>
        </pc:spChg>
        <pc:spChg chg="add mod">
          <ac:chgData name="Edward Tremel" userId="99c4cb7793acbe54" providerId="LiveId" clId="{D0725814-BE4A-46B4-BC5B-65D441D343B2}" dt="2021-01-28T00:23:43.361" v="6223" actId="12788"/>
          <ac:spMkLst>
            <pc:docMk/>
            <pc:sldMk cId="4123852884" sldId="293"/>
            <ac:spMk id="31" creationId="{EE86EDDE-14C4-4BCE-ABA8-D8486FDD43B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2" creationId="{0D7D70E7-5339-4EF4-8728-9B1C8E3ECE3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3" creationId="{E4808155-E748-40BB-8803-9752A1116896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8" creationId="{7656F81E-6A25-4BD7-A7E9-59FD1B44482E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9" creationId="{2F411CAC-8318-4AAA-A2AC-45EE12336651}"/>
          </ac:spMkLst>
        </pc:spChg>
        <pc:spChg chg="add mod">
          <ac:chgData name="Edward Tremel" userId="99c4cb7793acbe54" providerId="LiveId" clId="{D0725814-BE4A-46B4-BC5B-65D441D343B2}" dt="2021-01-28T00:24:46.549" v="6230" actId="1076"/>
          <ac:spMkLst>
            <pc:docMk/>
            <pc:sldMk cId="4123852884" sldId="293"/>
            <ac:spMk id="43" creationId="{A60C4E49-5E6E-4492-BF50-D6AD30C48950}"/>
          </ac:spMkLst>
        </pc:spChg>
        <pc:spChg chg="add mod">
          <ac:chgData name="Edward Tremel" userId="99c4cb7793acbe54" providerId="LiveId" clId="{D0725814-BE4A-46B4-BC5B-65D441D343B2}" dt="2021-01-28T00:25:08.584" v="6257" actId="20577"/>
          <ac:spMkLst>
            <pc:docMk/>
            <pc:sldMk cId="4123852884" sldId="293"/>
            <ac:spMk id="46" creationId="{08577E56-056D-4A1D-8E0C-89EB3BB8AE7F}"/>
          </ac:spMkLst>
        </pc:sp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0" creationId="{E424EF27-0E6F-4955-A6C0-501F5532BDB4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1" creationId="{9FD9F76B-D67C-4ED9-9879-F1E2EE830DC0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4" creationId="{B07C523D-3440-485F-A370-23B05BEEC653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4" creationId="{C13A9B80-BCF2-461D-BF31-BD6565407ED1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6" creationId="{81426AAD-4289-4A6E-A4C8-850E9EFD9126}"/>
          </ac:cxnSpMkLst>
        </pc:cxnChg>
        <pc:cxnChg chg="add mod">
          <ac:chgData name="Edward Tremel" userId="99c4cb7793acbe54" providerId="LiveId" clId="{D0725814-BE4A-46B4-BC5B-65D441D343B2}" dt="2021-01-28T00:23:43.361" v="6223" actId="12788"/>
          <ac:cxnSpMkLst>
            <pc:docMk/>
            <pc:sldMk cId="4123852884" sldId="293"/>
            <ac:cxnSpMk id="35" creationId="{C5069BB5-9BC8-4026-9BFF-D3197789039A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37" creationId="{A491B0FA-C18B-446F-AC0D-3A342F532E47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1" creationId="{AA0EF5E9-2250-42CD-9E5C-1616B0FBB2A5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5" creationId="{58D97F61-DD98-48AA-A632-58680B39E08A}"/>
          </ac:cxnSpMkLst>
        </pc:cxnChg>
      </pc:sldChg>
      <pc:sldChg chg="addSp delSp modSp new mod modAnim">
        <pc:chgData name="Edward Tremel" userId="99c4cb7793acbe54" providerId="LiveId" clId="{D0725814-BE4A-46B4-BC5B-65D441D343B2}" dt="2021-01-28T01:14:04.748" v="7258" actId="20577"/>
        <pc:sldMkLst>
          <pc:docMk/>
          <pc:sldMk cId="2002044289" sldId="294"/>
        </pc:sldMkLst>
        <pc:spChg chg="mod">
          <ac:chgData name="Edward Tremel" userId="99c4cb7793acbe54" providerId="LiveId" clId="{D0725814-BE4A-46B4-BC5B-65D441D343B2}" dt="2021-01-28T00:25:34.614" v="6280" actId="20577"/>
          <ac:spMkLst>
            <pc:docMk/>
            <pc:sldMk cId="2002044289" sldId="294"/>
            <ac:spMk id="2" creationId="{819D53F5-544C-43EC-8042-4C4E265AB400}"/>
          </ac:spMkLst>
        </pc:spChg>
        <pc:spChg chg="mod">
          <ac:chgData name="Edward Tremel" userId="99c4cb7793acbe54" providerId="LiveId" clId="{D0725814-BE4A-46B4-BC5B-65D441D343B2}" dt="2021-01-28T01:14:04.748" v="7258" actId="20577"/>
          <ac:spMkLst>
            <pc:docMk/>
            <pc:sldMk cId="2002044289" sldId="294"/>
            <ac:spMk id="3" creationId="{08AD3D8D-6EFB-4B23-8F03-FA9E1375145B}"/>
          </ac:spMkLst>
        </pc:spChg>
        <pc:spChg chg="add del mod">
          <ac:chgData name="Edward Tremel" userId="99c4cb7793acbe54" providerId="LiveId" clId="{D0725814-BE4A-46B4-BC5B-65D441D343B2}" dt="2021-01-28T00:32:25.745" v="6482"/>
          <ac:spMkLst>
            <pc:docMk/>
            <pc:sldMk cId="2002044289" sldId="294"/>
            <ac:spMk id="5" creationId="{7CB1967A-0AFD-41EE-8E06-AD3807992058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6" creationId="{97F3055E-8EEF-440E-9274-8EF99480278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8" creationId="{8E5F56BF-ECA8-4A5C-89E0-F133484C2617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9" creationId="{6936541F-A435-479F-BE3C-6883EBDF15E6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2" creationId="{594B323A-3E1D-4820-BF73-DC0EBF11D29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3" creationId="{EB4F8E08-155A-4145-8EA7-AF259647038D}"/>
          </ac:spMkLst>
        </pc:spChg>
        <pc:spChg chg="add del mod">
          <ac:chgData name="Edward Tremel" userId="99c4cb7793acbe54" providerId="LiveId" clId="{D0725814-BE4A-46B4-BC5B-65D441D343B2}" dt="2021-01-28T00:38:18.026" v="6556" actId="478"/>
          <ac:spMkLst>
            <pc:docMk/>
            <pc:sldMk cId="2002044289" sldId="294"/>
            <ac:spMk id="20" creationId="{4FF4E8D5-4475-43FA-8255-AC8DBBCF0A95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1" creationId="{4ED23618-1EAD-4ECC-9F77-65EA14568957}"/>
          </ac:spMkLst>
        </pc:spChg>
        <pc:spChg chg="add del mod">
          <ac:chgData name="Edward Tremel" userId="99c4cb7793acbe54" providerId="LiveId" clId="{D0725814-BE4A-46B4-BC5B-65D441D343B2}" dt="2021-01-28T00:40:26.452" v="6600" actId="478"/>
          <ac:spMkLst>
            <pc:docMk/>
            <pc:sldMk cId="2002044289" sldId="294"/>
            <ac:spMk id="22" creationId="{8E38F876-08CB-445A-8AF6-A1B7402D3DA0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3" creationId="{CD910278-5DE1-46A1-A802-00CED905B309}"/>
          </ac:spMkLst>
        </pc:spChg>
        <pc:spChg chg="add mod">
          <ac:chgData name="Edward Tremel" userId="99c4cb7793acbe54" providerId="LiveId" clId="{D0725814-BE4A-46B4-BC5B-65D441D343B2}" dt="2021-01-28T00:51:26.446" v="7060" actId="1076"/>
          <ac:spMkLst>
            <pc:docMk/>
            <pc:sldMk cId="2002044289" sldId="294"/>
            <ac:spMk id="24" creationId="{276C1C07-252A-437A-9C46-BC86A627A6F4}"/>
          </ac:spMkLst>
        </pc:spChg>
        <pc:spChg chg="add mod">
          <ac:chgData name="Edward Tremel" userId="99c4cb7793acbe54" providerId="LiveId" clId="{D0725814-BE4A-46B4-BC5B-65D441D343B2}" dt="2021-01-28T00:52:12.057" v="7093" actId="1076"/>
          <ac:spMkLst>
            <pc:docMk/>
            <pc:sldMk cId="2002044289" sldId="294"/>
            <ac:spMk id="25" creationId="{40CCBE7C-FD20-4C13-9348-38F6BC4B1FEE}"/>
          </ac:spMkLst>
        </pc:sp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7" creationId="{4AA39ECD-45C8-4825-8A16-3B508C7211CD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0" creationId="{EFA15A7A-ED4E-4289-97AE-B53E1D747B2C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4" creationId="{1890B6AB-A321-446C-9AA4-E7E91D46541B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7" creationId="{44CA2C5F-AD7B-40D0-B279-33AFA18889A3}"/>
          </ac:cxnSpMkLst>
        </pc:cxnChg>
        <pc:cxnChg chg="add del mod">
          <ac:chgData name="Edward Tremel" userId="99c4cb7793acbe54" providerId="LiveId" clId="{D0725814-BE4A-46B4-BC5B-65D441D343B2}" dt="2021-01-28T00:38:12.716" v="6553"/>
          <ac:cxnSpMkLst>
            <pc:docMk/>
            <pc:sldMk cId="2002044289" sldId="294"/>
            <ac:cxnSpMk id="19" creationId="{670DC5C9-FB2B-4AEC-9F76-7A92B57CD526}"/>
          </ac:cxnSpMkLst>
        </pc:cxnChg>
      </pc:sldChg>
      <pc:sldChg chg="addSp modSp new mod modAnim">
        <pc:chgData name="Edward Tremel" userId="99c4cb7793acbe54" providerId="LiveId" clId="{D0725814-BE4A-46B4-BC5B-65D441D343B2}" dt="2021-01-28T01:30:58.340" v="7496"/>
        <pc:sldMkLst>
          <pc:docMk/>
          <pc:sldMk cId="2613582732" sldId="295"/>
        </pc:sldMkLst>
        <pc:spChg chg="mod">
          <ac:chgData name="Edward Tremel" userId="99c4cb7793acbe54" providerId="LiveId" clId="{D0725814-BE4A-46B4-BC5B-65D441D343B2}" dt="2021-01-28T01:09:41.803" v="7110" actId="20577"/>
          <ac:spMkLst>
            <pc:docMk/>
            <pc:sldMk cId="2613582732" sldId="295"/>
            <ac:spMk id="2" creationId="{1AF7BC8F-94FA-4EC6-A60A-939246C95F17}"/>
          </ac:spMkLst>
        </pc:spChg>
        <pc:spChg chg="mod">
          <ac:chgData name="Edward Tremel" userId="99c4cb7793acbe54" providerId="LiveId" clId="{D0725814-BE4A-46B4-BC5B-65D441D343B2}" dt="2021-01-28T01:18:04.839" v="7330" actId="20577"/>
          <ac:spMkLst>
            <pc:docMk/>
            <pc:sldMk cId="2613582732" sldId="295"/>
            <ac:spMk id="3" creationId="{E8A27E7B-3CD1-45EC-8165-4816F304856F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5" creationId="{5EA5469A-F608-4B1F-AA24-58CEE7F3D5D2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6" creationId="{F6366A84-DF43-44C5-9F10-6895EAD66506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7" creationId="{E178E914-7E4E-46CE-82BC-7437A3F07E24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9" creationId="{1A2B3B69-B464-4CF2-9DBF-A1AF29BDEE3D}"/>
          </ac:spMkLst>
        </pc:spChg>
        <pc:spChg chg="add mod">
          <ac:chgData name="Edward Tremel" userId="99c4cb7793acbe54" providerId="LiveId" clId="{D0725814-BE4A-46B4-BC5B-65D441D343B2}" dt="2021-01-28T01:26:15.275" v="7443" actId="1076"/>
          <ac:spMkLst>
            <pc:docMk/>
            <pc:sldMk cId="2613582732" sldId="295"/>
            <ac:spMk id="11" creationId="{76AE4A02-B187-43BE-A83B-4B68FDEF03DF}"/>
          </ac:spMkLst>
        </pc:spChg>
        <pc:spChg chg="add mod">
          <ac:chgData name="Edward Tremel" userId="99c4cb7793acbe54" providerId="LiveId" clId="{D0725814-BE4A-46B4-BC5B-65D441D343B2}" dt="2021-01-28T01:26:37.757" v="7451" actId="1076"/>
          <ac:spMkLst>
            <pc:docMk/>
            <pc:sldMk cId="2613582732" sldId="295"/>
            <ac:spMk id="12" creationId="{73050E1B-50B4-40BB-96D7-3C7D29C562C8}"/>
          </ac:spMkLst>
        </pc:spChg>
        <pc:spChg chg="add mod">
          <ac:chgData name="Edward Tremel" userId="99c4cb7793acbe54" providerId="LiveId" clId="{D0725814-BE4A-46B4-BC5B-65D441D343B2}" dt="2021-01-28T01:28:17.532" v="7485" actId="20577"/>
          <ac:spMkLst>
            <pc:docMk/>
            <pc:sldMk cId="2613582732" sldId="295"/>
            <ac:spMk id="17" creationId="{142BD3DC-EE0D-4860-A046-9C19E838EEB2}"/>
          </ac:spMkLst>
        </pc:sp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8" creationId="{9962B7C7-534B-4DB2-BED7-BC6BE8FE5E60}"/>
          </ac:cxnSpMkLst>
        </pc:cxn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10" creationId="{209B9801-8139-4EE6-8222-19AFF3225FCB}"/>
          </ac:cxnSpMkLst>
        </pc:cxnChg>
        <pc:cxnChg chg="add mod">
          <ac:chgData name="Edward Tremel" userId="99c4cb7793acbe54" providerId="LiveId" clId="{D0725814-BE4A-46B4-BC5B-65D441D343B2}" dt="2021-01-28T01:26:30.371" v="7448" actId="13822"/>
          <ac:cxnSpMkLst>
            <pc:docMk/>
            <pc:sldMk cId="2613582732" sldId="295"/>
            <ac:cxnSpMk id="14" creationId="{EDCF0442-CA30-4822-826C-DE261DA923D1}"/>
          </ac:cxnSpMkLst>
        </pc:cxnChg>
        <pc:cxnChg chg="add mod">
          <ac:chgData name="Edward Tremel" userId="99c4cb7793acbe54" providerId="LiveId" clId="{D0725814-BE4A-46B4-BC5B-65D441D343B2}" dt="2021-01-28T01:29:56.721" v="7490" actId="1076"/>
          <ac:cxnSpMkLst>
            <pc:docMk/>
            <pc:sldMk cId="2613582732" sldId="295"/>
            <ac:cxnSpMk id="16" creationId="{4CD02D49-582F-4C65-9B0B-B711BA3E2D4A}"/>
          </ac:cxnSpMkLst>
        </pc:cxnChg>
      </pc:sldChg>
      <pc:sldChg chg="addSp modSp new mod modAnim">
        <pc:chgData name="Edward Tremel" userId="99c4cb7793acbe54" providerId="LiveId" clId="{D0725814-BE4A-46B4-BC5B-65D441D343B2}" dt="2021-01-28T01:44:08.395" v="8219"/>
        <pc:sldMkLst>
          <pc:docMk/>
          <pc:sldMk cId="3437282792" sldId="296"/>
        </pc:sldMkLst>
        <pc:spChg chg="mod">
          <ac:chgData name="Edward Tremel" userId="99c4cb7793acbe54" providerId="LiveId" clId="{D0725814-BE4A-46B4-BC5B-65D441D343B2}" dt="2021-01-28T01:38:43.974" v="8038" actId="20577"/>
          <ac:spMkLst>
            <pc:docMk/>
            <pc:sldMk cId="3437282792" sldId="296"/>
            <ac:spMk id="2" creationId="{BA089CC6-95B8-4094-A2C8-0DC7EAC3958E}"/>
          </ac:spMkLst>
        </pc:spChg>
        <pc:spChg chg="mod">
          <ac:chgData name="Edward Tremel" userId="99c4cb7793acbe54" providerId="LiveId" clId="{D0725814-BE4A-46B4-BC5B-65D441D343B2}" dt="2021-01-28T01:43:14.664" v="8215" actId="20577"/>
          <ac:spMkLst>
            <pc:docMk/>
            <pc:sldMk cId="3437282792" sldId="296"/>
            <ac:spMk id="3" creationId="{79C9578D-7D29-4B1D-9B80-1A15A7B02F94}"/>
          </ac:spMkLst>
        </pc:spChg>
        <pc:spChg chg="add mod">
          <ac:chgData name="Edward Tremel" userId="99c4cb7793acbe54" providerId="LiveId" clId="{D0725814-BE4A-46B4-BC5B-65D441D343B2}" dt="2021-01-28T01:39:29.710" v="8043" actId="208"/>
          <ac:spMkLst>
            <pc:docMk/>
            <pc:sldMk cId="3437282792" sldId="296"/>
            <ac:spMk id="6" creationId="{8622FB67-B3D1-4051-8310-1098299CDB91}"/>
          </ac:spMkLst>
        </pc:spChg>
        <pc:spChg chg="add mod">
          <ac:chgData name="Edward Tremel" userId="99c4cb7793acbe54" providerId="LiveId" clId="{D0725814-BE4A-46B4-BC5B-65D441D343B2}" dt="2021-01-28T01:39:46.866" v="8047" actId="14100"/>
          <ac:spMkLst>
            <pc:docMk/>
            <pc:sldMk cId="3437282792" sldId="296"/>
            <ac:spMk id="7" creationId="{B6E90045-7B51-41D1-9DEC-3BFA69496106}"/>
          </ac:spMkLst>
        </pc:spChg>
        <pc:graphicFrameChg chg="add mod">
          <ac:chgData name="Edward Tremel" userId="99c4cb7793acbe54" providerId="LiveId" clId="{D0725814-BE4A-46B4-BC5B-65D441D343B2}" dt="2021-01-28T01:38:47.910" v="8039" actId="1076"/>
          <ac:graphicFrameMkLst>
            <pc:docMk/>
            <pc:sldMk cId="3437282792" sldId="296"/>
            <ac:graphicFrameMk id="5" creationId="{1F9B569E-A036-4318-9568-9B97A06FDE9F}"/>
          </ac:graphicFrameMkLst>
        </pc:graphicFrameChg>
      </pc:sldChg>
      <pc:sldChg chg="modSp add mod">
        <pc:chgData name="Edward Tremel" userId="99c4cb7793acbe54" providerId="LiveId" clId="{D0725814-BE4A-46B4-BC5B-65D441D343B2}" dt="2021-01-28T01:45:09.248" v="8221" actId="113"/>
        <pc:sldMkLst>
          <pc:docMk/>
          <pc:sldMk cId="3662534407" sldId="297"/>
        </pc:sldMkLst>
        <pc:spChg chg="mod">
          <ac:chgData name="Edward Tremel" userId="99c4cb7793acbe54" providerId="LiveId" clId="{D0725814-BE4A-46B4-BC5B-65D441D343B2}" dt="2021-01-28T01:45:09.248" v="8221" actId="113"/>
          <ac:spMkLst>
            <pc:docMk/>
            <pc:sldMk cId="3662534407" sldId="297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D0725814-BE4A-46B4-BC5B-65D441D343B2}" dt="2021-01-28T02:17:25.380" v="9186" actId="20577"/>
        <pc:sldMkLst>
          <pc:docMk/>
          <pc:sldMk cId="4006516417" sldId="298"/>
        </pc:sldMkLst>
        <pc:spChg chg="mod">
          <ac:chgData name="Edward Tremel" userId="99c4cb7793acbe54" providerId="LiveId" clId="{D0725814-BE4A-46B4-BC5B-65D441D343B2}" dt="2021-01-28T02:17:25.380" v="9186" actId="20577"/>
          <ac:spMkLst>
            <pc:docMk/>
            <pc:sldMk cId="4006516417" sldId="298"/>
            <ac:spMk id="2" creationId="{3AED396F-045D-45DB-9964-886CC205C35D}"/>
          </ac:spMkLst>
        </pc:spChg>
        <pc:spChg chg="mod">
          <ac:chgData name="Edward Tremel" userId="99c4cb7793acbe54" providerId="LiveId" clId="{D0725814-BE4A-46B4-BC5B-65D441D343B2}" dt="2021-01-28T02:13:28.119" v="9142" actId="113"/>
          <ac:spMkLst>
            <pc:docMk/>
            <pc:sldMk cId="4006516417" sldId="298"/>
            <ac:spMk id="3" creationId="{51D2B850-9E0A-4B2B-8DE9-AA62D7D9DBDE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5" creationId="{12B8DB2F-3218-4649-A564-BCEFFBC55CC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6" creationId="{987D26F9-5EA7-4A5B-8338-2361FCFE894C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7" creationId="{BA814B85-1706-4FE8-B0E3-1EF49195A15A}"/>
          </ac:spMkLst>
        </pc:spChg>
        <pc:spChg chg="add mod">
          <ac:chgData name="Edward Tremel" userId="99c4cb7793acbe54" providerId="LiveId" clId="{D0725814-BE4A-46B4-BC5B-65D441D343B2}" dt="2021-01-28T02:13:59.936" v="9148"/>
          <ac:spMkLst>
            <pc:docMk/>
            <pc:sldMk cId="4006516417" sldId="298"/>
            <ac:spMk id="8" creationId="{FC19B79D-6458-48AB-8389-352F6D9AA62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9" creationId="{CD11653F-4F18-4987-B2B0-2374F9F30777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0" creationId="{389414C8-A390-42A2-9250-192A897DB608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1" creationId="{2F354B84-E7B7-4DF3-954A-72574C82E1F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3" creationId="{6EA79C69-86A1-4296-ACE8-ACA60DD44B62}"/>
          </ac:spMkLst>
        </pc:spChg>
        <pc:spChg chg="add mod">
          <ac:chgData name="Edward Tremel" userId="99c4cb7793acbe54" providerId="LiveId" clId="{D0725814-BE4A-46B4-BC5B-65D441D343B2}" dt="2021-01-28T02:14:10.258" v="9149" actId="14100"/>
          <ac:spMkLst>
            <pc:docMk/>
            <pc:sldMk cId="4006516417" sldId="298"/>
            <ac:spMk id="14" creationId="{6853D720-0777-4C2A-9E2A-56F0E207F7CC}"/>
          </ac:spMkLst>
        </pc:spChg>
        <pc:spChg chg="add mod">
          <ac:chgData name="Edward Tremel" userId="99c4cb7793acbe54" providerId="LiveId" clId="{D0725814-BE4A-46B4-BC5B-65D441D343B2}" dt="2021-01-28T02:13:35.186" v="9143" actId="1076"/>
          <ac:spMkLst>
            <pc:docMk/>
            <pc:sldMk cId="4006516417" sldId="298"/>
            <ac:spMk id="15" creationId="{26E22CCB-EC3C-4856-980D-0640DB6667B5}"/>
          </ac:spMkLst>
        </pc:spChg>
        <pc:spChg chg="add mod">
          <ac:chgData name="Edward Tremel" userId="99c4cb7793acbe54" providerId="LiveId" clId="{D0725814-BE4A-46B4-BC5B-65D441D343B2}" dt="2021-01-28T02:14:50.256" v="9155" actId="1076"/>
          <ac:spMkLst>
            <pc:docMk/>
            <pc:sldMk cId="4006516417" sldId="298"/>
            <ac:spMk id="16" creationId="{A28FBF46-3301-4F33-A69F-F14BE9B37503}"/>
          </ac:spMkLst>
        </pc:spChg>
        <pc:spChg chg="add mod">
          <ac:chgData name="Edward Tremel" userId="99c4cb7793acbe54" providerId="LiveId" clId="{D0725814-BE4A-46B4-BC5B-65D441D343B2}" dt="2021-01-28T02:13:57.657" v="9147" actId="1076"/>
          <ac:spMkLst>
            <pc:docMk/>
            <pc:sldMk cId="4006516417" sldId="298"/>
            <ac:spMk id="18" creationId="{4EC4954B-D269-4559-9A4A-6F3B6F11B6E4}"/>
          </ac:spMkLst>
        </pc:spChg>
        <pc:spChg chg="add mod">
          <ac:chgData name="Edward Tremel" userId="99c4cb7793acbe54" providerId="LiveId" clId="{D0725814-BE4A-46B4-BC5B-65D441D343B2}" dt="2021-01-28T02:14:33.231" v="9154" actId="14100"/>
          <ac:spMkLst>
            <pc:docMk/>
            <pc:sldMk cId="4006516417" sldId="298"/>
            <ac:spMk id="19" creationId="{80172C0E-40DB-4C91-BFCE-D29FF442402D}"/>
          </ac:spMkLst>
        </pc:spChg>
        <pc:cxnChg chg="add mod">
          <ac:chgData name="Edward Tremel" userId="99c4cb7793acbe54" providerId="LiveId" clId="{D0725814-BE4A-46B4-BC5B-65D441D343B2}" dt="2021-01-28T02:11:37.386" v="9069" actId="1076"/>
          <ac:cxnSpMkLst>
            <pc:docMk/>
            <pc:sldMk cId="4006516417" sldId="298"/>
            <ac:cxnSpMk id="12" creationId="{B10C5445-411C-4160-BE78-DCDAB428EA70}"/>
          </ac:cxnSpMkLst>
        </pc:cxnChg>
        <pc:cxnChg chg="add mod">
          <ac:chgData name="Edward Tremel" userId="99c4cb7793acbe54" providerId="LiveId" clId="{D0725814-BE4A-46B4-BC5B-65D441D343B2}" dt="2021-01-28T02:13:52.710" v="9145" actId="1076"/>
          <ac:cxnSpMkLst>
            <pc:docMk/>
            <pc:sldMk cId="4006516417" sldId="298"/>
            <ac:cxnSpMk id="17" creationId="{2433D9FA-42B2-46A4-8328-28A77468813C}"/>
          </ac:cxnSpMkLst>
        </pc:cxnChg>
      </pc:sldChg>
      <pc:sldChg chg="modSp new mod">
        <pc:chgData name="Edward Tremel" userId="99c4cb7793acbe54" providerId="LiveId" clId="{D0725814-BE4A-46B4-BC5B-65D441D343B2}" dt="2021-01-29T01:55:56.768" v="9360" actId="6549"/>
        <pc:sldMkLst>
          <pc:docMk/>
          <pc:sldMk cId="2949631310" sldId="299"/>
        </pc:sldMkLst>
        <pc:spChg chg="mod">
          <ac:chgData name="Edward Tremel" userId="99c4cb7793acbe54" providerId="LiveId" clId="{D0725814-BE4A-46B4-BC5B-65D441D343B2}" dt="2021-01-29T01:52:07.817" v="9202" actId="20577"/>
          <ac:spMkLst>
            <pc:docMk/>
            <pc:sldMk cId="2949631310" sldId="299"/>
            <ac:spMk id="2" creationId="{8F42D373-1583-472C-86CA-F3082873E9BA}"/>
          </ac:spMkLst>
        </pc:spChg>
        <pc:spChg chg="mod">
          <ac:chgData name="Edward Tremel" userId="99c4cb7793acbe54" providerId="LiveId" clId="{D0725814-BE4A-46B4-BC5B-65D441D343B2}" dt="2021-01-29T01:55:56.768" v="9360" actId="6549"/>
          <ac:spMkLst>
            <pc:docMk/>
            <pc:sldMk cId="2949631310" sldId="299"/>
            <ac:spMk id="3" creationId="{8558828D-EFA4-4B8A-93A2-81F636E53EB6}"/>
          </ac:spMkLst>
        </pc:spChg>
      </pc:sldChg>
      <pc:sldChg chg="del">
        <pc:chgData name="Edward Tremel" userId="99c4cb7793acbe54" providerId="LiveId" clId="{D0725814-BE4A-46B4-BC5B-65D441D343B2}" dt="2021-01-23T19:52:38.349" v="14" actId="47"/>
        <pc:sldMkLst>
          <pc:docMk/>
          <pc:sldMk cId="326955173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Variables: More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BC8F-94FA-4EC6-A60A-939246C9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7E7B-3CD1-45EC-8165-4816F304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type uses decimal (base 10) fractions</a:t>
            </a:r>
          </a:p>
          <a:p>
            <a:r>
              <a:rPr lang="en-US" dirty="0"/>
              <a:t>Finite decimals stay finite, so no unexpected errors</a:t>
            </a:r>
          </a:p>
          <a:p>
            <a:r>
              <a:rPr lang="en-US" dirty="0"/>
              <a:t>But computers can only use binary, how does that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4F99-61D2-4C1F-A52F-8C1C068B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5469A-F608-4B1F-AA24-58CEE7F3D5D2}"/>
              </a:ext>
            </a:extLst>
          </p:cNvPr>
          <p:cNvSpPr txBox="1"/>
          <p:nvPr/>
        </p:nvSpPr>
        <p:spPr>
          <a:xfrm>
            <a:off x="4029151" y="382103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110011</a:t>
            </a:r>
            <a:r>
              <a:rPr lang="en-US" sz="4000" dirty="0"/>
              <a:t> </a:t>
            </a:r>
            <a:r>
              <a:rPr lang="en-US" sz="4000" dirty="0">
                <a:latin typeface="Consolas" panose="020B0609020204030204" pitchFamily="49" charset="0"/>
              </a:rPr>
              <a:t>e</a:t>
            </a:r>
            <a:r>
              <a:rPr lang="en-US" sz="4000" baseline="-25000" dirty="0">
                <a:latin typeface="Consolas" panose="020B0609020204030204" pitchFamily="49" charset="0"/>
              </a:rPr>
              <a:t>10</a:t>
            </a:r>
            <a:r>
              <a:rPr lang="en-US" sz="4000" dirty="0"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66A84-DF43-44C5-9F10-6895EAD66506}"/>
              </a:ext>
            </a:extLst>
          </p:cNvPr>
          <p:cNvSpPr txBox="1"/>
          <p:nvPr/>
        </p:nvSpPr>
        <p:spPr>
          <a:xfrm>
            <a:off x="4599318" y="320040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Decimal 5.1: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E914-7E4E-46CE-82BC-7437A3F07E24}"/>
              </a:ext>
            </a:extLst>
          </p:cNvPr>
          <p:cNvSpPr txBox="1"/>
          <p:nvPr/>
        </p:nvSpPr>
        <p:spPr>
          <a:xfrm>
            <a:off x="2284412" y="39598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2B7C7-534B-4DB2-BED7-BC6BE8FE5E60}"/>
              </a:ext>
            </a:extLst>
          </p:cNvPr>
          <p:cNvCxnSpPr>
            <a:stCxn id="7" idx="3"/>
          </p:cNvCxnSpPr>
          <p:nvPr/>
        </p:nvCxnSpPr>
        <p:spPr>
          <a:xfrm>
            <a:off x="3634462" y="4190633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B3B69-B464-4CF2-9DBF-A1AF29BDEE3D}"/>
              </a:ext>
            </a:extLst>
          </p:cNvPr>
          <p:cNvSpPr txBox="1"/>
          <p:nvPr/>
        </p:nvSpPr>
        <p:spPr>
          <a:xfrm>
            <a:off x="7762951" y="3959800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Exponent, but as a power of 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B9801-8139-4EE6-8222-19AFF3225FCB}"/>
              </a:ext>
            </a:extLst>
          </p:cNvPr>
          <p:cNvCxnSpPr>
            <a:stCxn id="9" idx="1"/>
          </p:cNvCxnSpPr>
          <p:nvPr/>
        </p:nvCxnSpPr>
        <p:spPr>
          <a:xfrm flipH="1">
            <a:off x="7208057" y="4190633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E4A02-B187-43BE-A83B-4B68FDEF03DF}"/>
              </a:ext>
            </a:extLst>
          </p:cNvPr>
          <p:cNvSpPr txBox="1"/>
          <p:nvPr/>
        </p:nvSpPr>
        <p:spPr>
          <a:xfrm>
            <a:off x="4494212" y="4751705"/>
            <a:ext cx="76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50E1B-50B4-40BB-96D7-3C7D29C562C8}"/>
              </a:ext>
            </a:extLst>
          </p:cNvPr>
          <p:cNvSpPr txBox="1"/>
          <p:nvPr/>
        </p:nvSpPr>
        <p:spPr>
          <a:xfrm>
            <a:off x="6145881" y="4751705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</a:t>
            </a:r>
            <a:r>
              <a:rPr lang="en-US" sz="4000" baseline="30000" dirty="0">
                <a:latin typeface="Consolas" panose="020B0609020204030204" pitchFamily="49" charset="0"/>
              </a:rPr>
              <a:t>-1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CF0442-CA30-4822-826C-DE261DA923D1}"/>
              </a:ext>
            </a:extLst>
          </p:cNvPr>
          <p:cNvCxnSpPr>
            <a:cxnSpLocks/>
          </p:cNvCxnSpPr>
          <p:nvPr/>
        </p:nvCxnSpPr>
        <p:spPr>
          <a:xfrm>
            <a:off x="4879143" y="4528923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02D49-582F-4C65-9B0B-B711BA3E2D4A}"/>
              </a:ext>
            </a:extLst>
          </p:cNvPr>
          <p:cNvCxnSpPr>
            <a:cxnSpLocks/>
          </p:cNvCxnSpPr>
          <p:nvPr/>
        </p:nvCxnSpPr>
        <p:spPr>
          <a:xfrm>
            <a:off x="6704012" y="4495800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/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CC6-95B8-4094-A2C8-0DC7EAC3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Floating-Point 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8D-7D29-4B1D-9B80-1A15A7B0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>
            <a:normAutofit/>
          </a:bodyPr>
          <a:lstStyle/>
          <a:p>
            <a:r>
              <a:rPr lang="en-US" dirty="0"/>
              <a:t>More precision sounds good, why not always use decimal?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b="1" dirty="0"/>
              <a:t>Much</a:t>
            </a:r>
            <a:r>
              <a:rPr lang="en-US" dirty="0"/>
              <a:t> slower to compute with than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dirty="0"/>
              <a:t>Base-10 exponent is hard, base-2 exponent is easy</a:t>
            </a:r>
          </a:p>
          <a:p>
            <a:r>
              <a:rPr lang="en-US" dirty="0"/>
              <a:t>Only use if you really need exact values of .01, i.e. money</a:t>
            </a:r>
          </a:p>
          <a:p>
            <a:pPr lvl="1"/>
            <a:r>
              <a:rPr lang="en-US" dirty="0"/>
              <a:t>Physical measurements are not that exact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7ED1-4DDA-4EAE-A8FB-E0F4167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9211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12000" r="-6470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622FB67-B3D1-4051-8310-1098299CDB91}"/>
              </a:ext>
            </a:extLst>
          </p:cNvPr>
          <p:cNvSpPr/>
          <p:nvPr/>
        </p:nvSpPr>
        <p:spPr>
          <a:xfrm>
            <a:off x="2817812" y="2819400"/>
            <a:ext cx="15240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E90045-7B51-41D1-9DEC-3BFA69496106}"/>
              </a:ext>
            </a:extLst>
          </p:cNvPr>
          <p:cNvSpPr/>
          <p:nvPr/>
        </p:nvSpPr>
        <p:spPr>
          <a:xfrm>
            <a:off x="7313612" y="2819400"/>
            <a:ext cx="1066800" cy="1159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b="1" dirty="0"/>
              <a:t>Value vs. Reference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0141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17F-348A-4122-897A-EC7A0CBF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5631-D52F-420B-82B1-9E689976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4" y="1371600"/>
            <a:ext cx="6773642" cy="4754564"/>
          </a:xfrm>
        </p:spPr>
        <p:txBody>
          <a:bodyPr>
            <a:normAutofit/>
          </a:bodyPr>
          <a:lstStyle/>
          <a:p>
            <a:r>
              <a:rPr lang="en-US" dirty="0"/>
              <a:t>Variables name memory locations</a:t>
            </a:r>
          </a:p>
          <a:p>
            <a:r>
              <a:rPr lang="en-US" b="1" dirty="0"/>
              <a:t>Value Type</a:t>
            </a:r>
            <a:r>
              <a:rPr lang="en-US" dirty="0"/>
              <a:t>: Named memory location just stores the value – what you’d expect</a:t>
            </a:r>
          </a:p>
          <a:p>
            <a:r>
              <a:rPr lang="en-US" dirty="0"/>
              <a:t>Numeric types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etc.)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– logical true or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DD0C-C69D-4750-992D-4C702F3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AF31-A682-4831-B9E5-C9A52B640299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F2119-46E7-4AE9-BA85-4A19B8E2B0EA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927746-B3BF-476F-8CF7-155157431188}"/>
              </a:ext>
            </a:extLst>
          </p:cNvPr>
          <p:cNvSpPr/>
          <p:nvPr/>
        </p:nvSpPr>
        <p:spPr>
          <a:xfrm>
            <a:off x="8883162" y="3576198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't'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F1048-6C20-40C7-940E-78FC855DB5EC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10D2E-CA9E-4180-A995-4EC5236526A7}"/>
              </a:ext>
            </a:extLst>
          </p:cNvPr>
          <p:cNvSpPr/>
          <p:nvPr/>
        </p:nvSpPr>
        <p:spPr>
          <a:xfrm>
            <a:off x="8883162" y="4033397"/>
            <a:ext cx="2057400" cy="183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1.28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D5F61-F66F-48FA-BAA9-3EB3E2CD5BFD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6FC928-DC56-4CF2-9ED1-59976AE53E29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128C87-D343-4845-8DD0-CF131991F94F}"/>
              </a:ext>
            </a:extLst>
          </p:cNvPr>
          <p:cNvSpPr txBox="1"/>
          <p:nvPr/>
        </p:nvSpPr>
        <p:spPr>
          <a:xfrm>
            <a:off x="6094412" y="358140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initial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FCA6BD-CF20-4210-80F4-D8C397A7EE1A}"/>
              </a:ext>
            </a:extLst>
          </p:cNvPr>
          <p:cNvCxnSpPr>
            <a:cxnSpLocks/>
          </p:cNvCxnSpPr>
          <p:nvPr/>
        </p:nvCxnSpPr>
        <p:spPr>
          <a:xfrm>
            <a:off x="8273562" y="3812493"/>
            <a:ext cx="491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9B4F33-B714-4920-9F91-BF75C76371B0}"/>
              </a:ext>
            </a:extLst>
          </p:cNvPr>
          <p:cNvSpPr txBox="1"/>
          <p:nvPr/>
        </p:nvSpPr>
        <p:spPr>
          <a:xfrm>
            <a:off x="5803854" y="409058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height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A6945-34F0-4100-8479-E287490B57C2}"/>
              </a:ext>
            </a:extLst>
          </p:cNvPr>
          <p:cNvCxnSpPr>
            <a:cxnSpLocks/>
          </p:cNvCxnSpPr>
          <p:nvPr/>
        </p:nvCxnSpPr>
        <p:spPr>
          <a:xfrm>
            <a:off x="8197362" y="4321417"/>
            <a:ext cx="567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8A65E3-76BE-4FB6-8B76-008087B35991}"/>
              </a:ext>
            </a:extLst>
          </p:cNvPr>
          <p:cNvSpPr txBox="1"/>
          <p:nvPr/>
        </p:nvSpPr>
        <p:spPr>
          <a:xfrm>
            <a:off x="6436605" y="30897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2B19E2-58C7-4CF7-9F65-218784E62199}"/>
              </a:ext>
            </a:extLst>
          </p:cNvPr>
          <p:cNvCxnSpPr>
            <a:cxnSpLocks/>
          </p:cNvCxnSpPr>
          <p:nvPr/>
        </p:nvCxnSpPr>
        <p:spPr>
          <a:xfrm>
            <a:off x="8189205" y="33568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1D02F8-B437-47A6-BC3B-174CD76F294B}"/>
              </a:ext>
            </a:extLst>
          </p:cNvPr>
          <p:cNvSpPr/>
          <p:nvPr/>
        </p:nvSpPr>
        <p:spPr>
          <a:xfrm>
            <a:off x="11015832" y="2057403"/>
            <a:ext cx="260180" cy="106430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3C9F4C9-984E-43D7-B9B2-A2E4EB04554F}"/>
              </a:ext>
            </a:extLst>
          </p:cNvPr>
          <p:cNvSpPr/>
          <p:nvPr/>
        </p:nvSpPr>
        <p:spPr>
          <a:xfrm>
            <a:off x="11007675" y="4043065"/>
            <a:ext cx="260180" cy="18243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A503B-4E9E-4E6C-9305-4135BDFD93CA}"/>
              </a:ext>
            </a:extLst>
          </p:cNvPr>
          <p:cNvSpPr txBox="1"/>
          <p:nvPr/>
        </p:nvSpPr>
        <p:spPr>
          <a:xfrm>
            <a:off x="11276012" y="23617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 bytes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CA33A1-7642-47B4-892C-AE4316B5F669}"/>
              </a:ext>
            </a:extLst>
          </p:cNvPr>
          <p:cNvSpPr txBox="1"/>
          <p:nvPr/>
        </p:nvSpPr>
        <p:spPr>
          <a:xfrm>
            <a:off x="11276012" y="47657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55348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09E-CE9B-4923-9EBE-D18ED98D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776E-4DE0-4A85-878C-A750C892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458199" cy="4754564"/>
          </a:xfrm>
        </p:spPr>
        <p:txBody>
          <a:bodyPr/>
          <a:lstStyle/>
          <a:p>
            <a:r>
              <a:rPr lang="en-US" dirty="0"/>
              <a:t>Named memory location stores a </a:t>
            </a:r>
            <a:r>
              <a:rPr lang="en-US" i="1" dirty="0"/>
              <a:t>reference </a:t>
            </a:r>
            <a:r>
              <a:rPr lang="en-US" dirty="0"/>
              <a:t>to the data, not the data itself</a:t>
            </a:r>
          </a:p>
          <a:p>
            <a:r>
              <a:rPr lang="en-US" dirty="0"/>
              <a:t>Contents of the named memory</a:t>
            </a:r>
            <a:br>
              <a:rPr lang="en-US" dirty="0"/>
            </a:br>
            <a:r>
              <a:rPr lang="en-US" dirty="0"/>
              <a:t>location = the address of another</a:t>
            </a:r>
            <a:br>
              <a:rPr lang="en-US" dirty="0"/>
            </a:br>
            <a:r>
              <a:rPr lang="en-US" dirty="0"/>
              <a:t>memory location</a:t>
            </a:r>
          </a:p>
          <a:p>
            <a:r>
              <a:rPr lang="en-US" dirty="0"/>
              <a:t>This location stores the actual data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/>
              <a:t>– and all objects you create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65A5-E6EA-4F45-B5DF-7FCE0A18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F07D6-71BE-4979-9F5D-EBC8D91CE949}"/>
              </a:ext>
            </a:extLst>
          </p:cNvPr>
          <p:cNvSpPr/>
          <p:nvPr/>
        </p:nvSpPr>
        <p:spPr>
          <a:xfrm>
            <a:off x="9374978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9D18F-7DA6-47D0-86F8-92A86358236C}"/>
              </a:ext>
            </a:extLst>
          </p:cNvPr>
          <p:cNvSpPr/>
          <p:nvPr/>
        </p:nvSpPr>
        <p:spPr>
          <a:xfrm>
            <a:off x="9374978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9C17A-196C-4CF3-A01D-9595CCD5616B}"/>
              </a:ext>
            </a:extLst>
          </p:cNvPr>
          <p:cNvSpPr/>
          <p:nvPr/>
        </p:nvSpPr>
        <p:spPr>
          <a:xfrm>
            <a:off x="9374978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6857-73A2-4B97-9C3A-F7BD36FCAD88}"/>
              </a:ext>
            </a:extLst>
          </p:cNvPr>
          <p:cNvSpPr/>
          <p:nvPr/>
        </p:nvSpPr>
        <p:spPr>
          <a:xfrm>
            <a:off x="9374978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42EE3-A8F6-445A-A6B9-05EFC87480E5}"/>
              </a:ext>
            </a:extLst>
          </p:cNvPr>
          <p:cNvSpPr/>
          <p:nvPr/>
        </p:nvSpPr>
        <p:spPr>
          <a:xfrm>
            <a:off x="9374978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DAE7F-185D-4BDB-BFB7-B89731BD7B6F}"/>
              </a:ext>
            </a:extLst>
          </p:cNvPr>
          <p:cNvSpPr/>
          <p:nvPr/>
        </p:nvSpPr>
        <p:spPr>
          <a:xfrm>
            <a:off x="9374978" y="4493306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0DCC4-B297-417A-B8DC-B198937273F7}"/>
              </a:ext>
            </a:extLst>
          </p:cNvPr>
          <p:cNvSpPr txBox="1"/>
          <p:nvPr/>
        </p:nvSpPr>
        <p:spPr>
          <a:xfrm>
            <a:off x="9307865" y="160913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474D0D-DD1D-4F5A-955D-D40673035EEF}"/>
              </a:ext>
            </a:extLst>
          </p:cNvPr>
          <p:cNvCxnSpPr>
            <a:cxnSpLocks/>
          </p:cNvCxnSpPr>
          <p:nvPr/>
        </p:nvCxnSpPr>
        <p:spPr>
          <a:xfrm>
            <a:off x="8689178" y="28931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55D59-1053-457D-B1C6-E02D32FC2145}"/>
              </a:ext>
            </a:extLst>
          </p:cNvPr>
          <p:cNvSpPr txBox="1"/>
          <p:nvPr/>
        </p:nvSpPr>
        <p:spPr>
          <a:xfrm>
            <a:off x="6568298" y="26600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F5EFB6-E250-4CF8-A1E3-4FCBB97FBBE1}"/>
              </a:ext>
            </a:extLst>
          </p:cNvPr>
          <p:cNvSpPr/>
          <p:nvPr/>
        </p:nvSpPr>
        <p:spPr>
          <a:xfrm>
            <a:off x="11310628" y="28931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396F-045D-45DB-9964-886CC205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B850-9E0A-4B2B-8DE9-AA62D7D9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copies the value, but </a:t>
            </a:r>
            <a:r>
              <a:rPr lang="en-US" b="1" dirty="0"/>
              <a:t>not</a:t>
            </a:r>
            <a:r>
              <a:rPr lang="en-US" dirty="0"/>
              <a:t> the data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28D67-ACF9-441D-9D43-5825116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DB2F-3218-4649-A564-BCEFFBC55CCA}"/>
              </a:ext>
            </a:extLst>
          </p:cNvPr>
          <p:cNvSpPr/>
          <p:nvPr/>
        </p:nvSpPr>
        <p:spPr>
          <a:xfrm>
            <a:off x="7770812" y="25908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26F9-5EA7-4A5B-8338-2361FCFE894C}"/>
              </a:ext>
            </a:extLst>
          </p:cNvPr>
          <p:cNvSpPr/>
          <p:nvPr/>
        </p:nvSpPr>
        <p:spPr>
          <a:xfrm>
            <a:off x="7770812" y="30480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14B85-1706-4FE8-B0E3-1EF49195A15A}"/>
              </a:ext>
            </a:extLst>
          </p:cNvPr>
          <p:cNvSpPr/>
          <p:nvPr/>
        </p:nvSpPr>
        <p:spPr>
          <a:xfrm>
            <a:off x="7770812" y="35052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9B79D-6458-48AB-8389-352F6D9AA62A}"/>
              </a:ext>
            </a:extLst>
          </p:cNvPr>
          <p:cNvSpPr/>
          <p:nvPr/>
        </p:nvSpPr>
        <p:spPr>
          <a:xfrm>
            <a:off x="7770812" y="39624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653F-4F18-4987-B2B0-2374F9F30777}"/>
              </a:ext>
            </a:extLst>
          </p:cNvPr>
          <p:cNvSpPr/>
          <p:nvPr/>
        </p:nvSpPr>
        <p:spPr>
          <a:xfrm>
            <a:off x="7770812" y="44196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414C8-A390-42A2-9250-192A897DB608}"/>
              </a:ext>
            </a:extLst>
          </p:cNvPr>
          <p:cNvSpPr/>
          <p:nvPr/>
        </p:nvSpPr>
        <p:spPr>
          <a:xfrm>
            <a:off x="7770812" y="487680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54B84-E7B7-4DF3-954A-72574C82E1FA}"/>
              </a:ext>
            </a:extLst>
          </p:cNvPr>
          <p:cNvSpPr txBox="1"/>
          <p:nvPr/>
        </p:nvSpPr>
        <p:spPr>
          <a:xfrm>
            <a:off x="7703699" y="1992628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C5445-411C-4160-BE78-DCDAB428EA70}"/>
              </a:ext>
            </a:extLst>
          </p:cNvPr>
          <p:cNvCxnSpPr>
            <a:cxnSpLocks/>
          </p:cNvCxnSpPr>
          <p:nvPr/>
        </p:nvCxnSpPr>
        <p:spPr>
          <a:xfrm>
            <a:off x="7085012" y="32766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A79C69-86A1-4296-ACE8-ACA60DD44B62}"/>
              </a:ext>
            </a:extLst>
          </p:cNvPr>
          <p:cNvSpPr txBox="1"/>
          <p:nvPr/>
        </p:nvSpPr>
        <p:spPr>
          <a:xfrm>
            <a:off x="4964132" y="304353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53D720-0777-4C2A-9E2A-56F0E207F7CC}"/>
              </a:ext>
            </a:extLst>
          </p:cNvPr>
          <p:cNvSpPr/>
          <p:nvPr/>
        </p:nvSpPr>
        <p:spPr>
          <a:xfrm>
            <a:off x="9706462" y="3276601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22CCB-EC3C-4856-980D-0640DB6667B5}"/>
              </a:ext>
            </a:extLst>
          </p:cNvPr>
          <p:cNvSpPr txBox="1"/>
          <p:nvPr/>
        </p:nvSpPr>
        <p:spPr>
          <a:xfrm>
            <a:off x="1078900" y="3043536"/>
            <a:ext cx="360547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word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FBF46-3301-4F33-A69F-F14BE9B37503}"/>
              </a:ext>
            </a:extLst>
          </p:cNvPr>
          <p:cNvSpPr txBox="1"/>
          <p:nvPr/>
        </p:nvSpPr>
        <p:spPr>
          <a:xfrm>
            <a:off x="1141412" y="3973324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latin typeface="Consolas" panose="020B0609020204030204" pitchFamily="49" charset="0"/>
              </a:rPr>
              <a:t>word2 = word;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33D9FA-42B2-46A4-8328-28A77468813C}"/>
              </a:ext>
            </a:extLst>
          </p:cNvPr>
          <p:cNvCxnSpPr>
            <a:cxnSpLocks/>
          </p:cNvCxnSpPr>
          <p:nvPr/>
        </p:nvCxnSpPr>
        <p:spPr>
          <a:xfrm>
            <a:off x="7123090" y="41910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C4954B-D269-4559-9A4A-6F3B6F11B6E4}"/>
              </a:ext>
            </a:extLst>
          </p:cNvPr>
          <p:cNvSpPr txBox="1"/>
          <p:nvPr/>
        </p:nvSpPr>
        <p:spPr>
          <a:xfrm>
            <a:off x="4899404" y="395793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72C0E-40DB-4C91-BFCE-D29FF442402D}"/>
              </a:ext>
            </a:extLst>
          </p:cNvPr>
          <p:cNvSpPr/>
          <p:nvPr/>
        </p:nvSpPr>
        <p:spPr>
          <a:xfrm>
            <a:off x="9828212" y="4191001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429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1F0-639D-4B25-880E-752A57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Memory 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FD9FE-A882-4D9A-84A8-077C5AEF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D3D37-CCFF-4C6B-BAA2-8DE607E35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638800" cy="4760704"/>
          </a:xfrm>
        </p:spPr>
        <p:txBody>
          <a:bodyPr/>
          <a:lstStyle/>
          <a:p>
            <a:r>
              <a:rPr lang="en-US" dirty="0"/>
              <a:t>A variable names a </a:t>
            </a:r>
            <a:r>
              <a:rPr lang="en-US" i="1" dirty="0"/>
              <a:t>memory location</a:t>
            </a:r>
            <a:r>
              <a:rPr lang="en-US" dirty="0"/>
              <a:t> in which to store data</a:t>
            </a:r>
          </a:p>
          <a:p>
            <a:r>
              <a:rPr lang="en-US" dirty="0"/>
              <a:t>Declaring a variable = reserving memory, giving it a name</a:t>
            </a:r>
          </a:p>
          <a:p>
            <a:r>
              <a:rPr lang="en-US" dirty="0"/>
              <a:t>Assigning a variable = storing data to that address in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623F0-04CD-4383-B420-904F2C881D75}"/>
              </a:ext>
            </a:extLst>
          </p:cNvPr>
          <p:cNvSpPr/>
          <p:nvPr/>
        </p:nvSpPr>
        <p:spPr>
          <a:xfrm>
            <a:off x="9447212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05274-7EE2-4AB1-8163-8B4BEF5144A3}"/>
              </a:ext>
            </a:extLst>
          </p:cNvPr>
          <p:cNvSpPr/>
          <p:nvPr/>
        </p:nvSpPr>
        <p:spPr>
          <a:xfrm>
            <a:off x="9447212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C800E-7FD9-41B7-94A0-0E092B973896}"/>
              </a:ext>
            </a:extLst>
          </p:cNvPr>
          <p:cNvSpPr/>
          <p:nvPr/>
        </p:nvSpPr>
        <p:spPr>
          <a:xfrm>
            <a:off x="944721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9E710-2BC4-4F38-BEE4-1FFEEA562189}"/>
              </a:ext>
            </a:extLst>
          </p:cNvPr>
          <p:cNvSpPr/>
          <p:nvPr/>
        </p:nvSpPr>
        <p:spPr>
          <a:xfrm>
            <a:off x="944721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2CC51-7D4D-48FC-9D5C-B685B28BC49C}"/>
              </a:ext>
            </a:extLst>
          </p:cNvPr>
          <p:cNvSpPr/>
          <p:nvPr/>
        </p:nvSpPr>
        <p:spPr>
          <a:xfrm>
            <a:off x="9447212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F1E26-E79B-4C8B-A07D-3987CD36D314}"/>
              </a:ext>
            </a:extLst>
          </p:cNvPr>
          <p:cNvSpPr/>
          <p:nvPr/>
        </p:nvSpPr>
        <p:spPr>
          <a:xfrm>
            <a:off x="9447212" y="4493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83B63-D5F4-46E6-A13E-A13D9736975E}"/>
              </a:ext>
            </a:extLst>
          </p:cNvPr>
          <p:cNvSpPr txBox="1"/>
          <p:nvPr/>
        </p:nvSpPr>
        <p:spPr>
          <a:xfrm>
            <a:off x="938009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3A257-F841-4C01-8C55-56DF3AFC5504}"/>
              </a:ext>
            </a:extLst>
          </p:cNvPr>
          <p:cNvSpPr/>
          <p:nvPr/>
        </p:nvSpPr>
        <p:spPr>
          <a:xfrm>
            <a:off x="9447212" y="4950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0.08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CCAA0-1273-4E3A-A365-01ED2B5BCD0A}"/>
              </a:ext>
            </a:extLst>
          </p:cNvPr>
          <p:cNvSpPr/>
          <p:nvPr/>
        </p:nvSpPr>
        <p:spPr>
          <a:xfrm>
            <a:off x="9447212" y="5407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C699-BABE-435A-A66C-1660FE182A69}"/>
              </a:ext>
            </a:extLst>
          </p:cNvPr>
          <p:cNvSpPr txBox="1"/>
          <p:nvPr/>
        </p:nvSpPr>
        <p:spPr>
          <a:xfrm>
            <a:off x="7312598" y="262604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02F1F-75F2-4BB3-A645-D0409A630A32}"/>
              </a:ext>
            </a:extLst>
          </p:cNvPr>
          <p:cNvCxnSpPr/>
          <p:nvPr/>
        </p:nvCxnSpPr>
        <p:spPr>
          <a:xfrm>
            <a:off x="8380412" y="28931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0D248A-2564-4E3E-9A31-E305D47F74DB}"/>
              </a:ext>
            </a:extLst>
          </p:cNvPr>
          <p:cNvSpPr txBox="1"/>
          <p:nvPr/>
        </p:nvSpPr>
        <p:spPr>
          <a:xfrm>
            <a:off x="6656474" y="40361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year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51FC20-61E6-4BC5-B613-792799A0A8B2}"/>
              </a:ext>
            </a:extLst>
          </p:cNvPr>
          <p:cNvCxnSpPr/>
          <p:nvPr/>
        </p:nvCxnSpPr>
        <p:spPr>
          <a:xfrm>
            <a:off x="8285446" y="42647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27FEE2-FC4E-4928-A1D7-6E84CC67AC0B}"/>
              </a:ext>
            </a:extLst>
          </p:cNvPr>
          <p:cNvSpPr txBox="1"/>
          <p:nvPr/>
        </p:nvSpPr>
        <p:spPr>
          <a:xfrm>
            <a:off x="6250444" y="499524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tax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E7ABB-588B-4E1F-B558-F14256EBD14F}"/>
              </a:ext>
            </a:extLst>
          </p:cNvPr>
          <p:cNvCxnSpPr/>
          <p:nvPr/>
        </p:nvCxnSpPr>
        <p:spPr>
          <a:xfrm>
            <a:off x="8329656" y="5230399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4D64F0-2409-4B6F-9474-C631C9B770CD}"/>
              </a:ext>
            </a:extLst>
          </p:cNvPr>
          <p:cNvSpPr txBox="1"/>
          <p:nvPr/>
        </p:nvSpPr>
        <p:spPr>
          <a:xfrm>
            <a:off x="6665017" y="1901454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1B25E-4895-44F3-8BD5-73B832FF7723}"/>
              </a:ext>
            </a:extLst>
          </p:cNvPr>
          <p:cNvSpPr txBox="1"/>
          <p:nvPr/>
        </p:nvSpPr>
        <p:spPr>
          <a:xfrm>
            <a:off x="6514779" y="3260343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6E0ADD-BEF1-4921-9EA1-AA3FD099E4A3}"/>
              </a:ext>
            </a:extLst>
          </p:cNvPr>
          <p:cNvSpPr/>
          <p:nvPr/>
        </p:nvSpPr>
        <p:spPr>
          <a:xfrm>
            <a:off x="10285412" y="772554"/>
            <a:ext cx="1804616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Numeric variables have a default value of 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D57739-CC99-42E3-AF9C-BB1EFFF2CB30}"/>
              </a:ext>
            </a:extLst>
          </p:cNvPr>
          <p:cNvCxnSpPr>
            <a:stCxn id="28" idx="2"/>
          </p:cNvCxnSpPr>
          <p:nvPr/>
        </p:nvCxnSpPr>
        <p:spPr>
          <a:xfrm flipH="1">
            <a:off x="10742612" y="1534554"/>
            <a:ext cx="445108" cy="132143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9B9-CB48-400D-957F-9909F661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by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0837-76F5-45AC-A85F-B911EF2A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memory do you use to store each variable?</a:t>
                </a:r>
              </a:p>
              <a:p>
                <a:pPr lvl="1"/>
                <a:r>
                  <a:rPr lang="en-US" dirty="0"/>
                  <a:t>Depends on the size of the number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= 1 byte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0…255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is </a:t>
                </a:r>
                <a:r>
                  <a:rPr lang="en-US" i="1" dirty="0"/>
                  <a:t>unsigned</a:t>
                </a:r>
                <a:r>
                  <a:rPr lang="en-US" dirty="0"/>
                  <a:t> by default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  <a:blipFill>
                <a:blip r:embed="rId2"/>
                <a:stretch>
                  <a:fillRect l="-1674" t="-1408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348DB1-4F5F-4E8D-BDAB-FC3F7911A385}"/>
              </a:ext>
            </a:extLst>
          </p:cNvPr>
          <p:cNvSpPr txBox="1"/>
          <p:nvPr/>
        </p:nvSpPr>
        <p:spPr>
          <a:xfrm>
            <a:off x="11163709" y="1638244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byte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8A7CE-E65E-4120-8AC2-74F1AD61E588}"/>
              </a:ext>
            </a:extLst>
          </p:cNvPr>
          <p:cNvSpPr/>
          <p:nvPr/>
        </p:nvSpPr>
        <p:spPr>
          <a:xfrm>
            <a:off x="9133619" y="1772357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EB621-5E78-4734-BF5D-0106B82DDDE9}"/>
              </a:ext>
            </a:extLst>
          </p:cNvPr>
          <p:cNvSpPr/>
          <p:nvPr/>
        </p:nvSpPr>
        <p:spPr>
          <a:xfrm>
            <a:off x="9133619" y="2031101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0E7B3-9C73-4EE5-9232-4AD2FCEC4A25}"/>
              </a:ext>
            </a:extLst>
          </p:cNvPr>
          <p:cNvSpPr/>
          <p:nvPr/>
        </p:nvSpPr>
        <p:spPr>
          <a:xfrm>
            <a:off x="9133619" y="2289845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C284C-E71F-490F-9111-3EAC4DA827AA}"/>
              </a:ext>
            </a:extLst>
          </p:cNvPr>
          <p:cNvSpPr/>
          <p:nvPr/>
        </p:nvSpPr>
        <p:spPr>
          <a:xfrm>
            <a:off x="9133619" y="2548589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FB88-53F4-440B-82F5-79494BFD1CEB}"/>
              </a:ext>
            </a:extLst>
          </p:cNvPr>
          <p:cNvSpPr/>
          <p:nvPr/>
        </p:nvSpPr>
        <p:spPr>
          <a:xfrm>
            <a:off x="9133619" y="280733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6D7F1-5483-487E-824A-F2AA41D0DF74}"/>
              </a:ext>
            </a:extLst>
          </p:cNvPr>
          <p:cNvSpPr/>
          <p:nvPr/>
        </p:nvSpPr>
        <p:spPr>
          <a:xfrm>
            <a:off x="9133619" y="3066076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EEC9E-4857-46F8-97D3-C941BFB0C1FB}"/>
              </a:ext>
            </a:extLst>
          </p:cNvPr>
          <p:cNvSpPr/>
          <p:nvPr/>
        </p:nvSpPr>
        <p:spPr>
          <a:xfrm>
            <a:off x="9133619" y="3317385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BBA1D-B273-4ED0-BCB1-405922875108}"/>
              </a:ext>
            </a:extLst>
          </p:cNvPr>
          <p:cNvSpPr/>
          <p:nvPr/>
        </p:nvSpPr>
        <p:spPr>
          <a:xfrm>
            <a:off x="9133619" y="3576129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00367-5D64-44F0-9F77-A03FE200502F}"/>
              </a:ext>
            </a:extLst>
          </p:cNvPr>
          <p:cNvSpPr/>
          <p:nvPr/>
        </p:nvSpPr>
        <p:spPr>
          <a:xfrm>
            <a:off x="9133619" y="383487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E6C45-4C08-4B39-A374-4618E55065D0}"/>
              </a:ext>
            </a:extLst>
          </p:cNvPr>
          <p:cNvSpPr/>
          <p:nvPr/>
        </p:nvSpPr>
        <p:spPr>
          <a:xfrm>
            <a:off x="9133619" y="4093617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ED2E6-0410-42F5-8B4C-4401466C4500}"/>
              </a:ext>
            </a:extLst>
          </p:cNvPr>
          <p:cNvSpPr/>
          <p:nvPr/>
        </p:nvSpPr>
        <p:spPr>
          <a:xfrm>
            <a:off x="9133619" y="4350400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C4763-A0E8-4765-8E58-875E9AA0FE94}"/>
              </a:ext>
            </a:extLst>
          </p:cNvPr>
          <p:cNvSpPr/>
          <p:nvPr/>
        </p:nvSpPr>
        <p:spPr>
          <a:xfrm>
            <a:off x="9133619" y="4607183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A5C5B9C-BC96-4D32-ACE7-74B4B6A496DD}"/>
              </a:ext>
            </a:extLst>
          </p:cNvPr>
          <p:cNvSpPr/>
          <p:nvPr/>
        </p:nvSpPr>
        <p:spPr>
          <a:xfrm>
            <a:off x="8692108" y="1781216"/>
            <a:ext cx="381000" cy="103497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224B4-F487-4564-A7BA-649E4912336F}"/>
              </a:ext>
            </a:extLst>
          </p:cNvPr>
          <p:cNvSpPr txBox="1"/>
          <p:nvPr/>
        </p:nvSpPr>
        <p:spPr>
          <a:xfrm>
            <a:off x="6939508" y="20570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8100F66-9F41-4E79-BE29-F2E7BAEC0182}"/>
              </a:ext>
            </a:extLst>
          </p:cNvPr>
          <p:cNvSpPr/>
          <p:nvPr/>
        </p:nvSpPr>
        <p:spPr>
          <a:xfrm>
            <a:off x="8692108" y="2828220"/>
            <a:ext cx="381000" cy="1752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3925C-DA73-47F2-8B60-4DCC5AAF88EF}"/>
              </a:ext>
            </a:extLst>
          </p:cNvPr>
          <p:cNvSpPr txBox="1"/>
          <p:nvPr/>
        </p:nvSpPr>
        <p:spPr>
          <a:xfrm>
            <a:off x="6642924" y="346026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myLong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30AAB9-0C3A-4ECF-8087-E02905398C5B}"/>
              </a:ext>
            </a:extLst>
          </p:cNvPr>
          <p:cNvSpPr/>
          <p:nvPr/>
        </p:nvSpPr>
        <p:spPr>
          <a:xfrm>
            <a:off x="9133619" y="4863966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C5A15-0152-4BD2-A3B3-3B4252678BC0}"/>
              </a:ext>
            </a:extLst>
          </p:cNvPr>
          <p:cNvSpPr/>
          <p:nvPr/>
        </p:nvSpPr>
        <p:spPr>
          <a:xfrm>
            <a:off x="9133619" y="5120749"/>
            <a:ext cx="2057400" cy="256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50EF6C5-52E3-4A7D-89FD-734DB0A2E6AB}"/>
              </a:ext>
            </a:extLst>
          </p:cNvPr>
          <p:cNvSpPr/>
          <p:nvPr/>
        </p:nvSpPr>
        <p:spPr>
          <a:xfrm>
            <a:off x="8692108" y="4607183"/>
            <a:ext cx="381000" cy="51356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DC5DDA-D152-4347-B870-EC3C89E4CC82}"/>
              </a:ext>
            </a:extLst>
          </p:cNvPr>
          <p:cNvSpPr txBox="1"/>
          <p:nvPr/>
        </p:nvSpPr>
        <p:spPr>
          <a:xfrm>
            <a:off x="6323012" y="460326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short </a:t>
            </a:r>
            <a:r>
              <a:rPr lang="en-US" dirty="0" err="1">
                <a:latin typeface="Consolas" panose="020B0609020204030204" pitchFamily="49" charset="0"/>
              </a:rPr>
              <a:t>myShort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C700FB-F48F-4211-83F3-493DA696B7E1}"/>
              </a:ext>
            </a:extLst>
          </p:cNvPr>
          <p:cNvSpPr txBox="1"/>
          <p:nvPr/>
        </p:nvSpPr>
        <p:spPr>
          <a:xfrm>
            <a:off x="6577830" y="50183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byte </a:t>
            </a:r>
            <a:r>
              <a:rPr lang="en-US" dirty="0" err="1">
                <a:latin typeface="Consolas" panose="020B0609020204030204" pitchFamily="49" charset="0"/>
              </a:rPr>
              <a:t>myByte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ADDFB1-241E-4E49-B101-57CCEFF9AD0F}"/>
              </a:ext>
            </a:extLst>
          </p:cNvPr>
          <p:cNvCxnSpPr>
            <a:stCxn id="33" idx="3"/>
          </p:cNvCxnSpPr>
          <p:nvPr/>
        </p:nvCxnSpPr>
        <p:spPr>
          <a:xfrm>
            <a:off x="8631597" y="5249140"/>
            <a:ext cx="441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C7C45E-4106-4743-864D-8CC2D4AFD701}"/>
              </a:ext>
            </a:extLst>
          </p:cNvPr>
          <p:cNvSpPr txBox="1"/>
          <p:nvPr/>
        </p:nvSpPr>
        <p:spPr>
          <a:xfrm>
            <a:off x="9097079" y="121920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</p:spTree>
    <p:extLst>
      <p:ext uri="{BB962C8B-B14F-4D97-AF65-F5344CB8AC3E}">
        <p14:creationId xmlns:p14="http://schemas.microsoft.com/office/powerpoint/2010/main" val="15184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6DF-1215-4A70-822F-A1B9DBA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2971800"/>
              </a:xfrm>
            </p:spPr>
            <p:txBody>
              <a:bodyPr/>
              <a:lstStyle/>
              <a:p>
                <a:r>
                  <a:rPr lang="en-US" dirty="0"/>
                  <a:t>Unsigned versions of types can store larger (positive) values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Storing the plus/minus sign takes one bit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2971800"/>
              </a:xfrm>
              <a:blipFill>
                <a:blip r:embed="rId2"/>
                <a:stretch>
                  <a:fillRect l="-935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11AB-7FDF-4283-BDEB-42D231B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9D56E-33F1-4956-90FB-D2C924164E90}"/>
              </a:ext>
            </a:extLst>
          </p:cNvPr>
          <p:cNvSpPr/>
          <p:nvPr/>
        </p:nvSpPr>
        <p:spPr>
          <a:xfrm>
            <a:off x="3423073" y="454406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74DCC-2EEB-490B-91FF-6279221A89BA}"/>
              </a:ext>
            </a:extLst>
          </p:cNvPr>
          <p:cNvSpPr/>
          <p:nvPr/>
        </p:nvSpPr>
        <p:spPr>
          <a:xfrm>
            <a:off x="5023273" y="454406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D5EED-43F3-47A9-91E4-CF0602C98E58}"/>
              </a:ext>
            </a:extLst>
          </p:cNvPr>
          <p:cNvSpPr/>
          <p:nvPr/>
        </p:nvSpPr>
        <p:spPr>
          <a:xfrm>
            <a:off x="6623473" y="454406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965E7-11D0-440A-BDBD-9E458305E211}"/>
              </a:ext>
            </a:extLst>
          </p:cNvPr>
          <p:cNvSpPr/>
          <p:nvPr/>
        </p:nvSpPr>
        <p:spPr>
          <a:xfrm>
            <a:off x="8223673" y="4544067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EE155-7A82-48B9-8CAA-9D30C614011B}"/>
              </a:ext>
            </a:extLst>
          </p:cNvPr>
          <p:cNvSpPr/>
          <p:nvPr/>
        </p:nvSpPr>
        <p:spPr>
          <a:xfrm>
            <a:off x="3651672" y="5257800"/>
            <a:ext cx="13716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0C251-89BC-43AC-B6C1-FC127101C4B3}"/>
              </a:ext>
            </a:extLst>
          </p:cNvPr>
          <p:cNvSpPr/>
          <p:nvPr/>
        </p:nvSpPr>
        <p:spPr>
          <a:xfrm>
            <a:off x="5023298" y="5257800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4242-207A-46C8-988F-C448340A4C08}"/>
              </a:ext>
            </a:extLst>
          </p:cNvPr>
          <p:cNvSpPr/>
          <p:nvPr/>
        </p:nvSpPr>
        <p:spPr>
          <a:xfrm>
            <a:off x="6623498" y="525779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C73D2-9036-4C1C-93AD-1769BA3240A6}"/>
              </a:ext>
            </a:extLst>
          </p:cNvPr>
          <p:cNvSpPr/>
          <p:nvPr/>
        </p:nvSpPr>
        <p:spPr>
          <a:xfrm>
            <a:off x="8223698" y="525779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D1896-1D47-44A0-A95A-ABC84E13CD6F}"/>
              </a:ext>
            </a:extLst>
          </p:cNvPr>
          <p:cNvSpPr/>
          <p:nvPr/>
        </p:nvSpPr>
        <p:spPr>
          <a:xfrm>
            <a:off x="3423073" y="5257798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32B85-71AA-442F-BF91-A987B5FD276A}"/>
              </a:ext>
            </a:extLst>
          </p:cNvPr>
          <p:cNvSpPr txBox="1"/>
          <p:nvPr/>
        </p:nvSpPr>
        <p:spPr>
          <a:xfrm>
            <a:off x="3718868" y="404083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B164F-0B12-4074-B52E-80CB1ACE7F07}"/>
              </a:ext>
            </a:extLst>
          </p:cNvPr>
          <p:cNvSpPr txBox="1"/>
          <p:nvPr/>
        </p:nvSpPr>
        <p:spPr>
          <a:xfrm>
            <a:off x="5319068" y="4040829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6A21A-2B03-49C6-9D2A-2D77A3AFDCCC}"/>
              </a:ext>
            </a:extLst>
          </p:cNvPr>
          <p:cNvSpPr txBox="1"/>
          <p:nvPr/>
        </p:nvSpPr>
        <p:spPr>
          <a:xfrm>
            <a:off x="6921159" y="401379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872F8-B877-4C0D-B876-C6999C4757FD}"/>
              </a:ext>
            </a:extLst>
          </p:cNvPr>
          <p:cNvSpPr txBox="1"/>
          <p:nvPr/>
        </p:nvSpPr>
        <p:spPr>
          <a:xfrm>
            <a:off x="8529887" y="400463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685984-7A5D-497B-A9FD-94A1518EEF49}"/>
              </a:ext>
            </a:extLst>
          </p:cNvPr>
          <p:cNvCxnSpPr>
            <a:cxnSpLocks/>
          </p:cNvCxnSpPr>
          <p:nvPr/>
        </p:nvCxnSpPr>
        <p:spPr>
          <a:xfrm flipV="1">
            <a:off x="3526390" y="5691980"/>
            <a:ext cx="0" cy="43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ABBCFC-DF38-4F33-8CE5-5DF32DD14763}"/>
              </a:ext>
            </a:extLst>
          </p:cNvPr>
          <p:cNvSpPr txBox="1"/>
          <p:nvPr/>
        </p:nvSpPr>
        <p:spPr>
          <a:xfrm>
            <a:off x="2889673" y="6042151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 bit</a:t>
            </a:r>
            <a:r>
              <a:rPr lang="en-US" dirty="0"/>
              <a:t>: 0 for +, 1 for –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A0EAB-3F2A-4202-A2B9-D7F0C280E2B6}"/>
                  </a:ext>
                </a:extLst>
              </p:cNvPr>
              <p:cNvSpPr txBox="1"/>
              <p:nvPr/>
            </p:nvSpPr>
            <p:spPr>
              <a:xfrm>
                <a:off x="1239447" y="4231906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A0EAB-3F2A-4202-A2B9-D7F0C280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47" y="4231906"/>
                <a:ext cx="1826077" cy="461665"/>
              </a:xfrm>
              <a:prstGeom prst="rect">
                <a:avLst/>
              </a:prstGeom>
              <a:blipFill>
                <a:blip r:embed="rId3"/>
                <a:stretch>
                  <a:fillRect l="-5000" t="-10526" r="-43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77E07-BD48-4D92-9F3B-253F117D80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65524" y="4462739"/>
            <a:ext cx="460866" cy="214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5B2341-9958-4B7B-8919-5007A5B01727}"/>
                  </a:ext>
                </a:extLst>
              </p:cNvPr>
              <p:cNvSpPr txBox="1"/>
              <p:nvPr/>
            </p:nvSpPr>
            <p:spPr>
              <a:xfrm>
                <a:off x="10135735" y="4447527"/>
                <a:ext cx="169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5B2341-9958-4B7B-8919-5007A5B0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735" y="4447527"/>
                <a:ext cx="1696234" cy="461665"/>
              </a:xfrm>
              <a:prstGeom prst="rect">
                <a:avLst/>
              </a:prstGeom>
              <a:blipFill>
                <a:blip r:embed="rId4"/>
                <a:stretch>
                  <a:fillRect l="-5755" t="-10667" r="-46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BC22E-F93F-47F6-816A-36BB7DC322E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689161" y="4678360"/>
            <a:ext cx="446574" cy="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363CC-8867-41C9-BE5B-E11EF89D23CE}"/>
                  </a:ext>
                </a:extLst>
              </p:cNvPr>
              <p:cNvSpPr txBox="1"/>
              <p:nvPr/>
            </p:nvSpPr>
            <p:spPr>
              <a:xfrm>
                <a:off x="1144135" y="4863715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363CC-8867-41C9-BE5B-E11EF89D2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5" y="4863715"/>
                <a:ext cx="1826077" cy="461665"/>
              </a:xfrm>
              <a:prstGeom prst="rect">
                <a:avLst/>
              </a:prstGeom>
              <a:blipFill>
                <a:blip r:embed="rId5"/>
                <a:stretch>
                  <a:fillRect l="-5351" t="-10526" r="-43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0D22D8-5151-450A-8828-7EBC0F78D74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970212" y="5094548"/>
            <a:ext cx="800100" cy="19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77DAD0-DEFC-4C29-B608-93E262BD651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970212" y="4838570"/>
            <a:ext cx="833886" cy="25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b="1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6253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F85-717A-4042-8B63-467C037C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748D-7A95-4754-93F2-DC37FDB7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significant figures do you care about?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  <a:r>
              <a:rPr lang="en-US" i="1" dirty="0"/>
              <a:t>approximations</a:t>
            </a:r>
            <a:r>
              <a:rPr lang="en-US" dirty="0"/>
              <a:t> of decimal values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</a:t>
            </a:r>
            <a:r>
              <a:rPr lang="en-US" i="1" dirty="0"/>
              <a:t>exact</a:t>
            </a:r>
            <a:r>
              <a:rPr lang="en-US" dirty="0"/>
              <a:t> decimal values, as long as they fit in range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350A-DDD4-4A9B-AA8E-79EA3236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7895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07895" r="-6470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8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684E-6DF8-42AF-BD84-796BB35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2699-8A38-4A86-8CE8-874D74ED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use </a:t>
            </a:r>
            <a:r>
              <a:rPr lang="en-US" b="1" dirty="0"/>
              <a:t>binary</a:t>
            </a:r>
            <a:r>
              <a:rPr lang="en-US" dirty="0"/>
              <a:t> (base 2) fractions: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50" dirty="0"/>
          </a:p>
          <a:p>
            <a:r>
              <a:rPr lang="en-US" dirty="0"/>
              <a:t>Why “floating point”? Actually it’s binary scientific notation: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6CBB-CF28-40ED-9485-AF5BDBF7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09C8-2827-4A4D-9A4A-6CD66CF52A08}"/>
              </a:ext>
            </a:extLst>
          </p:cNvPr>
          <p:cNvSpPr txBox="1"/>
          <p:nvPr/>
        </p:nvSpPr>
        <p:spPr>
          <a:xfrm>
            <a:off x="5027612" y="2514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EF27-0E6F-4955-A6C0-501F5532BDB4}"/>
              </a:ext>
            </a:extLst>
          </p:cNvPr>
          <p:cNvCxnSpPr>
            <a:cxnSpLocks/>
          </p:cNvCxnSpPr>
          <p:nvPr/>
        </p:nvCxnSpPr>
        <p:spPr>
          <a:xfrm>
            <a:off x="5830450" y="239268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9F76B-D67C-4ED9-9879-F1E2EE830DC0}"/>
              </a:ext>
            </a:extLst>
          </p:cNvPr>
          <p:cNvCxnSpPr>
            <a:cxnSpLocks/>
          </p:cNvCxnSpPr>
          <p:nvPr/>
        </p:nvCxnSpPr>
        <p:spPr>
          <a:xfrm>
            <a:off x="5519010" y="2395081"/>
            <a:ext cx="37475" cy="271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C523D-3440-485F-A370-23B05BEEC653}"/>
              </a:ext>
            </a:extLst>
          </p:cNvPr>
          <p:cNvCxnSpPr>
            <a:cxnSpLocks/>
          </p:cNvCxnSpPr>
          <p:nvPr/>
        </p:nvCxnSpPr>
        <p:spPr>
          <a:xfrm>
            <a:off x="5106896" y="2399777"/>
            <a:ext cx="124723" cy="2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7CDC6-A54A-47A5-872F-D4091E08A5E5}"/>
              </a:ext>
            </a:extLst>
          </p:cNvPr>
          <p:cNvSpPr txBox="1"/>
          <p:nvPr/>
        </p:nvSpPr>
        <p:spPr>
          <a:xfrm>
            <a:off x="6214763" y="198715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77466-8D90-46D8-9F3F-A97215A45FF5}"/>
              </a:ext>
            </a:extLst>
          </p:cNvPr>
          <p:cNvSpPr txBox="1"/>
          <p:nvPr/>
        </p:nvSpPr>
        <p:spPr>
          <a:xfrm>
            <a:off x="5679694" y="200387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0E9AE-E3C9-42C3-90CB-C5B0A3039741}"/>
              </a:ext>
            </a:extLst>
          </p:cNvPr>
          <p:cNvSpPr txBox="1"/>
          <p:nvPr/>
        </p:nvSpPr>
        <p:spPr>
          <a:xfrm>
            <a:off x="5304300" y="200463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A71B7-9A18-427D-A24B-FA85C7409AC5}"/>
              </a:ext>
            </a:extLst>
          </p:cNvPr>
          <p:cNvSpPr txBox="1"/>
          <p:nvPr/>
        </p:nvSpPr>
        <p:spPr>
          <a:xfrm>
            <a:off x="4875212" y="202005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3A9B80-BCF2-461D-BF31-BD6565407ED1}"/>
              </a:ext>
            </a:extLst>
          </p:cNvPr>
          <p:cNvCxnSpPr>
            <a:cxnSpLocks/>
          </p:cNvCxnSpPr>
          <p:nvPr/>
        </p:nvCxnSpPr>
        <p:spPr>
          <a:xfrm>
            <a:off x="6376421" y="239977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71538C-94A3-4950-8A01-DD24F4860458}"/>
              </a:ext>
            </a:extLst>
          </p:cNvPr>
          <p:cNvSpPr txBox="1"/>
          <p:nvPr/>
        </p:nvSpPr>
        <p:spPr>
          <a:xfrm>
            <a:off x="6618462" y="198193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26AAD-4289-4A6E-A4C8-850E9EFD9126}"/>
              </a:ext>
            </a:extLst>
          </p:cNvPr>
          <p:cNvCxnSpPr>
            <a:cxnSpLocks/>
          </p:cNvCxnSpPr>
          <p:nvPr/>
        </p:nvCxnSpPr>
        <p:spPr>
          <a:xfrm flipH="1">
            <a:off x="6692251" y="2362200"/>
            <a:ext cx="7861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48D7C-11E1-418E-9674-A75A9D9D9077}"/>
              </a:ext>
            </a:extLst>
          </p:cNvPr>
          <p:cNvSpPr txBox="1"/>
          <p:nvPr/>
        </p:nvSpPr>
        <p:spPr>
          <a:xfrm>
            <a:off x="4466239" y="3156090"/>
            <a:ext cx="218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4+1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/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D997A18-596E-4C0F-A89F-F4496DB53611}"/>
              </a:ext>
            </a:extLst>
          </p:cNvPr>
          <p:cNvSpPr txBox="1"/>
          <p:nvPr/>
        </p:nvSpPr>
        <p:spPr>
          <a:xfrm>
            <a:off x="7208103" y="3163187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5.25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6EDDE-14C4-4BCE-ABA8-D8486FDD43B0}"/>
              </a:ext>
            </a:extLst>
          </p:cNvPr>
          <p:cNvSpPr txBox="1"/>
          <p:nvPr/>
        </p:nvSpPr>
        <p:spPr>
          <a:xfrm>
            <a:off x="4655539" y="4454375"/>
            <a:ext cx="287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10101e-10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D70E7-5339-4EF4-8728-9B1C8E3ECE30}"/>
              </a:ext>
            </a:extLst>
          </p:cNvPr>
          <p:cNvSpPr txBox="1"/>
          <p:nvPr/>
        </p:nvSpPr>
        <p:spPr>
          <a:xfrm>
            <a:off x="2894012" y="457748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08155-E748-40BB-8803-9752A1116896}"/>
              </a:ext>
            </a:extLst>
          </p:cNvPr>
          <p:cNvSpPr txBox="1"/>
          <p:nvPr/>
        </p:nvSpPr>
        <p:spPr>
          <a:xfrm>
            <a:off x="7868507" y="457748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069BB5-9BC8-4026-9BFF-D3197789039A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4244062" y="4808318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91B0FA-C18B-446F-AC0D-3A342F532E47}"/>
              </a:ext>
            </a:extLst>
          </p:cNvPr>
          <p:cNvCxnSpPr>
            <a:stCxn id="33" idx="1"/>
          </p:cNvCxnSpPr>
          <p:nvPr/>
        </p:nvCxnSpPr>
        <p:spPr>
          <a:xfrm flipH="1">
            <a:off x="7313613" y="4808318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/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21⋅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F411CAC-8318-4AAA-A2AC-45EE12336651}"/>
              </a:ext>
            </a:extLst>
          </p:cNvPr>
          <p:cNvSpPr txBox="1"/>
          <p:nvPr/>
        </p:nvSpPr>
        <p:spPr>
          <a:xfrm>
            <a:off x="3422884" y="563906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0EF5E9-2250-42CD-9E5C-1616B0FBB2A5}"/>
              </a:ext>
            </a:extLst>
          </p:cNvPr>
          <p:cNvCxnSpPr>
            <a:cxnSpLocks/>
          </p:cNvCxnSpPr>
          <p:nvPr/>
        </p:nvCxnSpPr>
        <p:spPr>
          <a:xfrm flipH="1">
            <a:off x="4570412" y="5095865"/>
            <a:ext cx="661207" cy="71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C4E49-5E6E-4492-BF50-D6AD30C48950}"/>
              </a:ext>
            </a:extLst>
          </p:cNvPr>
          <p:cNvSpPr txBox="1"/>
          <p:nvPr/>
        </p:nvSpPr>
        <p:spPr>
          <a:xfrm>
            <a:off x="2551582" y="5148011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“.” left by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97F61-DD98-48AA-A632-58680B39E08A}"/>
              </a:ext>
            </a:extLst>
          </p:cNvPr>
          <p:cNvCxnSpPr/>
          <p:nvPr/>
        </p:nvCxnSpPr>
        <p:spPr>
          <a:xfrm>
            <a:off x="6376421" y="5095865"/>
            <a:ext cx="580786" cy="707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577E56-056D-4A1D-8E0C-89EB3BB8AE7F}"/>
              </a:ext>
            </a:extLst>
          </p:cNvPr>
          <p:cNvSpPr txBox="1"/>
          <p:nvPr/>
        </p:nvSpPr>
        <p:spPr>
          <a:xfrm>
            <a:off x="6731556" y="5116706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read it as a decimal</a:t>
            </a:r>
          </a:p>
        </p:txBody>
      </p:sp>
    </p:spTree>
    <p:extLst>
      <p:ext uri="{BB962C8B-B14F-4D97-AF65-F5344CB8AC3E}">
        <p14:creationId xmlns:p14="http://schemas.microsoft.com/office/powerpoint/2010/main" val="41238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  <p:bldP spid="43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53F5-544C-43EC-8042-4C4E265A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Decimals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decimal (base 10) fractions can’t be expressed in binary</a:t>
                </a:r>
              </a:p>
              <a:p>
                <a:r>
                  <a:rPr lang="en-US" sz="3200" dirty="0"/>
                  <a:t>Decimal 0.1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. </a:t>
                </a:r>
                <a:r>
                  <a:rPr lang="en-US" dirty="0"/>
                  <a:t>Can you 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as a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Truncating the infinite sequence leads to errors, just like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8087-15D4-428B-ABE7-FB30496F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3055E-8EEF-440E-9274-8EF994802782}"/>
              </a:ext>
            </a:extLst>
          </p:cNvPr>
          <p:cNvSpPr txBox="1"/>
          <p:nvPr/>
        </p:nvSpPr>
        <p:spPr>
          <a:xfrm>
            <a:off x="3503612" y="3692469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.000110011…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39ECD-45C8-4825-8A16-3B508C7211C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99352" y="3526760"/>
            <a:ext cx="17586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/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/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15A7A-ED4E-4289-97AE-B53E1D747B2C}"/>
              </a:ext>
            </a:extLst>
          </p:cNvPr>
          <p:cNvCxnSpPr>
            <a:cxnSpLocks/>
          </p:cNvCxnSpPr>
          <p:nvPr/>
        </p:nvCxnSpPr>
        <p:spPr>
          <a:xfrm>
            <a:off x="5159374" y="35331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/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/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90B6AB-A321-446C-9AA4-E7E91D46541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30599" y="3526760"/>
            <a:ext cx="12214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CA2C5F-AD7B-40D0-B279-33AFA18889A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73237" y="3526760"/>
            <a:ext cx="135938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23618-1EAD-4ECC-9F77-65EA14568957}"/>
              </a:ext>
            </a:extLst>
          </p:cNvPr>
          <p:cNvSpPr txBox="1"/>
          <p:nvPr/>
        </p:nvSpPr>
        <p:spPr>
          <a:xfrm>
            <a:off x="6932612" y="301844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=.099609375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10278-5DE1-46A1-A802-00CED905B309}"/>
              </a:ext>
            </a:extLst>
          </p:cNvPr>
          <p:cNvSpPr txBox="1"/>
          <p:nvPr/>
        </p:nvSpPr>
        <p:spPr>
          <a:xfrm>
            <a:off x="6694670" y="3692469"/>
            <a:ext cx="3590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(…00110011…)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/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.33333333 + .66666666 = .99999999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blipFill>
                <a:blip r:embed="rId7"/>
                <a:stretch>
                  <a:fillRect l="-1614" t="-11628" r="-64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/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in decimal =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blipFill>
                <a:blip r:embed="rId8"/>
                <a:stretch>
                  <a:fillRect r="-3412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21318</TotalTime>
  <Words>1042</Words>
  <Application>Microsoft Office PowerPoint</Application>
  <PresentationFormat>Custom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Datatypes and Variables: More Details</vt:lpstr>
      <vt:lpstr>Outline</vt:lpstr>
      <vt:lpstr>Variables: Memory Locations</vt:lpstr>
      <vt:lpstr>Integer Types by Size</vt:lpstr>
      <vt:lpstr>Signed vs. Unsigned</vt:lpstr>
      <vt:lpstr>Outline</vt:lpstr>
      <vt:lpstr>Floating-Point Types by Size</vt:lpstr>
      <vt:lpstr>Approximate Decimals</vt:lpstr>
      <vt:lpstr>Approximate Decimals</vt:lpstr>
      <vt:lpstr>Exact Decimals</vt:lpstr>
      <vt:lpstr>Choosing a Floating-Point Type</vt:lpstr>
      <vt:lpstr>Outline</vt:lpstr>
      <vt:lpstr>Value Types</vt:lpstr>
      <vt:lpstr>Reference Types</vt:lpstr>
      <vt:lpstr>Implications of Reference Types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Tremel, Edward J.</cp:lastModifiedBy>
  <cp:revision>167</cp:revision>
  <dcterms:created xsi:type="dcterms:W3CDTF">2020-06-08T19:15:40Z</dcterms:created>
  <dcterms:modified xsi:type="dcterms:W3CDTF">2021-05-25T20:31:50Z</dcterms:modified>
</cp:coreProperties>
</file>