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7" r:id="rId3"/>
    <p:sldId id="324" r:id="rId4"/>
    <p:sldId id="325" r:id="rId5"/>
    <p:sldId id="326" r:id="rId6"/>
    <p:sldId id="279" r:id="rId7"/>
    <p:sldId id="300" r:id="rId8"/>
    <p:sldId id="301" r:id="rId9"/>
    <p:sldId id="302" r:id="rId10"/>
    <p:sldId id="303" r:id="rId11"/>
    <p:sldId id="304" r:id="rId12"/>
    <p:sldId id="312" r:id="rId13"/>
    <p:sldId id="305" r:id="rId14"/>
    <p:sldId id="306" r:id="rId15"/>
    <p:sldId id="307" r:id="rId16"/>
    <p:sldId id="314" r:id="rId17"/>
    <p:sldId id="315" r:id="rId18"/>
    <p:sldId id="308" r:id="rId19"/>
    <p:sldId id="309" r:id="rId20"/>
    <p:sldId id="310" r:id="rId21"/>
    <p:sldId id="318" r:id="rId22"/>
    <p:sldId id="311" r:id="rId23"/>
    <p:sldId id="316" r:id="rId24"/>
    <p:sldId id="317" r:id="rId25"/>
    <p:sldId id="320" r:id="rId26"/>
    <p:sldId id="321" r:id="rId27"/>
    <p:sldId id="322" r:id="rId28"/>
    <p:sldId id="323" r:id="rId29"/>
    <p:sldId id="313" r:id="rId3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99FF"/>
    <a:srgbClr val="FF5050"/>
    <a:srgbClr val="4184A7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CD90-22F1-4C6C-8485-F9D3F40CDDE0}" v="1395" dt="2021-02-01T02:19:26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11" d="100"/>
          <a:sy n="111" d="100"/>
        </p:scale>
        <p:origin x="660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1004CD90-22F1-4C6C-8485-F9D3F40CDDE0}"/>
    <pc:docChg chg="undo redo custSel addSld delSld modSld sldOrd">
      <pc:chgData name="Edward Tremel" userId="99c4cb7793acbe54" providerId="LiveId" clId="{1004CD90-22F1-4C6C-8485-F9D3F40CDDE0}" dt="2021-02-01T02:41:58.521" v="8877" actId="20577"/>
      <pc:docMkLst>
        <pc:docMk/>
      </pc:docMkLst>
      <pc:sldChg chg="modSp mod">
        <pc:chgData name="Edward Tremel" userId="99c4cb7793acbe54" providerId="LiveId" clId="{1004CD90-22F1-4C6C-8485-F9D3F40CDDE0}" dt="2021-01-30T23:32:42.167" v="77" actId="6549"/>
        <pc:sldMkLst>
          <pc:docMk/>
          <pc:sldMk cId="1341984711" sldId="256"/>
        </pc:sldMkLst>
        <pc:spChg chg="mod">
          <ac:chgData name="Edward Tremel" userId="99c4cb7793acbe54" providerId="LiveId" clId="{1004CD90-22F1-4C6C-8485-F9D3F40CDDE0}" dt="2021-01-30T23:32:42.167" v="77" actId="6549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1004CD90-22F1-4C6C-8485-F9D3F40CDDE0}" dt="2021-01-30T23:51:32.544" v="563" actId="6549"/>
        <pc:sldMkLst>
          <pc:docMk/>
          <pc:sldMk cId="2425262121" sldId="279"/>
        </pc:sldMkLst>
        <pc:spChg chg="mod">
          <ac:chgData name="Edward Tremel" userId="99c4cb7793acbe54" providerId="LiveId" clId="{1004CD90-22F1-4C6C-8485-F9D3F40CDDE0}" dt="2021-01-30T23:51:32.544" v="563" actId="6549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792898131" sldId="28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518458352" sldId="28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88432263" sldId="28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553482083" sldId="28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9475008" sldId="28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8534573" sldId="28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85771674" sldId="28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68290324" sldId="288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994330606" sldId="289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32458596" sldId="29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01411459" sldId="29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942941185" sldId="29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123852884" sldId="29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002044289" sldId="29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13582732" sldId="29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437282792" sldId="296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662534407" sldId="29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006516417" sldId="298"/>
        </pc:sldMkLst>
      </pc:sldChg>
      <pc:sldChg chg="modSp del mod">
        <pc:chgData name="Edward Tremel" userId="99c4cb7793acbe54" providerId="LiveId" clId="{1004CD90-22F1-4C6C-8485-F9D3F40CDDE0}" dt="2021-01-31T19:15:27.038" v="3734" actId="47"/>
        <pc:sldMkLst>
          <pc:docMk/>
          <pc:sldMk cId="2949631310" sldId="299"/>
        </pc:sldMkLst>
        <pc:spChg chg="mod">
          <ac:chgData name="Edward Tremel" userId="99c4cb7793acbe54" providerId="LiveId" clId="{1004CD90-22F1-4C6C-8485-F9D3F40CDDE0}" dt="2021-01-29T22:23:46.599" v="31" actId="20577"/>
          <ac:spMkLst>
            <pc:docMk/>
            <pc:sldMk cId="2949631310" sldId="299"/>
            <ac:spMk id="3" creationId="{8558828D-EFA4-4B8A-93A2-81F636E53EB6}"/>
          </ac:spMkLst>
        </pc:spChg>
      </pc:sldChg>
      <pc:sldChg chg="addSp delSp modSp new mod">
        <pc:chgData name="Edward Tremel" userId="99c4cb7793acbe54" providerId="LiveId" clId="{1004CD90-22F1-4C6C-8485-F9D3F40CDDE0}" dt="2021-01-30T23:54:30.536" v="609" actId="478"/>
        <pc:sldMkLst>
          <pc:docMk/>
          <pc:sldMk cId="4210053051" sldId="300"/>
        </pc:sldMkLst>
        <pc:spChg chg="mod">
          <ac:chgData name="Edward Tremel" userId="99c4cb7793acbe54" providerId="LiveId" clId="{1004CD90-22F1-4C6C-8485-F9D3F40CDDE0}" dt="2021-01-30T23:40:11.316" v="308" actId="20577"/>
          <ac:spMkLst>
            <pc:docMk/>
            <pc:sldMk cId="4210053051" sldId="300"/>
            <ac:spMk id="2" creationId="{84DC7326-9EFA-4580-8849-FA39E68588D2}"/>
          </ac:spMkLst>
        </pc:spChg>
        <pc:spChg chg="mod">
          <ac:chgData name="Edward Tremel" userId="99c4cb7793acbe54" providerId="LiveId" clId="{1004CD90-22F1-4C6C-8485-F9D3F40CDDE0}" dt="2021-01-30T23:40:38.832" v="338" actId="20577"/>
          <ac:spMkLst>
            <pc:docMk/>
            <pc:sldMk cId="4210053051" sldId="300"/>
            <ac:spMk id="3" creationId="{4FF333A4-9998-4A03-BCC8-6E18B9F4060A}"/>
          </ac:spMkLst>
        </pc:spChg>
        <pc:spChg chg="add mod">
          <ac:chgData name="Edward Tremel" userId="99c4cb7793acbe54" providerId="LiveId" clId="{1004CD90-22F1-4C6C-8485-F9D3F40CDDE0}" dt="2021-01-30T23:48:46.274" v="536" actId="20577"/>
          <ac:spMkLst>
            <pc:docMk/>
            <pc:sldMk cId="4210053051" sldId="300"/>
            <ac:spMk id="10" creationId="{3E37C321-EA7B-48A1-B00C-4A213FAA6F4B}"/>
          </ac:spMkLst>
        </pc:spChg>
        <pc:spChg chg="add del mod">
          <ac:chgData name="Edward Tremel" userId="99c4cb7793acbe54" providerId="LiveId" clId="{1004CD90-22F1-4C6C-8485-F9D3F40CDDE0}" dt="2021-01-30T23:54:30.536" v="609" actId="478"/>
          <ac:spMkLst>
            <pc:docMk/>
            <pc:sldMk cId="4210053051" sldId="300"/>
            <ac:spMk id="17" creationId="{B89536FC-2B2E-4E02-AB92-6D024033AE8A}"/>
          </ac:spMkLst>
        </pc:spChg>
        <pc:graphicFrameChg chg="add mod">
          <ac:chgData name="Edward Tremel" userId="99c4cb7793acbe54" providerId="LiveId" clId="{1004CD90-22F1-4C6C-8485-F9D3F40CDDE0}" dt="2021-01-30T23:50:29.585" v="552" actId="12788"/>
          <ac:graphicFrameMkLst>
            <pc:docMk/>
            <pc:sldMk cId="4210053051" sldId="300"/>
            <ac:graphicFrameMk id="5" creationId="{14E6C6DB-7C4E-41D7-9C3B-9DA3BE103BAD}"/>
          </ac:graphicFrameMkLst>
        </pc:graphicFrameChg>
        <pc:graphicFrameChg chg="add mod modGraphic">
          <ac:chgData name="Edward Tremel" userId="99c4cb7793acbe54" providerId="LiveId" clId="{1004CD90-22F1-4C6C-8485-F9D3F40CDDE0}" dt="2021-01-30T23:47:56.937" v="504" actId="1038"/>
          <ac:graphicFrameMkLst>
            <pc:docMk/>
            <pc:sldMk cId="4210053051" sldId="300"/>
            <ac:graphicFrameMk id="6" creationId="{93762A3A-3F17-474C-849D-6384BCDDA519}"/>
          </ac:graphicFrameMkLst>
        </pc:graphicFrameChg>
        <pc:graphicFrameChg chg="add mod modGraphic">
          <ac:chgData name="Edward Tremel" userId="99c4cb7793acbe54" providerId="LiveId" clId="{1004CD90-22F1-4C6C-8485-F9D3F40CDDE0}" dt="2021-01-30T23:50:21.601" v="551" actId="1038"/>
          <ac:graphicFrameMkLst>
            <pc:docMk/>
            <pc:sldMk cId="4210053051" sldId="300"/>
            <ac:graphicFrameMk id="7" creationId="{94F7ADFC-FCC2-44E9-AEB3-A785E2A332B3}"/>
          </ac:graphicFrameMkLst>
        </pc:graphicFrameChg>
        <pc:cxnChg chg="add mod">
          <ac:chgData name="Edward Tremel" userId="99c4cb7793acbe54" providerId="LiveId" clId="{1004CD90-22F1-4C6C-8485-F9D3F40CDDE0}" dt="2021-01-30T23:48:08.735" v="507" actId="1076"/>
          <ac:cxnSpMkLst>
            <pc:docMk/>
            <pc:sldMk cId="4210053051" sldId="300"/>
            <ac:cxnSpMk id="9" creationId="{F34944A4-D993-42FE-8925-B068DB0578C3}"/>
          </ac:cxnSpMkLst>
        </pc:cxnChg>
        <pc:cxnChg chg="add mod">
          <ac:chgData name="Edward Tremel" userId="99c4cb7793acbe54" providerId="LiveId" clId="{1004CD90-22F1-4C6C-8485-F9D3F40CDDE0}" dt="2021-01-30T23:50:37.562" v="553" actId="1076"/>
          <ac:cxnSpMkLst>
            <pc:docMk/>
            <pc:sldMk cId="4210053051" sldId="300"/>
            <ac:cxnSpMk id="12" creationId="{5B16DAA7-4E37-47C4-9AB6-30FD885915EC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4" creationId="{26B58452-C0B3-4429-975B-00FCA201370E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5" creationId="{06319915-3673-4AD0-A7DE-5EC6917CD291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6" creationId="{23C2A42E-F615-442F-93ED-8C545A6CF802}"/>
          </ac:cxnSpMkLst>
        </pc:cxnChg>
      </pc:sldChg>
      <pc:sldChg chg="addSp modSp new mod modAnim">
        <pc:chgData name="Edward Tremel" userId="99c4cb7793acbe54" providerId="LiveId" clId="{1004CD90-22F1-4C6C-8485-F9D3F40CDDE0}" dt="2021-01-31T01:02:25.041" v="1125"/>
        <pc:sldMkLst>
          <pc:docMk/>
          <pc:sldMk cId="382361987" sldId="301"/>
        </pc:sldMkLst>
        <pc:spChg chg="mod">
          <ac:chgData name="Edward Tremel" userId="99c4cb7793acbe54" providerId="LiveId" clId="{1004CD90-22F1-4C6C-8485-F9D3F40CDDE0}" dt="2021-01-30T23:52:43.285" v="589" actId="20577"/>
          <ac:spMkLst>
            <pc:docMk/>
            <pc:sldMk cId="382361987" sldId="301"/>
            <ac:spMk id="2" creationId="{4A922255-610D-4060-BDBC-7C0104F01691}"/>
          </ac:spMkLst>
        </pc:spChg>
        <pc:spChg chg="mod">
          <ac:chgData name="Edward Tremel" userId="99c4cb7793acbe54" providerId="LiveId" clId="{1004CD90-22F1-4C6C-8485-F9D3F40CDDE0}" dt="2021-01-31T00:53:14.827" v="993" actId="20577"/>
          <ac:spMkLst>
            <pc:docMk/>
            <pc:sldMk cId="382361987" sldId="301"/>
            <ac:spMk id="3" creationId="{61073220-A887-451C-B6B7-2E8008E6CD41}"/>
          </ac:spMkLst>
        </pc:spChg>
        <pc:spChg chg="add mod">
          <ac:chgData name="Edward Tremel" userId="99c4cb7793acbe54" providerId="LiveId" clId="{1004CD90-22F1-4C6C-8485-F9D3F40CDDE0}" dt="2021-01-31T00:53:42.864" v="998" actId="1035"/>
          <ac:spMkLst>
            <pc:docMk/>
            <pc:sldMk cId="382361987" sldId="301"/>
            <ac:spMk id="5" creationId="{D0D6EF52-F89A-4BDA-8E16-390677221F7B}"/>
          </ac:spMkLst>
        </pc:spChg>
        <pc:spChg chg="add mod">
          <ac:chgData name="Edward Tremel" userId="99c4cb7793acbe54" providerId="LiveId" clId="{1004CD90-22F1-4C6C-8485-F9D3F40CDDE0}" dt="2021-01-31T00:55:06.794" v="1005" actId="1076"/>
          <ac:spMkLst>
            <pc:docMk/>
            <pc:sldMk cId="382361987" sldId="301"/>
            <ac:spMk id="6" creationId="{9754F0B1-4489-4BCB-B724-702013F6BD0D}"/>
          </ac:spMkLst>
        </pc:spChg>
        <pc:spChg chg="add mod">
          <ac:chgData name="Edward Tremel" userId="99c4cb7793acbe54" providerId="LiveId" clId="{1004CD90-22F1-4C6C-8485-F9D3F40CDDE0}" dt="2021-01-31T00:55:10.958" v="1006" actId="1076"/>
          <ac:spMkLst>
            <pc:docMk/>
            <pc:sldMk cId="382361987" sldId="301"/>
            <ac:spMk id="7" creationId="{9A88659F-2F56-444A-AE1A-1EA8CD5CB7D4}"/>
          </ac:spMkLst>
        </pc:spChg>
        <pc:spChg chg="add mod">
          <ac:chgData name="Edward Tremel" userId="99c4cb7793acbe54" providerId="LiveId" clId="{1004CD90-22F1-4C6C-8485-F9D3F40CDDE0}" dt="2021-01-31T00:57:59.447" v="1031" actId="2711"/>
          <ac:spMkLst>
            <pc:docMk/>
            <pc:sldMk cId="382361987" sldId="301"/>
            <ac:spMk id="8" creationId="{3037F1F6-7E2E-40E7-9F7F-AC00E225D221}"/>
          </ac:spMkLst>
        </pc:spChg>
        <pc:spChg chg="add mod">
          <ac:chgData name="Edward Tremel" userId="99c4cb7793acbe54" providerId="LiveId" clId="{1004CD90-22F1-4C6C-8485-F9D3F40CDDE0}" dt="2021-01-31T01:00:20.348" v="1036" actId="1076"/>
          <ac:spMkLst>
            <pc:docMk/>
            <pc:sldMk cId="382361987" sldId="301"/>
            <ac:spMk id="9" creationId="{E77A2756-2419-414F-A046-9D3D38F9D6CF}"/>
          </ac:spMkLst>
        </pc:spChg>
        <pc:spChg chg="add mod">
          <ac:chgData name="Edward Tremel" userId="99c4cb7793acbe54" providerId="LiveId" clId="{1004CD90-22F1-4C6C-8485-F9D3F40CDDE0}" dt="2021-01-31T00:59:40.249" v="1034" actId="1076"/>
          <ac:spMkLst>
            <pc:docMk/>
            <pc:sldMk cId="382361987" sldId="301"/>
            <ac:spMk id="10" creationId="{0A58A769-4BDD-44D4-916B-6F55DD8F9443}"/>
          </ac:spMkLst>
        </pc:spChg>
        <pc:spChg chg="add mod">
          <ac:chgData name="Edward Tremel" userId="99c4cb7793acbe54" providerId="LiveId" clId="{1004CD90-22F1-4C6C-8485-F9D3F40CDDE0}" dt="2021-01-31T01:01:32.335" v="1092" actId="2711"/>
          <ac:spMkLst>
            <pc:docMk/>
            <pc:sldMk cId="382361987" sldId="301"/>
            <ac:spMk id="11" creationId="{E3EA2C7B-6AC8-4C90-BEE5-4298AE35073B}"/>
          </ac:spMkLst>
        </pc:spChg>
        <pc:spChg chg="add mod">
          <ac:chgData name="Edward Tremel" userId="99c4cb7793acbe54" providerId="LiveId" clId="{1004CD90-22F1-4C6C-8485-F9D3F40CDDE0}" dt="2021-01-31T01:02:22.414" v="1124" actId="1076"/>
          <ac:spMkLst>
            <pc:docMk/>
            <pc:sldMk cId="382361987" sldId="301"/>
            <ac:spMk id="12" creationId="{E43F910C-BB9A-438D-8B59-C80519FACB94}"/>
          </ac:spMkLst>
        </pc:spChg>
      </pc:sldChg>
      <pc:sldChg chg="addSp modSp new mod modAnim">
        <pc:chgData name="Edward Tremel" userId="99c4cb7793acbe54" providerId="LiveId" clId="{1004CD90-22F1-4C6C-8485-F9D3F40CDDE0}" dt="2021-01-31T23:11:29.530" v="4471" actId="20577"/>
        <pc:sldMkLst>
          <pc:docMk/>
          <pc:sldMk cId="2959949763" sldId="302"/>
        </pc:sldMkLst>
        <pc:spChg chg="mod">
          <ac:chgData name="Edward Tremel" userId="99c4cb7793acbe54" providerId="LiveId" clId="{1004CD90-22F1-4C6C-8485-F9D3F40CDDE0}" dt="2021-01-31T01:03:31.171" v="1145" actId="20577"/>
          <ac:spMkLst>
            <pc:docMk/>
            <pc:sldMk cId="2959949763" sldId="302"/>
            <ac:spMk id="2" creationId="{D3864273-4CB9-4AA6-9F00-5DF822ECC0A8}"/>
          </ac:spMkLst>
        </pc:spChg>
        <pc:spChg chg="mod">
          <ac:chgData name="Edward Tremel" userId="99c4cb7793acbe54" providerId="LiveId" clId="{1004CD90-22F1-4C6C-8485-F9D3F40CDDE0}" dt="2021-01-31T01:23:54.380" v="1771" actId="20577"/>
          <ac:spMkLst>
            <pc:docMk/>
            <pc:sldMk cId="2959949763" sldId="302"/>
            <ac:spMk id="3" creationId="{945527C2-DADB-4523-99AA-E1122504273C}"/>
          </ac:spMkLst>
        </pc:spChg>
        <pc:spChg chg="add mod">
          <ac:chgData name="Edward Tremel" userId="99c4cb7793acbe54" providerId="LiveId" clId="{1004CD90-22F1-4C6C-8485-F9D3F40CDDE0}" dt="2021-01-31T01:08:58.460" v="1301" actId="1076"/>
          <ac:spMkLst>
            <pc:docMk/>
            <pc:sldMk cId="2959949763" sldId="302"/>
            <ac:spMk id="5" creationId="{09E48B5C-FBDF-48D9-AB4B-D7F4C7C86360}"/>
          </ac:spMkLst>
        </pc:spChg>
        <pc:spChg chg="add mod">
          <ac:chgData name="Edward Tremel" userId="99c4cb7793acbe54" providerId="LiveId" clId="{1004CD90-22F1-4C6C-8485-F9D3F40CDDE0}" dt="2021-01-31T23:11:29.530" v="4471" actId="20577"/>
          <ac:spMkLst>
            <pc:docMk/>
            <pc:sldMk cId="2959949763" sldId="302"/>
            <ac:spMk id="9" creationId="{A2218F95-F720-4BB5-AA39-EB3378BDBDA8}"/>
          </ac:spMkLst>
        </pc:spChg>
        <pc:spChg chg="add mod">
          <ac:chgData name="Edward Tremel" userId="99c4cb7793acbe54" providerId="LiveId" clId="{1004CD90-22F1-4C6C-8485-F9D3F40CDDE0}" dt="2021-01-31T01:12:31.319" v="1381" actId="1038"/>
          <ac:spMkLst>
            <pc:docMk/>
            <pc:sldMk cId="2959949763" sldId="302"/>
            <ac:spMk id="10" creationId="{DB538577-CEA7-4190-B601-494E2773E008}"/>
          </ac:spMkLst>
        </pc:spChg>
        <pc:spChg chg="add mod">
          <ac:chgData name="Edward Tremel" userId="99c4cb7793acbe54" providerId="LiveId" clId="{1004CD90-22F1-4C6C-8485-F9D3F40CDDE0}" dt="2021-01-31T01:11:07.113" v="1352" actId="20577"/>
          <ac:spMkLst>
            <pc:docMk/>
            <pc:sldMk cId="2959949763" sldId="302"/>
            <ac:spMk id="11" creationId="{72053B5C-EE05-4EDD-AEB8-B6C2591125C3}"/>
          </ac:spMkLst>
        </pc:spChg>
        <pc:spChg chg="add mod">
          <ac:chgData name="Edward Tremel" userId="99c4cb7793acbe54" providerId="LiveId" clId="{1004CD90-22F1-4C6C-8485-F9D3F40CDDE0}" dt="2021-01-31T01:11:43.761" v="1362" actId="1076"/>
          <ac:spMkLst>
            <pc:docMk/>
            <pc:sldMk cId="2959949763" sldId="302"/>
            <ac:spMk id="13" creationId="{E66C3C38-F4B0-485E-AC38-909239DA764F}"/>
          </ac:spMkLst>
        </pc:spChg>
        <pc:spChg chg="add mod">
          <ac:chgData name="Edward Tremel" userId="99c4cb7793acbe54" providerId="LiveId" clId="{1004CD90-22F1-4C6C-8485-F9D3F40CDDE0}" dt="2021-01-31T01:12:27.684" v="1380" actId="1076"/>
          <ac:spMkLst>
            <pc:docMk/>
            <pc:sldMk cId="2959949763" sldId="302"/>
            <ac:spMk id="18" creationId="{579284B3-EEEB-414B-8618-CAB0A4DA3875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2" creationId="{4FB92D68-6B66-4D10-A488-F7F0E79D377E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3" creationId="{BC377EE5-42B8-4DFA-91F1-E6B7C588907B}"/>
          </ac:spMkLst>
        </pc:spChg>
        <pc:spChg chg="add mod">
          <ac:chgData name="Edward Tremel" userId="99c4cb7793acbe54" providerId="LiveId" clId="{1004CD90-22F1-4C6C-8485-F9D3F40CDDE0}" dt="2021-01-31T01:24:12.450" v="1774" actId="14100"/>
          <ac:spMkLst>
            <pc:docMk/>
            <pc:sldMk cId="2959949763" sldId="302"/>
            <ac:spMk id="28" creationId="{BD1323AE-A09A-4364-8E67-9D18E55C5400}"/>
          </ac:spMkLst>
        </pc:spChg>
        <pc:cxnChg chg="add mod">
          <ac:chgData name="Edward Tremel" userId="99c4cb7793acbe54" providerId="LiveId" clId="{1004CD90-22F1-4C6C-8485-F9D3F40CDDE0}" dt="2021-01-31T01:10:45.321" v="1350" actId="14100"/>
          <ac:cxnSpMkLst>
            <pc:docMk/>
            <pc:sldMk cId="2959949763" sldId="302"/>
            <ac:cxnSpMk id="7" creationId="{E724ABC7-99C2-4376-AFE2-C884BFBF8D6B}"/>
          </ac:cxnSpMkLst>
        </pc:cxnChg>
        <pc:cxnChg chg="add mod">
          <ac:chgData name="Edward Tremel" userId="99c4cb7793acbe54" providerId="LiveId" clId="{1004CD90-22F1-4C6C-8485-F9D3F40CDDE0}" dt="2021-01-31T01:11:51.745" v="1364" actId="13822"/>
          <ac:cxnSpMkLst>
            <pc:docMk/>
            <pc:sldMk cId="2959949763" sldId="302"/>
            <ac:cxnSpMk id="15" creationId="{5D7396AB-4E32-4BDE-83BD-578FD074576C}"/>
          </ac:cxnSpMkLst>
        </pc:cxnChg>
        <pc:cxnChg chg="add mod">
          <ac:chgData name="Edward Tremel" userId="99c4cb7793acbe54" providerId="LiveId" clId="{1004CD90-22F1-4C6C-8485-F9D3F40CDDE0}" dt="2021-01-31T01:12:34.333" v="1382" actId="1076"/>
          <ac:cxnSpMkLst>
            <pc:docMk/>
            <pc:sldMk cId="2959949763" sldId="302"/>
            <ac:cxnSpMk id="17" creationId="{17189A86-466E-479A-976E-0A9D072D476D}"/>
          </ac:cxnSpMkLst>
        </pc:cxnChg>
        <pc:cxnChg chg="add mod">
          <ac:chgData name="Edward Tremel" userId="99c4cb7793acbe54" providerId="LiveId" clId="{1004CD90-22F1-4C6C-8485-F9D3F40CDDE0}" dt="2021-01-31T01:12:24.576" v="1379" actId="14100"/>
          <ac:cxnSpMkLst>
            <pc:docMk/>
            <pc:sldMk cId="2959949763" sldId="302"/>
            <ac:cxnSpMk id="19" creationId="{DD648A10-394A-4375-B4DB-FEFE39296F72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4" creationId="{4E503F96-F592-475F-AC8E-BEE87CAEE6BA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5" creationId="{2E77A4AB-918E-4EFA-86E5-8AF105BB2808}"/>
          </ac:cxnSpMkLst>
        </pc:cxnChg>
      </pc:sldChg>
      <pc:sldChg chg="addSp delSp modSp new mod">
        <pc:chgData name="Edward Tremel" userId="99c4cb7793acbe54" providerId="LiveId" clId="{1004CD90-22F1-4C6C-8485-F9D3F40CDDE0}" dt="2021-01-31T01:29:45.645" v="2036" actId="1076"/>
        <pc:sldMkLst>
          <pc:docMk/>
          <pc:sldMk cId="2576490642" sldId="303"/>
        </pc:sldMkLst>
        <pc:spChg chg="mod">
          <ac:chgData name="Edward Tremel" userId="99c4cb7793acbe54" providerId="LiveId" clId="{1004CD90-22F1-4C6C-8485-F9D3F40CDDE0}" dt="2021-01-31T01:15:06.103" v="1413" actId="20577"/>
          <ac:spMkLst>
            <pc:docMk/>
            <pc:sldMk cId="2576490642" sldId="303"/>
            <ac:spMk id="2" creationId="{2642EE50-5688-48F8-93F7-4AA833E458C1}"/>
          </ac:spMkLst>
        </pc:spChg>
        <pc:spChg chg="del">
          <ac:chgData name="Edward Tremel" userId="99c4cb7793acbe54" providerId="LiveId" clId="{1004CD90-22F1-4C6C-8485-F9D3F40CDDE0}" dt="2021-01-31T01:15:35.518" v="1414" actId="3680"/>
          <ac:spMkLst>
            <pc:docMk/>
            <pc:sldMk cId="2576490642" sldId="303"/>
            <ac:spMk id="3" creationId="{1D9830B3-25E3-478B-A2DC-4B49C99FBF63}"/>
          </ac:spMkLst>
        </pc:spChg>
        <pc:spChg chg="add mod">
          <ac:chgData name="Edward Tremel" userId="99c4cb7793acbe54" providerId="LiveId" clId="{1004CD90-22F1-4C6C-8485-F9D3F40CDDE0}" dt="2021-01-31T01:29:45.645" v="2036" actId="1076"/>
          <ac:spMkLst>
            <pc:docMk/>
            <pc:sldMk cId="2576490642" sldId="303"/>
            <ac:spMk id="6" creationId="{93E634DA-0074-4AE3-8D45-35D5D5EE29AB}"/>
          </ac:spMkLst>
        </pc:spChg>
        <pc:graphicFrameChg chg="add mod ord modGraphic">
          <ac:chgData name="Edward Tremel" userId="99c4cb7793acbe54" providerId="LiveId" clId="{1004CD90-22F1-4C6C-8485-F9D3F40CDDE0}" dt="2021-01-31T01:29:06.337" v="1953" actId="14100"/>
          <ac:graphicFrameMkLst>
            <pc:docMk/>
            <pc:sldMk cId="2576490642" sldId="303"/>
            <ac:graphicFrameMk id="5" creationId="{76CC6306-794A-4546-BAC2-EDC9AB569EC9}"/>
          </ac:graphicFrameMkLst>
        </pc:graphicFrameChg>
      </pc:sldChg>
      <pc:sldChg chg="addSp delSp modSp new mod modAnim">
        <pc:chgData name="Edward Tremel" userId="99c4cb7793acbe54" providerId="LiveId" clId="{1004CD90-22F1-4C6C-8485-F9D3F40CDDE0}" dt="2021-01-31T19:12:59.414" v="3714" actId="1036"/>
        <pc:sldMkLst>
          <pc:docMk/>
          <pc:sldMk cId="1975635865" sldId="304"/>
        </pc:sldMkLst>
        <pc:spChg chg="mod">
          <ac:chgData name="Edward Tremel" userId="99c4cb7793acbe54" providerId="LiveId" clId="{1004CD90-22F1-4C6C-8485-F9D3F40CDDE0}" dt="2021-01-31T01:31:38.336" v="2094" actId="313"/>
          <ac:spMkLst>
            <pc:docMk/>
            <pc:sldMk cId="1975635865" sldId="304"/>
            <ac:spMk id="2" creationId="{17CCFC2B-EADF-4544-A980-7A1011E25A6C}"/>
          </ac:spMkLst>
        </pc:spChg>
        <pc:spChg chg="mod">
          <ac:chgData name="Edward Tremel" userId="99c4cb7793acbe54" providerId="LiveId" clId="{1004CD90-22F1-4C6C-8485-F9D3F40CDDE0}" dt="2021-01-31T19:12:43.765" v="3710" actId="20577"/>
          <ac:spMkLst>
            <pc:docMk/>
            <pc:sldMk cId="1975635865" sldId="304"/>
            <ac:spMk id="3" creationId="{07408D04-AB13-452A-822D-E0B9E99DB05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5" creationId="{9050326B-39CA-4066-A369-2D6B115F91F8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6" creationId="{43666483-8065-4DF6-A056-7A0E2E7A241C}"/>
          </ac:spMkLst>
        </pc:spChg>
        <pc:spChg chg="add del mod">
          <ac:chgData name="Edward Tremel" userId="99c4cb7793acbe54" providerId="LiveId" clId="{1004CD90-22F1-4C6C-8485-F9D3F40CDDE0}" dt="2021-01-31T18:52:00.164" v="3071" actId="478"/>
          <ac:spMkLst>
            <pc:docMk/>
            <pc:sldMk cId="1975635865" sldId="304"/>
            <ac:spMk id="7" creationId="{3D6C03EB-858E-4F1A-B229-42808657BB22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4" creationId="{0792C4A1-B1E3-49A8-B991-CB76B759D11B}"/>
          </ac:spMkLst>
        </pc:spChg>
        <pc:spChg chg="add del mod">
          <ac:chgData name="Edward Tremel" userId="99c4cb7793acbe54" providerId="LiveId" clId="{1004CD90-22F1-4C6C-8485-F9D3F40CDDE0}" dt="2021-01-31T18:55:13.686" v="3129"/>
          <ac:spMkLst>
            <pc:docMk/>
            <pc:sldMk cId="1975635865" sldId="304"/>
            <ac:spMk id="35" creationId="{316C7CD8-F577-4711-A351-0AE3F300CCC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6" creationId="{91C2D5CC-AB03-459D-985E-B2797796530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7" creationId="{9263CA92-5412-491C-8835-E3D805C2A361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8" creationId="{077C175D-8CAB-4EC6-80C9-41FF0E64A45D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9" creationId="{101B3B2D-A3EB-4855-8DD1-9F531979D985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40" creationId="{46FD5602-836F-46ED-9E3D-7B6B37F2296F}"/>
          </ac:spMkLst>
        </pc:sp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9" creationId="{D9A99D21-3560-4FC1-968D-CBB05FFB1C0B}"/>
          </ac:cxnSpMkLst>
        </pc:cxnChg>
        <pc:cxnChg chg="add del mod">
          <ac:chgData name="Edward Tremel" userId="99c4cb7793acbe54" providerId="LiveId" clId="{1004CD90-22F1-4C6C-8485-F9D3F40CDDE0}" dt="2021-01-31T18:51:58.289" v="3070" actId="478"/>
          <ac:cxnSpMkLst>
            <pc:docMk/>
            <pc:sldMk cId="1975635865" sldId="304"/>
            <ac:cxnSpMk id="26" creationId="{24BC824E-9A58-47A8-929E-CF7C373439DE}"/>
          </ac:cxnSpMkLst>
        </pc:cxnChg>
        <pc:cxnChg chg="add del mod">
          <ac:chgData name="Edward Tremel" userId="99c4cb7793acbe54" providerId="LiveId" clId="{1004CD90-22F1-4C6C-8485-F9D3F40CDDE0}" dt="2021-01-31T18:52:52.458" v="3081" actId="478"/>
          <ac:cxnSpMkLst>
            <pc:docMk/>
            <pc:sldMk cId="1975635865" sldId="304"/>
            <ac:cxnSpMk id="31" creationId="{79C6E8B0-C393-4003-86F6-68AA0BA73C44}"/>
          </ac:cxnSpMkLst>
        </pc:cxn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33" creationId="{FD6D24D1-4DB5-4B72-A37C-6335346A01B6}"/>
          </ac:cxnSpMkLst>
        </pc:cxnChg>
      </pc:sldChg>
      <pc:sldChg chg="modSp add mod">
        <pc:chgData name="Edward Tremel" userId="99c4cb7793acbe54" providerId="LiveId" clId="{1004CD90-22F1-4C6C-8485-F9D3F40CDDE0}" dt="2021-01-31T01:30:28.538" v="2039" actId="113"/>
        <pc:sldMkLst>
          <pc:docMk/>
          <pc:sldMk cId="3106996386" sldId="305"/>
        </pc:sldMkLst>
        <pc:spChg chg="mod">
          <ac:chgData name="Edward Tremel" userId="99c4cb7793acbe54" providerId="LiveId" clId="{1004CD90-22F1-4C6C-8485-F9D3F40CDDE0}" dt="2021-01-31T01:30:28.538" v="2039" actId="113"/>
          <ac:spMkLst>
            <pc:docMk/>
            <pc:sldMk cId="3106996386" sldId="305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1-31T21:32:37.600" v="4239" actId="1076"/>
        <pc:sldMkLst>
          <pc:docMk/>
          <pc:sldMk cId="1569186839" sldId="306"/>
        </pc:sldMkLst>
        <pc:spChg chg="mod">
          <ac:chgData name="Edward Tremel" userId="99c4cb7793acbe54" providerId="LiveId" clId="{1004CD90-22F1-4C6C-8485-F9D3F40CDDE0}" dt="2021-01-31T01:35:08.978" v="2141" actId="20577"/>
          <ac:spMkLst>
            <pc:docMk/>
            <pc:sldMk cId="1569186839" sldId="306"/>
            <ac:spMk id="2" creationId="{C087BB70-C086-4E25-AB3C-468890CBE181}"/>
          </ac:spMkLst>
        </pc:spChg>
        <pc:spChg chg="mod">
          <ac:chgData name="Edward Tremel" userId="99c4cb7793acbe54" providerId="LiveId" clId="{1004CD90-22F1-4C6C-8485-F9D3F40CDDE0}" dt="2021-01-31T21:22:46.243" v="4037" actId="20577"/>
          <ac:spMkLst>
            <pc:docMk/>
            <pc:sldMk cId="1569186839" sldId="306"/>
            <ac:spMk id="3" creationId="{970FD236-0D25-4EA3-A2AF-FFFA903E18D9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5" creationId="{FF76C57A-AB40-4953-8810-A7D2EBAE40BC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6" creationId="{C2BB1E41-A3FB-4E20-B87B-EF1FF93B8F8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7" creationId="{63512FE7-BA30-4E66-85AC-1C916AF2FA0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8" creationId="{807FD323-B904-4741-9269-4ACB76992123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9" creationId="{1141051B-53A1-4275-B5E8-4030ACDB9533}"/>
          </ac:spMkLst>
        </pc:spChg>
        <pc:spChg chg="add mod">
          <ac:chgData name="Edward Tremel" userId="99c4cb7793acbe54" providerId="LiveId" clId="{1004CD90-22F1-4C6C-8485-F9D3F40CDDE0}" dt="2021-01-31T20:18:53.938" v="3930" actId="1076"/>
          <ac:spMkLst>
            <pc:docMk/>
            <pc:sldMk cId="1569186839" sldId="306"/>
            <ac:spMk id="20" creationId="{B10F21DD-F77A-479E-A72B-9FDF7618241D}"/>
          </ac:spMkLst>
        </pc:spChg>
        <pc:spChg chg="add mod">
          <ac:chgData name="Edward Tremel" userId="99c4cb7793acbe54" providerId="LiveId" clId="{1004CD90-22F1-4C6C-8485-F9D3F40CDDE0}" dt="2021-01-31T21:32:37.600" v="4239" actId="1076"/>
          <ac:spMkLst>
            <pc:docMk/>
            <pc:sldMk cId="1569186839" sldId="306"/>
            <ac:spMk id="21" creationId="{84635433-F6CB-4939-837D-744F51AD7A05}"/>
          </ac:spMkLst>
        </pc:spChg>
        <pc:spChg chg="add mod">
          <ac:chgData name="Edward Tremel" userId="99c4cb7793acbe54" providerId="LiveId" clId="{1004CD90-22F1-4C6C-8485-F9D3F40CDDE0}" dt="2021-01-31T20:16:19.081" v="3851" actId="1076"/>
          <ac:spMkLst>
            <pc:docMk/>
            <pc:sldMk cId="1569186839" sldId="306"/>
            <ac:spMk id="22" creationId="{07A106E0-C0D0-4BF2-B87A-5A74ADE4664A}"/>
          </ac:spMkLst>
        </pc:spChg>
        <pc:spChg chg="add mod">
          <ac:chgData name="Edward Tremel" userId="99c4cb7793acbe54" providerId="LiveId" clId="{1004CD90-22F1-4C6C-8485-F9D3F40CDDE0}" dt="2021-01-31T21:30:46.724" v="4225" actId="20577"/>
          <ac:spMkLst>
            <pc:docMk/>
            <pc:sldMk cId="1569186839" sldId="306"/>
            <ac:spMk id="23" creationId="{08AF0258-517B-40DB-BF61-DDEFD49B0D69}"/>
          </ac:spMkLst>
        </pc:spChg>
        <pc:spChg chg="add mod">
          <ac:chgData name="Edward Tremel" userId="99c4cb7793acbe54" providerId="LiveId" clId="{1004CD90-22F1-4C6C-8485-F9D3F40CDDE0}" dt="2021-01-31T20:18:51.130" v="3929" actId="1076"/>
          <ac:spMkLst>
            <pc:docMk/>
            <pc:sldMk cId="1569186839" sldId="306"/>
            <ac:spMk id="24" creationId="{FF753756-BEAB-4B75-BFC9-7A332B380290}"/>
          </ac:spMkLst>
        </pc:spChg>
        <pc:spChg chg="add mod">
          <ac:chgData name="Edward Tremel" userId="99c4cb7793acbe54" providerId="LiveId" clId="{1004CD90-22F1-4C6C-8485-F9D3F40CDDE0}" dt="2021-01-31T21:25:09.635" v="4052" actId="1076"/>
          <ac:spMkLst>
            <pc:docMk/>
            <pc:sldMk cId="1569186839" sldId="306"/>
            <ac:spMk id="25" creationId="{4CBCB15A-E592-4BC2-99B2-3A38A23EAF35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6" creationId="{E8BA1142-4F91-4755-B4A5-773C6FCD01AD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7" creationId="{CB626035-DD9A-4BCD-BA25-9172A8CEBFC3}"/>
          </ac:spMkLst>
        </pc:sp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1" creationId="{8FB06EA9-0E32-4124-B40B-5B849A553BBE}"/>
          </ac:cxnSpMkLst>
        </pc:cxnChg>
        <pc:cxnChg chg="add del mod">
          <ac:chgData name="Edward Tremel" userId="99c4cb7793acbe54" providerId="LiveId" clId="{1004CD90-22F1-4C6C-8485-F9D3F40CDDE0}" dt="2021-01-31T20:13:59.578" v="3810" actId="478"/>
          <ac:cxnSpMkLst>
            <pc:docMk/>
            <pc:sldMk cId="1569186839" sldId="306"/>
            <ac:cxnSpMk id="13" creationId="{1789678A-BC63-4815-B791-A5A22280534E}"/>
          </ac:cxnSpMkLst>
        </pc:cxnChg>
        <pc:cxnChg chg="add del mod">
          <ac:chgData name="Edward Tremel" userId="99c4cb7793acbe54" providerId="LiveId" clId="{1004CD90-22F1-4C6C-8485-F9D3F40CDDE0}" dt="2021-01-31T20:14:09.037" v="3812" actId="478"/>
          <ac:cxnSpMkLst>
            <pc:docMk/>
            <pc:sldMk cId="1569186839" sldId="306"/>
            <ac:cxnSpMk id="15" creationId="{7EB7BC4B-8CB8-4582-961B-437774E92278}"/>
          </ac:cxnSpMkLst>
        </pc:cxn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7" creationId="{10D0AD8D-F93C-401E-A699-77472135EBD7}"/>
          </ac:cxnSpMkLst>
        </pc:cxnChg>
      </pc:sldChg>
      <pc:sldChg chg="addSp delSp modSp new mod modAnim">
        <pc:chgData name="Edward Tremel" userId="99c4cb7793acbe54" providerId="LiveId" clId="{1004CD90-22F1-4C6C-8485-F9D3F40CDDE0}" dt="2021-01-31T23:28:46" v="4808"/>
        <pc:sldMkLst>
          <pc:docMk/>
          <pc:sldMk cId="3019335661" sldId="307"/>
        </pc:sldMkLst>
        <pc:spChg chg="mod">
          <ac:chgData name="Edward Tremel" userId="99c4cb7793acbe54" providerId="LiveId" clId="{1004CD90-22F1-4C6C-8485-F9D3F40CDDE0}" dt="2021-01-31T21:26:06.890" v="4094" actId="20577"/>
          <ac:spMkLst>
            <pc:docMk/>
            <pc:sldMk cId="3019335661" sldId="307"/>
            <ac:spMk id="2" creationId="{78B1B56B-A98A-4336-81D5-97A21972A416}"/>
          </ac:spMkLst>
        </pc:spChg>
        <pc:spChg chg="mod">
          <ac:chgData name="Edward Tremel" userId="99c4cb7793acbe54" providerId="LiveId" clId="{1004CD90-22F1-4C6C-8485-F9D3F40CDDE0}" dt="2021-01-31T23:24:45.602" v="4728" actId="20577"/>
          <ac:spMkLst>
            <pc:docMk/>
            <pc:sldMk cId="3019335661" sldId="307"/>
            <ac:spMk id="3" creationId="{5B87BF30-AD1B-42DB-AEB3-2C88FE25D2F3}"/>
          </ac:spMkLst>
        </pc:spChg>
        <pc:spChg chg="add mod">
          <ac:chgData name="Edward Tremel" userId="99c4cb7793acbe54" providerId="LiveId" clId="{1004CD90-22F1-4C6C-8485-F9D3F40CDDE0}" dt="2021-01-31T23:05:08.298" v="4262" actId="21"/>
          <ac:spMkLst>
            <pc:docMk/>
            <pc:sldMk cId="3019335661" sldId="307"/>
            <ac:spMk id="5" creationId="{7A7EFA88-63D6-48D8-940C-1B4DFED60144}"/>
          </ac:spMkLst>
        </pc:spChg>
        <pc:spChg chg="add mod">
          <ac:chgData name="Edward Tremel" userId="99c4cb7793acbe54" providerId="LiveId" clId="{1004CD90-22F1-4C6C-8485-F9D3F40CDDE0}" dt="2021-01-31T21:27:38.439" v="4184" actId="14100"/>
          <ac:spMkLst>
            <pc:docMk/>
            <pc:sldMk cId="3019335661" sldId="307"/>
            <ac:spMk id="7" creationId="{79290DF7-B476-4451-8096-F6A79567358D}"/>
          </ac:spMkLst>
        </pc:spChg>
        <pc:spChg chg="add mod">
          <ac:chgData name="Edward Tremel" userId="99c4cb7793acbe54" providerId="LiveId" clId="{1004CD90-22F1-4C6C-8485-F9D3F40CDDE0}" dt="2021-01-31T23:06:32.738" v="4361" actId="20577"/>
          <ac:spMkLst>
            <pc:docMk/>
            <pc:sldMk cId="3019335661" sldId="307"/>
            <ac:spMk id="9" creationId="{3D0D0CE1-9403-4FAD-AE2F-BE9235A11BF7}"/>
          </ac:spMkLst>
        </pc:spChg>
        <pc:spChg chg="add mod">
          <ac:chgData name="Edward Tremel" userId="99c4cb7793acbe54" providerId="LiveId" clId="{1004CD90-22F1-4C6C-8485-F9D3F40CDDE0}" dt="2021-01-31T23:10:09.934" v="4440" actId="14100"/>
          <ac:spMkLst>
            <pc:docMk/>
            <pc:sldMk cId="3019335661" sldId="307"/>
            <ac:spMk id="13" creationId="{58F703AD-4ED3-42A2-BE11-DD0BCB4032E6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5" creationId="{0B5562BB-CE30-4149-BEEA-EE90E52A48F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7" creationId="{3EF306F3-5AB6-427A-8B4F-9B99FFDF4C0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3" creationId="{4657FF03-D652-45D7-A813-A508E7296BCC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7" creationId="{DB23A864-792A-40AC-8ABE-DD0891AEFDA6}"/>
          </ac:spMkLst>
        </pc:spChg>
        <pc:spChg chg="add mod">
          <ac:chgData name="Edward Tremel" userId="99c4cb7793acbe54" providerId="LiveId" clId="{1004CD90-22F1-4C6C-8485-F9D3F40CDDE0}" dt="2021-01-31T23:27:56.431" v="4805" actId="1076"/>
          <ac:spMkLst>
            <pc:docMk/>
            <pc:sldMk cId="3019335661" sldId="307"/>
            <ac:spMk id="30" creationId="{4C7B8AEB-9CAA-4E4D-AC23-779E2822C39B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1" creationId="{860A788C-2624-40FF-8D22-AE354B7007EE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2" creationId="{705DB7DE-95EC-4B2F-AFDF-E8A3F14EBBFE}"/>
          </ac:spMkLst>
        </pc:spChg>
        <pc:cxnChg chg="add mod">
          <ac:chgData name="Edward Tremel" userId="99c4cb7793acbe54" providerId="LiveId" clId="{1004CD90-22F1-4C6C-8485-F9D3F40CDDE0}" dt="2021-01-31T21:27:33.802" v="4179" actId="1076"/>
          <ac:cxnSpMkLst>
            <pc:docMk/>
            <pc:sldMk cId="3019335661" sldId="307"/>
            <ac:cxnSpMk id="6" creationId="{9ACED9DC-FF87-499E-B379-BAF2C1E00B99}"/>
          </ac:cxnSpMkLst>
        </pc:cxnChg>
        <pc:cxnChg chg="add mod">
          <ac:chgData name="Edward Tremel" userId="99c4cb7793acbe54" providerId="LiveId" clId="{1004CD90-22F1-4C6C-8485-F9D3F40CDDE0}" dt="2021-01-31T21:27:56.344" v="4214" actId="14100"/>
          <ac:cxnSpMkLst>
            <pc:docMk/>
            <pc:sldMk cId="3019335661" sldId="307"/>
            <ac:cxnSpMk id="8" creationId="{9D4A8524-2421-4DF0-ACA0-890ABF457167}"/>
          </ac:cxnSpMkLst>
        </pc:cxnChg>
        <pc:cxnChg chg="add mod">
          <ac:chgData name="Edward Tremel" userId="99c4cb7793acbe54" providerId="LiveId" clId="{1004CD90-22F1-4C6C-8485-F9D3F40CDDE0}" dt="2021-01-31T23:10:04.186" v="4438" actId="14100"/>
          <ac:cxnSpMkLst>
            <pc:docMk/>
            <pc:sldMk cId="3019335661" sldId="307"/>
            <ac:cxnSpMk id="12" creationId="{619E7B22-98FD-464B-B83F-708B0EF1CD86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16" creationId="{39B24E15-C9AF-43CD-8571-C33A3B293D49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2" creationId="{97B61E6B-8D7F-439B-A320-E5995DEF8C8F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6" creationId="{5C7B8595-4F24-498B-9DB3-CCE2C28340B3}"/>
          </ac:cxnSpMkLst>
        </pc:cxnChg>
      </pc:sldChg>
      <pc:sldChg chg="addSp delSp modSp new mod">
        <pc:chgData name="Edward Tremel" userId="99c4cb7793acbe54" providerId="LiveId" clId="{1004CD90-22F1-4C6C-8485-F9D3F40CDDE0}" dt="2021-02-01T00:38:29.417" v="6375" actId="1036"/>
        <pc:sldMkLst>
          <pc:docMk/>
          <pc:sldMk cId="573908559" sldId="308"/>
        </pc:sldMkLst>
        <pc:spChg chg="mod">
          <ac:chgData name="Edward Tremel" userId="99c4cb7793acbe54" providerId="LiveId" clId="{1004CD90-22F1-4C6C-8485-F9D3F40CDDE0}" dt="2021-01-31T23:48:46.331" v="5228" actId="20577"/>
          <ac:spMkLst>
            <pc:docMk/>
            <pc:sldMk cId="573908559" sldId="308"/>
            <ac:spMk id="2" creationId="{FB7B5564-0228-4E5F-9D8A-D83D58B01E64}"/>
          </ac:spMkLst>
        </pc:spChg>
        <pc:spChg chg="del mod">
          <ac:chgData name="Edward Tremel" userId="99c4cb7793acbe54" providerId="LiveId" clId="{1004CD90-22F1-4C6C-8485-F9D3F40CDDE0}" dt="2021-01-31T23:48:56.434" v="5229" actId="478"/>
          <ac:spMkLst>
            <pc:docMk/>
            <pc:sldMk cId="573908559" sldId="308"/>
            <ac:spMk id="3" creationId="{260A42F7-0034-4A21-9B8D-53162D3E7FD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5" creationId="{D4A416CA-05C8-4502-8AF1-540366E4D84C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6" creationId="{2B875025-60CE-458B-8591-F87CEC5FC94D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7" creationId="{982B439C-2ED9-45DA-A912-98AE6E07019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8" creationId="{25D0AA38-2071-45C4-86DD-18460A096F1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4" creationId="{AD3D5115-67E5-42D9-80D4-ABE7F503FFF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5" creationId="{A77E860A-BB6E-4335-9088-06BCAC53CA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6" creationId="{B0CF2030-0D98-4A41-BEC8-3136FE448C5D}"/>
          </ac:spMkLst>
        </pc:spChg>
        <pc:spChg chg="add del mod">
          <ac:chgData name="Edward Tremel" userId="99c4cb7793acbe54" providerId="LiveId" clId="{1004CD90-22F1-4C6C-8485-F9D3F40CDDE0}" dt="2021-01-31T23:51:29.275" v="5267"/>
          <ac:spMkLst>
            <pc:docMk/>
            <pc:sldMk cId="573908559" sldId="308"/>
            <ac:spMk id="17" creationId="{179A38B6-48AD-47C3-96B9-138861FD931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8" creationId="{6343D840-A71B-4078-A97F-74B9750F788B}"/>
          </ac:spMkLst>
        </pc:spChg>
        <pc:spChg chg="add del mod">
          <ac:chgData name="Edward Tremel" userId="99c4cb7793acbe54" providerId="LiveId" clId="{1004CD90-22F1-4C6C-8485-F9D3F40CDDE0}" dt="2021-01-31T23:52:42.910" v="5279"/>
          <ac:spMkLst>
            <pc:docMk/>
            <pc:sldMk cId="573908559" sldId="308"/>
            <ac:spMk id="19" creationId="{9D1A8226-A5EE-4C92-9CA6-32A566B37D4D}"/>
          </ac:spMkLst>
        </pc:spChg>
        <pc:spChg chg="add del mod">
          <ac:chgData name="Edward Tremel" userId="99c4cb7793acbe54" providerId="LiveId" clId="{1004CD90-22F1-4C6C-8485-F9D3F40CDDE0}" dt="2021-01-31T23:53:00.185" v="5283" actId="478"/>
          <ac:spMkLst>
            <pc:docMk/>
            <pc:sldMk cId="573908559" sldId="308"/>
            <ac:spMk id="20" creationId="{F1FE93A3-CBF2-435A-B0AD-A06B45714AD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1" creationId="{ACFA2D89-143F-486B-8228-AA24E5168F8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2" creationId="{22F71D35-7063-4B58-B713-FF90996F2CA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3" creationId="{C5EFE97A-32AD-47F0-BC54-6387C1F3627B}"/>
          </ac:spMkLst>
        </pc:spChg>
        <pc:spChg chg="add mod or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4" creationId="{5679DC19-0C7C-4E9C-964A-45F9A77324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5" creationId="{70752837-596F-4957-AE05-2FEAAC925FD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6" creationId="{798E4A87-6EB0-48DF-88C4-FDA7D7D3AA5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7" creationId="{80567EE9-D985-4FBE-95C6-4D22CDA0CA36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8" creationId="{C07FF5DE-7205-4E7F-B616-17379A6D556A}"/>
          </ac:spMkLst>
        </pc:spChg>
        <pc:spChg chg="add mod">
          <ac:chgData name="Edward Tremel" userId="99c4cb7793acbe54" providerId="LiveId" clId="{1004CD90-22F1-4C6C-8485-F9D3F40CDDE0}" dt="2021-02-01T00:36:41.040" v="6295" actId="1076"/>
          <ac:spMkLst>
            <pc:docMk/>
            <pc:sldMk cId="573908559" sldId="308"/>
            <ac:spMk id="31" creationId="{974BD12A-F09C-44ED-B073-10B1077D3DFD}"/>
          </ac:spMkLst>
        </pc:spChg>
        <pc:spChg chg="add mod">
          <ac:chgData name="Edward Tremel" userId="99c4cb7793acbe54" providerId="LiveId" clId="{1004CD90-22F1-4C6C-8485-F9D3F40CDDE0}" dt="2021-02-01T00:37:04.657" v="6328" actId="6549"/>
          <ac:spMkLst>
            <pc:docMk/>
            <pc:sldMk cId="573908559" sldId="308"/>
            <ac:spMk id="35" creationId="{9EA066C5-ABDE-43A7-B619-64841BB1A31C}"/>
          </ac:spMkLst>
        </pc:spChg>
        <pc:spChg chg="add mod">
          <ac:chgData name="Edward Tremel" userId="99c4cb7793acbe54" providerId="LiveId" clId="{1004CD90-22F1-4C6C-8485-F9D3F40CDDE0}" dt="2021-02-01T00:36:58.181" v="6319" actId="20577"/>
          <ac:spMkLst>
            <pc:docMk/>
            <pc:sldMk cId="573908559" sldId="308"/>
            <ac:spMk id="37" creationId="{DC8327E3-4E11-470C-ADE2-23D914487E21}"/>
          </ac:spMkLst>
        </pc:spChg>
        <pc:spChg chg="add mod">
          <ac:chgData name="Edward Tremel" userId="99c4cb7793acbe54" providerId="LiveId" clId="{1004CD90-22F1-4C6C-8485-F9D3F40CDDE0}" dt="2021-02-01T00:37:33.047" v="6354" actId="20577"/>
          <ac:spMkLst>
            <pc:docMk/>
            <pc:sldMk cId="573908559" sldId="308"/>
            <ac:spMk id="39" creationId="{9A014A91-0FEE-40CC-BCFD-4AFF2B9EB9A2}"/>
          </ac:spMkLst>
        </pc:spChg>
        <pc:cxnChg chg="add del mod">
          <ac:chgData name="Edward Tremel" userId="99c4cb7793acbe54" providerId="LiveId" clId="{1004CD90-22F1-4C6C-8485-F9D3F40CDDE0}" dt="2021-01-31T23:49:43.519" v="5248" actId="478"/>
          <ac:cxnSpMkLst>
            <pc:docMk/>
            <pc:sldMk cId="573908559" sldId="308"/>
            <ac:cxnSpMk id="10" creationId="{C108BC99-E902-4D48-8730-70559BC0A666}"/>
          </ac:cxnSpMkLst>
        </pc:cxnChg>
        <pc:cxnChg chg="add del mod">
          <ac:chgData name="Edward Tremel" userId="99c4cb7793acbe54" providerId="LiveId" clId="{1004CD90-22F1-4C6C-8485-F9D3F40CDDE0}" dt="2021-01-31T23:49:42.595" v="5247" actId="478"/>
          <ac:cxnSpMkLst>
            <pc:docMk/>
            <pc:sldMk cId="573908559" sldId="308"/>
            <ac:cxnSpMk id="12" creationId="{4B06DFFA-E112-4B5B-8E50-1737361B96F2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0" creationId="{732AB152-78F9-434D-9851-A3279BCA2424}"/>
          </ac:cxnSpMkLst>
        </pc:cxnChg>
        <pc:cxnChg chg="add del">
          <ac:chgData name="Edward Tremel" userId="99c4cb7793acbe54" providerId="LiveId" clId="{1004CD90-22F1-4C6C-8485-F9D3F40CDDE0}" dt="2021-02-01T00:35:55.472" v="6253" actId="478"/>
          <ac:cxnSpMkLst>
            <pc:docMk/>
            <pc:sldMk cId="573908559" sldId="308"/>
            <ac:cxnSpMk id="33" creationId="{616EFCAA-EBB3-4F18-A882-A7F0B4D318F4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4" creationId="{9DBD89BB-3CBC-4E24-8CD8-FD990BEC2EA8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6" creationId="{968BD020-E5B6-429E-AB99-A22BB541931C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8" creationId="{A648DBB7-B42C-4C6E-A460-F1A130295301}"/>
          </ac:cxnSpMkLst>
        </pc:cxnChg>
      </pc:sldChg>
      <pc:sldChg chg="modSp add mod">
        <pc:chgData name="Edward Tremel" userId="99c4cb7793acbe54" providerId="LiveId" clId="{1004CD90-22F1-4C6C-8485-F9D3F40CDDE0}" dt="2021-01-31T01:37:41.866" v="2471" actId="113"/>
        <pc:sldMkLst>
          <pc:docMk/>
          <pc:sldMk cId="2594280816" sldId="309"/>
        </pc:sldMkLst>
        <pc:spChg chg="mod">
          <ac:chgData name="Edward Tremel" userId="99c4cb7793acbe54" providerId="LiveId" clId="{1004CD90-22F1-4C6C-8485-F9D3F40CDDE0}" dt="2021-01-31T01:37:41.866" v="2471" actId="113"/>
          <ac:spMkLst>
            <pc:docMk/>
            <pc:sldMk cId="2594280816" sldId="309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2-01T01:33:35.990" v="7083" actId="20577"/>
        <pc:sldMkLst>
          <pc:docMk/>
          <pc:sldMk cId="2968660433" sldId="310"/>
        </pc:sldMkLst>
        <pc:spChg chg="mod">
          <ac:chgData name="Edward Tremel" userId="99c4cb7793acbe54" providerId="LiveId" clId="{1004CD90-22F1-4C6C-8485-F9D3F40CDDE0}" dt="2021-01-31T01:38:37.540" v="2505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1004CD90-22F1-4C6C-8485-F9D3F40CDDE0}" dt="2021-02-01T01:33:35.990" v="7083" actId="20577"/>
          <ac:spMkLst>
            <pc:docMk/>
            <pc:sldMk cId="2968660433" sldId="310"/>
            <ac:spMk id="3" creationId="{F4010C59-CAC2-4B8B-996B-E2BC98DB489C}"/>
          </ac:spMkLst>
        </pc:spChg>
        <pc:spChg chg="add mod">
          <ac:chgData name="Edward Tremel" userId="99c4cb7793acbe54" providerId="LiveId" clId="{1004CD90-22F1-4C6C-8485-F9D3F40CDDE0}" dt="2021-02-01T00:47:48.345" v="6672" actId="1076"/>
          <ac:spMkLst>
            <pc:docMk/>
            <pc:sldMk cId="2968660433" sldId="310"/>
            <ac:spMk id="5" creationId="{4BD0B5B9-65CD-4F6F-95C3-7C4EDB7BB128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6" creationId="{509E2211-181C-47CD-AEE8-546D7A665B50}"/>
          </ac:spMkLst>
        </pc:spChg>
        <pc:spChg chg="add mod">
          <ac:chgData name="Edward Tremel" userId="99c4cb7793acbe54" providerId="LiveId" clId="{1004CD90-22F1-4C6C-8485-F9D3F40CDDE0}" dt="2021-02-01T00:50:10.652" v="6734" actId="1076"/>
          <ac:spMkLst>
            <pc:docMk/>
            <pc:sldMk cId="2968660433" sldId="310"/>
            <ac:spMk id="7" creationId="{4AE67DC2-A17C-4F3E-81D2-A0DB72B06C2B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1004CD90-22F1-4C6C-8485-F9D3F40CDDE0}" dt="2021-02-01T00:49:24.592" v="6720" actId="20577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1004CD90-22F1-4C6C-8485-F9D3F40CDDE0}" dt="2021-02-01T00:50:00.135" v="6731" actId="1076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5" creationId="{8C3C9A6A-E9D7-4D00-A793-D227CB8D07FC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6" creationId="{0F9B78C3-3D23-404F-AEAA-78C3FBDBBD9F}"/>
          </ac:spMkLst>
        </pc:spChg>
        <pc:spChg chg="add mod">
          <ac:chgData name="Edward Tremel" userId="99c4cb7793acbe54" providerId="LiveId" clId="{1004CD90-22F1-4C6C-8485-F9D3F40CDDE0}" dt="2021-02-01T01:33:16.226" v="7050" actId="14100"/>
          <ac:spMkLst>
            <pc:docMk/>
            <pc:sldMk cId="2968660433" sldId="310"/>
            <ac:spMk id="28" creationId="{F9F41AB4-1158-4681-9428-C750F2FADB83}"/>
          </ac:spMkLst>
        </pc:spChg>
        <pc:spChg chg="add mod">
          <ac:chgData name="Edward Tremel" userId="99c4cb7793acbe54" providerId="LiveId" clId="{1004CD90-22F1-4C6C-8485-F9D3F40CDDE0}" dt="2021-02-01T01:14:44.576" v="6948" actId="2711"/>
          <ac:spMkLst>
            <pc:docMk/>
            <pc:sldMk cId="2968660433" sldId="310"/>
            <ac:spMk id="30" creationId="{8A84E643-4F02-4475-8222-F5154CE6FE85}"/>
          </ac:spMkLst>
        </pc:spChg>
        <pc:spChg chg="add mod">
          <ac:chgData name="Edward Tremel" userId="99c4cb7793acbe54" providerId="LiveId" clId="{1004CD90-22F1-4C6C-8485-F9D3F40CDDE0}" dt="2021-02-01T01:12:07.905" v="6927" actId="1076"/>
          <ac:spMkLst>
            <pc:docMk/>
            <pc:sldMk cId="2968660433" sldId="310"/>
            <ac:spMk id="34" creationId="{987C907B-0E4E-431B-959D-DAB1661BEEFF}"/>
          </ac:spMkLst>
        </pc:spChg>
        <pc:spChg chg="add mod">
          <ac:chgData name="Edward Tremel" userId="99c4cb7793acbe54" providerId="LiveId" clId="{1004CD90-22F1-4C6C-8485-F9D3F40CDDE0}" dt="2021-02-01T01:11:49.686" v="6925" actId="20577"/>
          <ac:spMkLst>
            <pc:docMk/>
            <pc:sldMk cId="2968660433" sldId="310"/>
            <ac:spMk id="35" creationId="{65436202-31B2-496E-8B79-EC3264C82D2E}"/>
          </ac:spMkLst>
        </pc:spChg>
        <pc:spChg chg="add mod">
          <ac:chgData name="Edward Tremel" userId="99c4cb7793acbe54" providerId="LiveId" clId="{1004CD90-22F1-4C6C-8485-F9D3F40CDDE0}" dt="2021-02-01T01:15:18.431" v="6957" actId="1076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1004CD90-22F1-4C6C-8485-F9D3F40CDDE0}" dt="2021-02-01T01:11:16.703" v="6896" actId="478"/>
          <ac:spMkLst>
            <pc:docMk/>
            <pc:sldMk cId="2968660433" sldId="310"/>
            <ac:spMk id="39" creationId="{0B993D3F-62D6-45D8-A02A-56A80F96CE8B}"/>
          </ac:spMkLst>
        </pc:spChg>
        <pc:spChg chg="add del mod">
          <ac:chgData name="Edward Tremel" userId="99c4cb7793acbe54" providerId="LiveId" clId="{1004CD90-22F1-4C6C-8485-F9D3F40CDDE0}" dt="2021-02-01T01:14:27.806" v="6944"/>
          <ac:spMkLst>
            <pc:docMk/>
            <pc:sldMk cId="2968660433" sldId="310"/>
            <ac:spMk id="49" creationId="{A2151819-834B-46E7-9F49-91733B1ED9F0}"/>
          </ac:spMkLst>
        </pc:spChg>
        <pc:cxnChg chg="add mod">
          <ac:chgData name="Edward Tremel" userId="99c4cb7793acbe54" providerId="LiveId" clId="{1004CD90-22F1-4C6C-8485-F9D3F40CDDE0}" dt="2021-02-01T00:47:39.008" v="6671" actId="14100"/>
          <ac:cxnSpMkLst>
            <pc:docMk/>
            <pc:sldMk cId="2968660433" sldId="310"/>
            <ac:cxnSpMk id="10" creationId="{4DC454C7-5776-4B63-B979-C23039A377B0}"/>
          </ac:cxnSpMkLst>
        </pc:cxnChg>
        <pc:cxnChg chg="add mod">
          <ac:chgData name="Edward Tremel" userId="99c4cb7793acbe54" providerId="LiveId" clId="{1004CD90-22F1-4C6C-8485-F9D3F40CDDE0}" dt="2021-02-01T00:50:06.344" v="6733" actId="14100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1004CD90-22F1-4C6C-8485-F9D3F40CDDE0}" dt="2021-02-01T00:48:15.523" v="6707" actId="13822"/>
          <ac:cxnSpMkLst>
            <pc:docMk/>
            <pc:sldMk cId="2968660433" sldId="310"/>
            <ac:cxnSpMk id="17" creationId="{5ED52FD5-FCB4-4C53-8DA1-5EC8E80F1A63}"/>
          </ac:cxnSpMkLst>
        </pc:cxnChg>
        <pc:cxnChg chg="add mod">
          <ac:chgData name="Edward Tremel" userId="99c4cb7793acbe54" providerId="LiveId" clId="{1004CD90-22F1-4C6C-8485-F9D3F40CDDE0}" dt="2021-02-01T00:49:57.117" v="6730" actId="14100"/>
          <ac:cxnSpMkLst>
            <pc:docMk/>
            <pc:sldMk cId="2968660433" sldId="310"/>
            <ac:cxnSpMk id="20" creationId="{9ACCA0B4-9845-4FA4-91D7-E2B8A477E600}"/>
          </ac:cxnSpMkLst>
        </pc:cxnChg>
        <pc:cxnChg chg="add mod">
          <ac:chgData name="Edward Tremel" userId="99c4cb7793acbe54" providerId="LiveId" clId="{1004CD90-22F1-4C6C-8485-F9D3F40CDDE0}" dt="2021-02-01T01:12:26.392" v="6931" actId="14100"/>
          <ac:cxnSpMkLst>
            <pc:docMk/>
            <pc:sldMk cId="2968660433" sldId="310"/>
            <ac:cxnSpMk id="27" creationId="{FE6C93D6-E1B3-47C2-9EB8-604D487386B3}"/>
          </ac:cxnSpMkLst>
        </pc:cxnChg>
        <pc:cxnChg chg="add mod">
          <ac:chgData name="Edward Tremel" userId="99c4cb7793acbe54" providerId="LiveId" clId="{1004CD90-22F1-4C6C-8485-F9D3F40CDDE0}" dt="2021-02-01T01:14:58.964" v="6951" actId="14100"/>
          <ac:cxnSpMkLst>
            <pc:docMk/>
            <pc:sldMk cId="2968660433" sldId="310"/>
            <ac:cxnSpMk id="29" creationId="{99091AE1-3E65-4D46-96BB-3C7A6E5CA80F}"/>
          </ac:cxnSpMkLst>
        </pc:cxnChg>
        <pc:cxnChg chg="add del mod">
          <ac:chgData name="Edward Tremel" userId="99c4cb7793acbe54" providerId="LiveId" clId="{1004CD90-22F1-4C6C-8485-F9D3F40CDDE0}" dt="2021-02-01T01:14:49.196" v="6949" actId="478"/>
          <ac:cxnSpMkLst>
            <pc:docMk/>
            <pc:sldMk cId="2968660433" sldId="310"/>
            <ac:cxnSpMk id="31" creationId="{FC3220E5-F7B7-4438-814D-943EA40B0201}"/>
          </ac:cxnSpMkLst>
        </pc:cxnChg>
        <pc:cxnChg chg="add mod">
          <ac:chgData name="Edward Tremel" userId="99c4cb7793acbe54" providerId="LiveId" clId="{1004CD90-22F1-4C6C-8485-F9D3F40CDDE0}" dt="2021-02-01T01:12:34.803" v="6933" actId="14100"/>
          <ac:cxnSpMkLst>
            <pc:docMk/>
            <pc:sldMk cId="2968660433" sldId="310"/>
            <ac:cxnSpMk id="36" creationId="{B316DECA-7501-42C9-A08A-805111E23D3F}"/>
          </ac:cxnSpMkLst>
        </pc:cxnChg>
        <pc:cxnChg chg="add mod">
          <ac:chgData name="Edward Tremel" userId="99c4cb7793acbe54" providerId="LiveId" clId="{1004CD90-22F1-4C6C-8485-F9D3F40CDDE0}" dt="2021-02-01T01:15:13.859" v="6956" actId="1076"/>
          <ac:cxnSpMkLst>
            <pc:docMk/>
            <pc:sldMk cId="2968660433" sldId="310"/>
            <ac:cxnSpMk id="38" creationId="{C18511EB-CC83-4A94-BD7D-E3A475B15940}"/>
          </ac:cxnSpMkLst>
        </pc:cxnChg>
        <pc:cxnChg chg="add del mod">
          <ac:chgData name="Edward Tremel" userId="99c4cb7793acbe54" providerId="LiveId" clId="{1004CD90-22F1-4C6C-8485-F9D3F40CDDE0}" dt="2021-02-01T01:11:15.154" v="6895" actId="478"/>
          <ac:cxnSpMkLst>
            <pc:docMk/>
            <pc:sldMk cId="2968660433" sldId="310"/>
            <ac:cxnSpMk id="40" creationId="{2FB6D9C5-0F63-4EED-9868-C010A1525EB3}"/>
          </ac:cxnSpMkLst>
        </pc:cxnChg>
        <pc:cxnChg chg="add mod">
          <ac:chgData name="Edward Tremel" userId="99c4cb7793acbe54" providerId="LiveId" clId="{1004CD90-22F1-4C6C-8485-F9D3F40CDDE0}" dt="2021-02-01T01:13:57.424" v="6940" actId="13822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1004CD90-22F1-4C6C-8485-F9D3F40CDDE0}" dt="2021-02-01T01:14:08.330" v="6942" actId="13822"/>
          <ac:cxnSpMkLst>
            <pc:docMk/>
            <pc:sldMk cId="2968660433" sldId="310"/>
            <ac:cxnSpMk id="48" creationId="{DB7D51F8-8229-4C91-8604-6D8DB662F8AD}"/>
          </ac:cxnSpMkLst>
        </pc:cxnChg>
        <pc:cxnChg chg="add mod">
          <ac:chgData name="Edward Tremel" userId="99c4cb7793acbe54" providerId="LiveId" clId="{1004CD90-22F1-4C6C-8485-F9D3F40CDDE0}" dt="2021-02-01T01:15:06.681" v="6955" actId="1076"/>
          <ac:cxnSpMkLst>
            <pc:docMk/>
            <pc:sldMk cId="2968660433" sldId="310"/>
            <ac:cxnSpMk id="51" creationId="{10456A18-5D27-48D2-B052-1B1ECB0C5005}"/>
          </ac:cxnSpMkLst>
        </pc:cxnChg>
        <pc:cxnChg chg="add mod">
          <ac:chgData name="Edward Tremel" userId="99c4cb7793acbe54" providerId="LiveId" clId="{1004CD90-22F1-4C6C-8485-F9D3F40CDDE0}" dt="2021-02-01T01:15:31.270" v="6961" actId="14100"/>
          <ac:cxnSpMkLst>
            <pc:docMk/>
            <pc:sldMk cId="2968660433" sldId="310"/>
            <ac:cxnSpMk id="53" creationId="{01B36D14-796B-4292-8DF2-DF2CCD8E692B}"/>
          </ac:cxnSpMkLst>
        </pc:cxnChg>
      </pc:sldChg>
      <pc:sldChg chg="addSp modSp new mod modAnim chgLayout">
        <pc:chgData name="Edward Tremel" userId="99c4cb7793acbe54" providerId="LiveId" clId="{1004CD90-22F1-4C6C-8485-F9D3F40CDDE0}" dt="2021-02-01T01:44:43.697" v="7399" actId="700"/>
        <pc:sldMkLst>
          <pc:docMk/>
          <pc:sldMk cId="2242729075" sldId="311"/>
        </pc:sldMkLst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2" creationId="{24F61CD5-8A80-47C0-8C41-B6E5AF32B0D7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3" creationId="{1E204BC4-FFCB-4A16-BFC7-A311251FDB56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4" creationId="{0FF3BD4A-2DCE-4CC0-AADB-9846809D5D8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5" creationId="{26A2493E-2E76-41AC-8F4C-7698A750DC04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6" creationId="{1CBD4E80-0851-46E9-8CCF-7C621E6EFB7D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7" creationId="{38BE58A1-4D2B-4BA0-ACDE-12D556E8696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4" creationId="{966504C5-3C12-47D7-9C45-D1FF688C78E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5" creationId="{7F1EAC80-28E5-479A-A0C1-C6A609B82F5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6" creationId="{25BFC7BA-114E-463C-A4CA-8939F1795350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20" creationId="{A76739C7-03A4-49F7-8424-DADA465D69C3}"/>
          </ac:spMkLst>
        </pc:sp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9" creationId="{F3EF7E18-45E1-4EB2-89C8-42D4CB7E1805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1" creationId="{46796E81-BE4E-4396-B0F4-AFE0EC75E2F1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3" creationId="{D82E822F-5205-48AE-85EF-ACBAB0482CC9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7" creationId="{0C3B7AE0-FD1E-4118-95A5-2B8268916CC6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22" creationId="{F50220BE-D892-4FA7-AB11-C22F624C0F8B}"/>
          </ac:cxnSpMkLst>
        </pc:cxnChg>
      </pc:sldChg>
      <pc:sldChg chg="addSp delSp modSp new mod">
        <pc:chgData name="Edward Tremel" userId="99c4cb7793acbe54" providerId="LiveId" clId="{1004CD90-22F1-4C6C-8485-F9D3F40CDDE0}" dt="2021-01-31T19:13:47.111" v="3733" actId="2711"/>
        <pc:sldMkLst>
          <pc:docMk/>
          <pc:sldMk cId="1925695262" sldId="312"/>
        </pc:sldMkLst>
        <pc:spChg chg="mod">
          <ac:chgData name="Edward Tremel" userId="99c4cb7793acbe54" providerId="LiveId" clId="{1004CD90-22F1-4C6C-8485-F9D3F40CDDE0}" dt="2021-01-31T19:02:01.008" v="3254" actId="20577"/>
          <ac:spMkLst>
            <pc:docMk/>
            <pc:sldMk cId="1925695262" sldId="312"/>
            <ac:spMk id="2" creationId="{64F3257B-1779-46E5-8C2C-9B2F53867634}"/>
          </ac:spMkLst>
        </pc:spChg>
        <pc:spChg chg="mod">
          <ac:chgData name="Edward Tremel" userId="99c4cb7793acbe54" providerId="LiveId" clId="{1004CD90-22F1-4C6C-8485-F9D3F40CDDE0}" dt="2021-01-31T19:13:47.111" v="3733" actId="2711"/>
          <ac:spMkLst>
            <pc:docMk/>
            <pc:sldMk cId="1925695262" sldId="312"/>
            <ac:spMk id="3" creationId="{8D449D8B-4164-447F-BA4A-EA78138B7D27}"/>
          </ac:spMkLst>
        </pc:spChg>
        <pc:spChg chg="add mod">
          <ac:chgData name="Edward Tremel" userId="99c4cb7793acbe54" providerId="LiveId" clId="{1004CD90-22F1-4C6C-8485-F9D3F40CDDE0}" dt="2021-01-31T19:10:43.224" v="3557" actId="1076"/>
          <ac:spMkLst>
            <pc:docMk/>
            <pc:sldMk cId="1925695262" sldId="312"/>
            <ac:spMk id="5" creationId="{C08CA52E-7C94-43D7-9D67-70E77021C91E}"/>
          </ac:spMkLst>
        </pc:spChg>
        <pc:spChg chg="add mod">
          <ac:chgData name="Edward Tremel" userId="99c4cb7793acbe54" providerId="LiveId" clId="{1004CD90-22F1-4C6C-8485-F9D3F40CDDE0}" dt="2021-01-31T19:10:45.603" v="3558" actId="1076"/>
          <ac:spMkLst>
            <pc:docMk/>
            <pc:sldMk cId="1925695262" sldId="312"/>
            <ac:spMk id="6" creationId="{DAED2519-1774-461F-A718-F7735EB81BDA}"/>
          </ac:spMkLst>
        </pc:spChg>
        <pc:spChg chg="add mod">
          <ac:chgData name="Edward Tremel" userId="99c4cb7793acbe54" providerId="LiveId" clId="{1004CD90-22F1-4C6C-8485-F9D3F40CDDE0}" dt="2021-01-31T19:10:40.391" v="3556" actId="1076"/>
          <ac:spMkLst>
            <pc:docMk/>
            <pc:sldMk cId="1925695262" sldId="312"/>
            <ac:spMk id="8" creationId="{0E71DFAF-222D-422E-80B7-B8490ACB00B3}"/>
          </ac:spMkLst>
        </pc:spChg>
        <pc:spChg chg="add mod">
          <ac:chgData name="Edward Tremel" userId="99c4cb7793acbe54" providerId="LiveId" clId="{1004CD90-22F1-4C6C-8485-F9D3F40CDDE0}" dt="2021-01-31T19:06:39.608" v="3467" actId="1076"/>
          <ac:spMkLst>
            <pc:docMk/>
            <pc:sldMk cId="1925695262" sldId="312"/>
            <ac:spMk id="13" creationId="{836253FA-7413-40CD-A1B2-3B7D09EB2E0B}"/>
          </ac:spMkLst>
        </pc:spChg>
        <pc:spChg chg="add mod">
          <ac:chgData name="Edward Tremel" userId="99c4cb7793acbe54" providerId="LiveId" clId="{1004CD90-22F1-4C6C-8485-F9D3F40CDDE0}" dt="2021-01-31T19:07:12.938" v="3471" actId="1076"/>
          <ac:spMkLst>
            <pc:docMk/>
            <pc:sldMk cId="1925695262" sldId="312"/>
            <ac:spMk id="14" creationId="{E5CF8C8E-0B23-4F25-A71F-F11011D7CC3D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6" creationId="{F648CFE8-499D-4B0C-B638-C0B39660A8A5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8" creationId="{260490BB-280C-42B1-B0E0-08AED9BFAADC}"/>
          </ac:spMkLst>
        </pc:spChg>
        <pc:spChg chg="add mod">
          <ac:chgData name="Edward Tremel" userId="99c4cb7793acbe54" providerId="LiveId" clId="{1004CD90-22F1-4C6C-8485-F9D3F40CDDE0}" dt="2021-01-31T19:09:01.679" v="3506" actId="1076"/>
          <ac:spMkLst>
            <pc:docMk/>
            <pc:sldMk cId="1925695262" sldId="312"/>
            <ac:spMk id="25" creationId="{470ABF12-1F83-4685-BF85-4745D0E3A7C1}"/>
          </ac:spMkLst>
        </pc:spChg>
        <pc:spChg chg="add mod">
          <ac:chgData name="Edward Tremel" userId="99c4cb7793acbe54" providerId="LiveId" clId="{1004CD90-22F1-4C6C-8485-F9D3F40CDDE0}" dt="2021-01-31T19:10:58.025" v="3571" actId="20577"/>
          <ac:spMkLst>
            <pc:docMk/>
            <pc:sldMk cId="1925695262" sldId="312"/>
            <ac:spMk id="30" creationId="{B45A02CF-ACF3-4BB2-B636-7DBEC689F8D1}"/>
          </ac:spMkLst>
        </pc:spChg>
        <pc:spChg chg="add mod">
          <ac:chgData name="Edward Tremel" userId="99c4cb7793acbe54" providerId="LiveId" clId="{1004CD90-22F1-4C6C-8485-F9D3F40CDDE0}" dt="2021-01-31T19:10:54.480" v="3565" actId="20577"/>
          <ac:spMkLst>
            <pc:docMk/>
            <pc:sldMk cId="1925695262" sldId="312"/>
            <ac:spMk id="31" creationId="{A90B95B5-D5E9-4FB4-9021-76D39D1B35C4}"/>
          </ac:spMkLst>
        </pc:spChg>
        <pc:cxnChg chg="add mod">
          <ac:chgData name="Edward Tremel" userId="99c4cb7793acbe54" providerId="LiveId" clId="{1004CD90-22F1-4C6C-8485-F9D3F40CDDE0}" dt="2021-01-31T19:10:45.603" v="3558" actId="1076"/>
          <ac:cxnSpMkLst>
            <pc:docMk/>
            <pc:sldMk cId="1925695262" sldId="312"/>
            <ac:cxnSpMk id="7" creationId="{F61C09D5-EDD0-4408-8369-F8A1BD9CC7B0}"/>
          </ac:cxnSpMkLst>
        </pc:cxnChg>
        <pc:cxnChg chg="add mod">
          <ac:chgData name="Edward Tremel" userId="99c4cb7793acbe54" providerId="LiveId" clId="{1004CD90-22F1-4C6C-8485-F9D3F40CDDE0}" dt="2021-01-31T19:10:43.224" v="3557" actId="1076"/>
          <ac:cxnSpMkLst>
            <pc:docMk/>
            <pc:sldMk cId="1925695262" sldId="312"/>
            <ac:cxnSpMk id="10" creationId="{06537C9D-6C0F-418E-B626-4A475D1C4186}"/>
          </ac:cxnSpMkLst>
        </pc:cxnChg>
        <pc:cxnChg chg="add del mod">
          <ac:chgData name="Edward Tremel" userId="99c4cb7793acbe54" providerId="LiveId" clId="{1004CD90-22F1-4C6C-8485-F9D3F40CDDE0}" dt="2021-01-31T19:05:07.299" v="3434" actId="478"/>
          <ac:cxnSpMkLst>
            <pc:docMk/>
            <pc:sldMk cId="1925695262" sldId="312"/>
            <ac:cxnSpMk id="15" creationId="{2778A148-F092-4C00-B893-09B999726189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17" creationId="{FF8D26AD-A9D7-48EA-9AFF-D5E96BB89096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20" creationId="{1E371DF3-7C31-4CCB-AB4D-2AD5C093B6B7}"/>
          </ac:cxnSpMkLst>
        </pc:cxnChg>
        <pc:cxnChg chg="add mod">
          <ac:chgData name="Edward Tremel" userId="99c4cb7793acbe54" providerId="LiveId" clId="{1004CD90-22F1-4C6C-8485-F9D3F40CDDE0}" dt="2021-01-31T19:08:14.444" v="3477" actId="208"/>
          <ac:cxnSpMkLst>
            <pc:docMk/>
            <pc:sldMk cId="1925695262" sldId="312"/>
            <ac:cxnSpMk id="24" creationId="{C081509D-28D2-4759-AE5E-5DA2D1E45676}"/>
          </ac:cxnSpMkLst>
        </pc:cxnChg>
        <pc:cxnChg chg="add mod">
          <ac:chgData name="Edward Tremel" userId="99c4cb7793acbe54" providerId="LiveId" clId="{1004CD90-22F1-4C6C-8485-F9D3F40CDDE0}" dt="2021-01-31T19:10:58.025" v="3571" actId="20577"/>
          <ac:cxnSpMkLst>
            <pc:docMk/>
            <pc:sldMk cId="1925695262" sldId="312"/>
            <ac:cxnSpMk id="32" creationId="{129DA51D-BD0B-43BE-A839-9FFC59AC0355}"/>
          </ac:cxnSpMkLst>
        </pc:cxnChg>
      </pc:sldChg>
      <pc:sldChg chg="addSp delSp modSp new mod ord">
        <pc:chgData name="Edward Tremel" userId="99c4cb7793acbe54" providerId="LiveId" clId="{1004CD90-22F1-4C6C-8485-F9D3F40CDDE0}" dt="2021-02-01T02:22:34.850" v="8663" actId="20577"/>
        <pc:sldMkLst>
          <pc:docMk/>
          <pc:sldMk cId="4125124148" sldId="313"/>
        </pc:sldMkLst>
        <pc:spChg chg="mod">
          <ac:chgData name="Edward Tremel" userId="99c4cb7793acbe54" providerId="LiveId" clId="{1004CD90-22F1-4C6C-8485-F9D3F40CDDE0}" dt="2021-02-01T02:22:34.850" v="8663" actId="20577"/>
          <ac:spMkLst>
            <pc:docMk/>
            <pc:sldMk cId="4125124148" sldId="313"/>
            <ac:spMk id="2" creationId="{F9F78FA4-D9AD-4714-8C9B-CB2DF0C8364E}"/>
          </ac:spMkLst>
        </pc:spChg>
        <pc:spChg chg="mod">
          <ac:chgData name="Edward Tremel" userId="99c4cb7793acbe54" providerId="LiveId" clId="{1004CD90-22F1-4C6C-8485-F9D3F40CDDE0}" dt="2021-02-01T02:22:18.697" v="8645" actId="1076"/>
          <ac:spMkLst>
            <pc:docMk/>
            <pc:sldMk cId="4125124148" sldId="313"/>
            <ac:spMk id="3" creationId="{73A6629A-10BB-4ACC-B14E-25C87889792F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5" creationId="{7EA7FF1A-47C0-4A1F-9ABF-1EB36E5773C0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6" creationId="{98A73E6B-B21C-46E0-9DC8-08595E2C9F0A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0" creationId="{2E162899-0C74-4BE5-9AD8-28F7E160A1FE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3" creationId="{3AA9BFA6-CC19-4747-9B6E-DA0F1CAC4CAE}"/>
          </ac:spMkLst>
        </pc:spChg>
        <pc:spChg chg="add mod">
          <ac:chgData name="Edward Tremel" userId="99c4cb7793acbe54" providerId="LiveId" clId="{1004CD90-22F1-4C6C-8485-F9D3F40CDDE0}" dt="2021-02-01T02:22:08.790" v="8643" actId="207"/>
          <ac:spMkLst>
            <pc:docMk/>
            <pc:sldMk cId="4125124148" sldId="313"/>
            <ac:spMk id="14" creationId="{61479758-B44B-4C00-AEAD-E8FE25658802}"/>
          </ac:spMkLst>
        </pc:spChg>
        <pc:spChg chg="add mod">
          <ac:chgData name="Edward Tremel" userId="99c4cb7793acbe54" providerId="LiveId" clId="{1004CD90-22F1-4C6C-8485-F9D3F40CDDE0}" dt="2021-02-01T02:22:06.043" v="8642" actId="207"/>
          <ac:spMkLst>
            <pc:docMk/>
            <pc:sldMk cId="4125124148" sldId="313"/>
            <ac:spMk id="15" creationId="{6275DF96-9BB5-4E7B-A59C-76EF6380791B}"/>
          </ac:spMkLst>
        </pc:spChg>
        <pc:spChg chg="add del mod">
          <ac:chgData name="Edward Tremel" userId="99c4cb7793acbe54" providerId="LiveId" clId="{1004CD90-22F1-4C6C-8485-F9D3F40CDDE0}" dt="2021-02-01T02:21:23.044" v="8599" actId="478"/>
          <ac:spMkLst>
            <pc:docMk/>
            <pc:sldMk cId="4125124148" sldId="313"/>
            <ac:spMk id="17" creationId="{60A11628-8C9C-4E9E-9542-A9080B741102}"/>
          </ac:spMkLst>
        </pc:spChg>
        <pc:spChg chg="add mod">
          <ac:chgData name="Edward Tremel" userId="99c4cb7793acbe54" providerId="LiveId" clId="{1004CD90-22F1-4C6C-8485-F9D3F40CDDE0}" dt="2021-02-01T02:19:31.030" v="8558" actId="1076"/>
          <ac:spMkLst>
            <pc:docMk/>
            <pc:sldMk cId="4125124148" sldId="313"/>
            <ac:spMk id="19" creationId="{3FA0D8D8-742B-48B8-BC5A-C797406A6DDE}"/>
          </ac:spMkLst>
        </pc:sp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8" creationId="{6680AFE0-FB0E-4D18-8AF3-9102665D9443}"/>
          </ac:cxnSpMkLst>
        </pc:cxn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12" creationId="{8D22F68D-A427-4C7B-BAB7-708F145A66FC}"/>
          </ac:cxnSpMkLst>
        </pc:cxnChg>
        <pc:cxnChg chg="add del mod">
          <ac:chgData name="Edward Tremel" userId="99c4cb7793acbe54" providerId="LiveId" clId="{1004CD90-22F1-4C6C-8485-F9D3F40CDDE0}" dt="2021-02-01T02:21:23.997" v="8600" actId="478"/>
          <ac:cxnSpMkLst>
            <pc:docMk/>
            <pc:sldMk cId="4125124148" sldId="313"/>
            <ac:cxnSpMk id="16" creationId="{1467E734-D4B7-4E62-8C7F-874A28029539}"/>
          </ac:cxnSpMkLst>
        </pc:cxnChg>
        <pc:cxnChg chg="add mod">
          <ac:chgData name="Edward Tremel" userId="99c4cb7793acbe54" providerId="LiveId" clId="{1004CD90-22F1-4C6C-8485-F9D3F40CDDE0}" dt="2021-02-01T02:19:31.030" v="8558" actId="1076"/>
          <ac:cxnSpMkLst>
            <pc:docMk/>
            <pc:sldMk cId="4125124148" sldId="313"/>
            <ac:cxnSpMk id="18" creationId="{E6A48821-9210-476A-8B22-80435EC9041A}"/>
          </ac:cxnSpMkLst>
        </pc:cxnChg>
      </pc:sldChg>
      <pc:sldChg chg="new del">
        <pc:chgData name="Edward Tremel" userId="99c4cb7793acbe54" providerId="LiveId" clId="{1004CD90-22F1-4C6C-8485-F9D3F40CDDE0}" dt="2021-01-31T23:13:26.555" v="4486" actId="47"/>
        <pc:sldMkLst>
          <pc:docMk/>
          <pc:sldMk cId="465902813" sldId="314"/>
        </pc:sldMkLst>
      </pc:sldChg>
      <pc:sldChg chg="addSp modSp new mod">
        <pc:chgData name="Edward Tremel" userId="99c4cb7793acbe54" providerId="LiveId" clId="{1004CD90-22F1-4C6C-8485-F9D3F40CDDE0}" dt="2021-01-31T23:47:36.125" v="5218" actId="1076"/>
        <pc:sldMkLst>
          <pc:docMk/>
          <pc:sldMk cId="3992873751" sldId="314"/>
        </pc:sldMkLst>
        <pc:spChg chg="mod">
          <ac:chgData name="Edward Tremel" userId="99c4cb7793acbe54" providerId="LiveId" clId="{1004CD90-22F1-4C6C-8485-F9D3F40CDDE0}" dt="2021-01-31T23:13:55.306" v="4509" actId="20577"/>
          <ac:spMkLst>
            <pc:docMk/>
            <pc:sldMk cId="3992873751" sldId="314"/>
            <ac:spMk id="2" creationId="{0A8467F4-5929-44CD-9246-8212889988DB}"/>
          </ac:spMkLst>
        </pc:spChg>
        <pc:spChg chg="mod">
          <ac:chgData name="Edward Tremel" userId="99c4cb7793acbe54" providerId="LiveId" clId="{1004CD90-22F1-4C6C-8485-F9D3F40CDDE0}" dt="2021-01-31T23:30:47.357" v="4974" actId="114"/>
          <ac:spMkLst>
            <pc:docMk/>
            <pc:sldMk cId="3992873751" sldId="314"/>
            <ac:spMk id="3" creationId="{8F110B5F-9A40-400F-94C2-1CC1CEEBA11C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5" creationId="{95EF02E5-AC23-4C01-A9EF-466D9F7BEE3E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7" creationId="{7E7D10CB-9520-4084-B873-F93FACD20660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9" creationId="{75F905BD-4525-4A80-BF12-CBA3865265CF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11" creationId="{37DDFE29-D41E-4C44-95E0-D6EEE137FE64}"/>
          </ac:spMkLst>
        </pc:spChg>
        <pc:spChg chg="add mod">
          <ac:chgData name="Edward Tremel" userId="99c4cb7793acbe54" providerId="LiveId" clId="{1004CD90-22F1-4C6C-8485-F9D3F40CDDE0}" dt="2021-01-31T23:47:00.248" v="5208" actId="1076"/>
          <ac:spMkLst>
            <pc:docMk/>
            <pc:sldMk cId="3992873751" sldId="314"/>
            <ac:spMk id="12" creationId="{F769CDD4-1C48-42A5-AFD3-D8B0CB39E83E}"/>
          </ac:spMkLst>
        </pc:spChg>
        <pc:spChg chg="add mod">
          <ac:chgData name="Edward Tremel" userId="99c4cb7793acbe54" providerId="LiveId" clId="{1004CD90-22F1-4C6C-8485-F9D3F40CDDE0}" dt="2021-01-31T23:46:49.563" v="5207" actId="403"/>
          <ac:spMkLst>
            <pc:docMk/>
            <pc:sldMk cId="3992873751" sldId="314"/>
            <ac:spMk id="13" creationId="{06315BB3-A576-4CB2-8479-C68C2D006E85}"/>
          </ac:spMkLst>
        </pc:spChg>
        <pc:spChg chg="add mod">
          <ac:chgData name="Edward Tremel" userId="99c4cb7793acbe54" providerId="LiveId" clId="{1004CD90-22F1-4C6C-8485-F9D3F40CDDE0}" dt="2021-01-31T23:47:27.018" v="5214" actId="1076"/>
          <ac:spMkLst>
            <pc:docMk/>
            <pc:sldMk cId="3992873751" sldId="314"/>
            <ac:spMk id="14" creationId="{CBC94D80-7D50-493D-AF64-9EE9AD581C65}"/>
          </ac:spMkLst>
        </pc:sp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6" creationId="{39CA7D57-67BE-41AD-A63B-2A1F4B2C7CC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8" creationId="{CD3A2C70-C94E-4703-8072-232E15C2B44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10" creationId="{E53FA92E-C7A8-4BF1-B555-501EA56BDDEB}"/>
          </ac:cxnSpMkLst>
        </pc:cxnChg>
        <pc:cxnChg chg="add mod">
          <ac:chgData name="Edward Tremel" userId="99c4cb7793acbe54" providerId="LiveId" clId="{1004CD90-22F1-4C6C-8485-F9D3F40CDDE0}" dt="2021-01-31T23:47:16.594" v="5213" actId="14100"/>
          <ac:cxnSpMkLst>
            <pc:docMk/>
            <pc:sldMk cId="3992873751" sldId="314"/>
            <ac:cxnSpMk id="16" creationId="{E6EF60E0-2854-43DB-95BC-BBA7127C2F27}"/>
          </ac:cxnSpMkLst>
        </pc:cxnChg>
        <pc:cxnChg chg="add mod">
          <ac:chgData name="Edward Tremel" userId="99c4cb7793acbe54" providerId="LiveId" clId="{1004CD90-22F1-4C6C-8485-F9D3F40CDDE0}" dt="2021-01-31T23:47:36.125" v="5218" actId="1076"/>
          <ac:cxnSpMkLst>
            <pc:docMk/>
            <pc:sldMk cId="3992873751" sldId="314"/>
            <ac:cxnSpMk id="21" creationId="{CEF6FFA1-CD08-4F8A-8BF1-6B4D7EEA3628}"/>
          </ac:cxnSpMkLst>
        </pc:cxnChg>
      </pc:sldChg>
      <pc:sldChg chg="addSp delSp modSp new mod modAnim">
        <pc:chgData name="Edward Tremel" userId="99c4cb7793acbe54" providerId="LiveId" clId="{1004CD90-22F1-4C6C-8485-F9D3F40CDDE0}" dt="2021-02-01T00:39:28.544" v="6380"/>
        <pc:sldMkLst>
          <pc:docMk/>
          <pc:sldMk cId="3483220179" sldId="315"/>
        </pc:sldMkLst>
        <pc:spChg chg="mod">
          <ac:chgData name="Edward Tremel" userId="99c4cb7793acbe54" providerId="LiveId" clId="{1004CD90-22F1-4C6C-8485-F9D3F40CDDE0}" dt="2021-01-31T23:55:34.521" v="5326" actId="20577"/>
          <ac:spMkLst>
            <pc:docMk/>
            <pc:sldMk cId="3483220179" sldId="315"/>
            <ac:spMk id="2" creationId="{A0FF3F1B-7C91-4BCD-AD37-D027B4E74067}"/>
          </ac:spMkLst>
        </pc:spChg>
        <pc:spChg chg="mod">
          <ac:chgData name="Edward Tremel" userId="99c4cb7793acbe54" providerId="LiveId" clId="{1004CD90-22F1-4C6C-8485-F9D3F40CDDE0}" dt="2021-02-01T00:25:50.788" v="6029" actId="403"/>
          <ac:spMkLst>
            <pc:docMk/>
            <pc:sldMk cId="3483220179" sldId="315"/>
            <ac:spMk id="3" creationId="{9EFDBA27-EDDE-431E-A479-4836F437CF24}"/>
          </ac:spMkLst>
        </pc:spChg>
        <pc:spChg chg="add mod">
          <ac:chgData name="Edward Tremel" userId="99c4cb7793acbe54" providerId="LiveId" clId="{1004CD90-22F1-4C6C-8485-F9D3F40CDDE0}" dt="2021-02-01T00:12:30.226" v="5704" actId="14100"/>
          <ac:spMkLst>
            <pc:docMk/>
            <pc:sldMk cId="3483220179" sldId="315"/>
            <ac:spMk id="5" creationId="{CFC857BD-B357-471B-9498-7D41F59027D8}"/>
          </ac:spMkLst>
        </pc:spChg>
        <pc:spChg chg="add mod">
          <ac:chgData name="Edward Tremel" userId="99c4cb7793acbe54" providerId="LiveId" clId="{1004CD90-22F1-4C6C-8485-F9D3F40CDDE0}" dt="2021-02-01T00:12:33.635" v="5708" actId="1038"/>
          <ac:spMkLst>
            <pc:docMk/>
            <pc:sldMk cId="3483220179" sldId="315"/>
            <ac:spMk id="7" creationId="{76AA4B44-8317-46B6-8552-CB1C14EB41EB}"/>
          </ac:spMkLst>
        </pc:spChg>
        <pc:spChg chg="add mod">
          <ac:chgData name="Edward Tremel" userId="99c4cb7793acbe54" providerId="LiveId" clId="{1004CD90-22F1-4C6C-8485-F9D3F40CDDE0}" dt="2021-02-01T00:11:12.714" v="5678" actId="1076"/>
          <ac:spMkLst>
            <pc:docMk/>
            <pc:sldMk cId="3483220179" sldId="315"/>
            <ac:spMk id="11" creationId="{DB849EBA-E3CF-4D96-9EE3-AF6575E020FE}"/>
          </ac:spMkLst>
        </pc:spChg>
        <pc:spChg chg="add mod">
          <ac:chgData name="Edward Tremel" userId="99c4cb7793acbe54" providerId="LiveId" clId="{1004CD90-22F1-4C6C-8485-F9D3F40CDDE0}" dt="2021-02-01T00:12:10.104" v="5695" actId="1076"/>
          <ac:spMkLst>
            <pc:docMk/>
            <pc:sldMk cId="3483220179" sldId="315"/>
            <ac:spMk id="15" creationId="{215333D3-52D4-4DDC-B390-C765049EC857}"/>
          </ac:spMkLst>
        </pc:spChg>
        <pc:spChg chg="add mod">
          <ac:chgData name="Edward Tremel" userId="99c4cb7793acbe54" providerId="LiveId" clId="{1004CD90-22F1-4C6C-8485-F9D3F40CDDE0}" dt="2021-02-01T00:29:07.745" v="6185" actId="1076"/>
          <ac:spMkLst>
            <pc:docMk/>
            <pc:sldMk cId="3483220179" sldId="315"/>
            <ac:spMk id="18" creationId="{A5A181AC-D2D8-4870-AEF1-3B7450D9C00D}"/>
          </ac:spMkLst>
        </pc:spChg>
        <pc:spChg chg="add mod">
          <ac:chgData name="Edward Tremel" userId="99c4cb7793acbe54" providerId="LiveId" clId="{1004CD90-22F1-4C6C-8485-F9D3F40CDDE0}" dt="2021-02-01T00:29:35.173" v="6190" actId="1076"/>
          <ac:spMkLst>
            <pc:docMk/>
            <pc:sldMk cId="3483220179" sldId="315"/>
            <ac:spMk id="19" creationId="{86AEE4BD-EFB8-4AA6-979B-D99DD7A009A8}"/>
          </ac:spMkLst>
        </pc:spChg>
        <pc:spChg chg="add del mod">
          <ac:chgData name="Edward Tremel" userId="99c4cb7793acbe54" providerId="LiveId" clId="{1004CD90-22F1-4C6C-8485-F9D3F40CDDE0}" dt="2021-02-01T00:27:17.391" v="6102" actId="478"/>
          <ac:spMkLst>
            <pc:docMk/>
            <pc:sldMk cId="3483220179" sldId="315"/>
            <ac:spMk id="20" creationId="{1FD0D446-F7F7-4900-81F7-94361A7F633B}"/>
          </ac:spMkLst>
        </pc:spChg>
        <pc:spChg chg="add mod">
          <ac:chgData name="Edward Tremel" userId="99c4cb7793acbe54" providerId="LiveId" clId="{1004CD90-22F1-4C6C-8485-F9D3F40CDDE0}" dt="2021-02-01T00:29:47.217" v="6192" actId="1076"/>
          <ac:spMkLst>
            <pc:docMk/>
            <pc:sldMk cId="3483220179" sldId="315"/>
            <ac:spMk id="21" creationId="{5834B493-347D-4476-9BA5-13232EE85CA6}"/>
          </ac:spMkLst>
        </pc:spChg>
        <pc:cxnChg chg="add mod">
          <ac:chgData name="Edward Tremel" userId="99c4cb7793acbe54" providerId="LiveId" clId="{1004CD90-22F1-4C6C-8485-F9D3F40CDDE0}" dt="2021-02-01T00:12:33.635" v="5708" actId="1038"/>
          <ac:cxnSpMkLst>
            <pc:docMk/>
            <pc:sldMk cId="3483220179" sldId="315"/>
            <ac:cxnSpMk id="6" creationId="{6BEDE78A-BB99-4AC6-AD59-4D713CA1A5DF}"/>
          </ac:cxnSpMkLst>
        </pc:cxnChg>
        <pc:cxnChg chg="add mod">
          <ac:chgData name="Edward Tremel" userId="99c4cb7793acbe54" providerId="LiveId" clId="{1004CD90-22F1-4C6C-8485-F9D3F40CDDE0}" dt="2021-02-01T00:11:24.060" v="5681" actId="14100"/>
          <ac:cxnSpMkLst>
            <pc:docMk/>
            <pc:sldMk cId="3483220179" sldId="315"/>
            <ac:cxnSpMk id="10" creationId="{111E122F-97A9-49E7-B33E-2527336301F3}"/>
          </ac:cxnSpMkLst>
        </pc:cxnChg>
        <pc:cxnChg chg="add mod">
          <ac:chgData name="Edward Tremel" userId="99c4cb7793acbe54" providerId="LiveId" clId="{1004CD90-22F1-4C6C-8485-F9D3F40CDDE0}" dt="2021-02-01T00:12:15.942" v="5698" actId="14100"/>
          <ac:cxnSpMkLst>
            <pc:docMk/>
            <pc:sldMk cId="3483220179" sldId="315"/>
            <ac:cxnSpMk id="16" creationId="{CC53B7B6-22A3-48A8-96B8-196429179C8C}"/>
          </ac:cxnSpMkLst>
        </pc:cxnChg>
        <pc:cxnChg chg="add mod">
          <ac:chgData name="Edward Tremel" userId="99c4cb7793acbe54" providerId="LiveId" clId="{1004CD90-22F1-4C6C-8485-F9D3F40CDDE0}" dt="2021-02-01T00:29:38.741" v="6191" actId="1076"/>
          <ac:cxnSpMkLst>
            <pc:docMk/>
            <pc:sldMk cId="3483220179" sldId="315"/>
            <ac:cxnSpMk id="22" creationId="{88F810E0-A6CA-43A9-ADDE-6A84C9D53B58}"/>
          </ac:cxnSpMkLst>
        </pc:cxnChg>
        <pc:cxnChg chg="add del mod">
          <ac:chgData name="Edward Tremel" userId="99c4cb7793acbe54" providerId="LiveId" clId="{1004CD90-22F1-4C6C-8485-F9D3F40CDDE0}" dt="2021-02-01T00:29:53.541" v="6194" actId="478"/>
          <ac:cxnSpMkLst>
            <pc:docMk/>
            <pc:sldMk cId="3483220179" sldId="315"/>
            <ac:cxnSpMk id="24" creationId="{BC39258A-A595-4DAA-B63C-B08EBA8FC0E6}"/>
          </ac:cxnSpMkLst>
        </pc:cxnChg>
        <pc:cxnChg chg="add mod">
          <ac:chgData name="Edward Tremel" userId="99c4cb7793acbe54" providerId="LiveId" clId="{1004CD90-22F1-4C6C-8485-F9D3F40CDDE0}" dt="2021-02-01T00:30:03.622" v="6198" actId="1076"/>
          <ac:cxnSpMkLst>
            <pc:docMk/>
            <pc:sldMk cId="3483220179" sldId="315"/>
            <ac:cxnSpMk id="25" creationId="{D68B6B7B-0AC2-4D90-890B-E79444A7598C}"/>
          </ac:cxnSpMkLst>
        </pc:cxnChg>
      </pc:sldChg>
      <pc:sldChg chg="addSp modSp new mod modAnim">
        <pc:chgData name="Edward Tremel" userId="99c4cb7793acbe54" providerId="LiveId" clId="{1004CD90-22F1-4C6C-8485-F9D3F40CDDE0}" dt="2021-02-01T01:55:07.543" v="7721"/>
        <pc:sldMkLst>
          <pc:docMk/>
          <pc:sldMk cId="3328678093" sldId="316"/>
        </pc:sldMkLst>
        <pc:spChg chg="mod">
          <ac:chgData name="Edward Tremel" userId="99c4cb7793acbe54" providerId="LiveId" clId="{1004CD90-22F1-4C6C-8485-F9D3F40CDDE0}" dt="2021-02-01T01:45:18.974" v="7430" actId="20577"/>
          <ac:spMkLst>
            <pc:docMk/>
            <pc:sldMk cId="3328678093" sldId="316"/>
            <ac:spMk id="2" creationId="{462FB79C-0C80-4842-A0F2-4B96E44B800C}"/>
          </ac:spMkLst>
        </pc:spChg>
        <pc:spChg chg="mod">
          <ac:chgData name="Edward Tremel" userId="99c4cb7793acbe54" providerId="LiveId" clId="{1004CD90-22F1-4C6C-8485-F9D3F40CDDE0}" dt="2021-02-01T01:48:47.782" v="7615" actId="20577"/>
          <ac:spMkLst>
            <pc:docMk/>
            <pc:sldMk cId="3328678093" sldId="316"/>
            <ac:spMk id="3" creationId="{8775ECA3-CD34-4FF2-9DE2-A662F7914D56}"/>
          </ac:spMkLst>
        </pc:spChg>
        <pc:spChg chg="add mod">
          <ac:chgData name="Edward Tremel" userId="99c4cb7793acbe54" providerId="LiveId" clId="{1004CD90-22F1-4C6C-8485-F9D3F40CDDE0}" dt="2021-02-01T01:48:53.411" v="7616" actId="1076"/>
          <ac:spMkLst>
            <pc:docMk/>
            <pc:sldMk cId="3328678093" sldId="316"/>
            <ac:spMk id="5" creationId="{80123B53-476E-4351-B477-F69B34E24DDA}"/>
          </ac:spMkLst>
        </pc:spChg>
        <pc:spChg chg="add mod">
          <ac:chgData name="Edward Tremel" userId="99c4cb7793acbe54" providerId="LiveId" clId="{1004CD90-22F1-4C6C-8485-F9D3F40CDDE0}" dt="2021-02-01T01:49:05.415" v="7618" actId="1076"/>
          <ac:spMkLst>
            <pc:docMk/>
            <pc:sldMk cId="3328678093" sldId="316"/>
            <ac:spMk id="6" creationId="{425D5308-E9C3-482F-9F49-3A9AF88C288F}"/>
          </ac:spMkLst>
        </pc:spChg>
        <pc:spChg chg="add mod">
          <ac:chgData name="Edward Tremel" userId="99c4cb7793acbe54" providerId="LiveId" clId="{1004CD90-22F1-4C6C-8485-F9D3F40CDDE0}" dt="2021-02-01T01:52:46.243" v="7694" actId="1076"/>
          <ac:spMkLst>
            <pc:docMk/>
            <pc:sldMk cId="3328678093" sldId="316"/>
            <ac:spMk id="8" creationId="{7D4BD154-480C-4FC8-BFFD-AA5E9F3D0D30}"/>
          </ac:spMkLst>
        </pc:spChg>
        <pc:spChg chg="add mod">
          <ac:chgData name="Edward Tremel" userId="99c4cb7793acbe54" providerId="LiveId" clId="{1004CD90-22F1-4C6C-8485-F9D3F40CDDE0}" dt="2021-02-01T01:52:58.216" v="7699" actId="1076"/>
          <ac:spMkLst>
            <pc:docMk/>
            <pc:sldMk cId="3328678093" sldId="316"/>
            <ac:spMk id="11" creationId="{79572AC6-E959-4F1D-8454-8198F0ACE145}"/>
          </ac:spMkLst>
        </pc:spChg>
        <pc:spChg chg="add mod">
          <ac:chgData name="Edward Tremel" userId="99c4cb7793acbe54" providerId="LiveId" clId="{1004CD90-22F1-4C6C-8485-F9D3F40CDDE0}" dt="2021-02-01T01:51:06.452" v="7670" actId="1076"/>
          <ac:spMkLst>
            <pc:docMk/>
            <pc:sldMk cId="3328678093" sldId="316"/>
            <ac:spMk id="15" creationId="{C3AE7DB1-8836-4C3F-B0F7-35D297B7A5A9}"/>
          </ac:spMkLst>
        </pc:spChg>
        <pc:spChg chg="add mod">
          <ac:chgData name="Edward Tremel" userId="99c4cb7793acbe54" providerId="LiveId" clId="{1004CD90-22F1-4C6C-8485-F9D3F40CDDE0}" dt="2021-02-01T01:51:36.801" v="7676" actId="1076"/>
          <ac:spMkLst>
            <pc:docMk/>
            <pc:sldMk cId="3328678093" sldId="316"/>
            <ac:spMk id="19" creationId="{E14F711D-4105-4C56-BC96-099AE2AB19C1}"/>
          </ac:spMkLst>
        </pc:spChg>
        <pc:spChg chg="add mod">
          <ac:chgData name="Edward Tremel" userId="99c4cb7793acbe54" providerId="LiveId" clId="{1004CD90-22F1-4C6C-8485-F9D3F40CDDE0}" dt="2021-02-01T01:52:00.265" v="7684" actId="1076"/>
          <ac:spMkLst>
            <pc:docMk/>
            <pc:sldMk cId="3328678093" sldId="316"/>
            <ac:spMk id="20" creationId="{EF06AF88-3A97-4D7E-9882-3F98BA08A108}"/>
          </ac:spMkLst>
        </pc:spChg>
        <pc:spChg chg="add mod">
          <ac:chgData name="Edward Tremel" userId="99c4cb7793acbe54" providerId="LiveId" clId="{1004CD90-22F1-4C6C-8485-F9D3F40CDDE0}" dt="2021-02-01T01:53:53.175" v="7712" actId="1076"/>
          <ac:spMkLst>
            <pc:docMk/>
            <pc:sldMk cId="3328678093" sldId="316"/>
            <ac:spMk id="25" creationId="{28009388-B68D-486B-9492-9258956C9544}"/>
          </ac:spMkLst>
        </pc:spChg>
        <pc:cxnChg chg="add mod">
          <ac:chgData name="Edward Tremel" userId="99c4cb7793acbe54" providerId="LiveId" clId="{1004CD90-22F1-4C6C-8485-F9D3F40CDDE0}" dt="2021-02-01T01:49:05.415" v="7618" actId="1076"/>
          <ac:cxnSpMkLst>
            <pc:docMk/>
            <pc:sldMk cId="3328678093" sldId="316"/>
            <ac:cxnSpMk id="7" creationId="{AD31D8CF-AE56-42BA-9C0E-CA1BBFD3F2E5}"/>
          </ac:cxnSpMkLst>
        </pc:cxnChg>
        <pc:cxnChg chg="add mod">
          <ac:chgData name="Edward Tremel" userId="99c4cb7793acbe54" providerId="LiveId" clId="{1004CD90-22F1-4C6C-8485-F9D3F40CDDE0}" dt="2021-02-01T01:52:43.719" v="7693" actId="14100"/>
          <ac:cxnSpMkLst>
            <pc:docMk/>
            <pc:sldMk cId="3328678093" sldId="316"/>
            <ac:cxnSpMk id="9" creationId="{16008948-4B0C-41D3-BCC7-7E6F5E6F6C91}"/>
          </ac:cxnSpMkLst>
        </pc:cxnChg>
        <pc:cxnChg chg="add mod">
          <ac:chgData name="Edward Tremel" userId="99c4cb7793acbe54" providerId="LiveId" clId="{1004CD90-22F1-4C6C-8485-F9D3F40CDDE0}" dt="2021-02-01T01:52:54.494" v="7698" actId="14100"/>
          <ac:cxnSpMkLst>
            <pc:docMk/>
            <pc:sldMk cId="3328678093" sldId="316"/>
            <ac:cxnSpMk id="12" creationId="{6C9251BF-864E-4C7F-91D8-F7BD77F800E1}"/>
          </ac:cxnSpMkLst>
        </pc:cxnChg>
        <pc:cxnChg chg="add mod">
          <ac:chgData name="Edward Tremel" userId="99c4cb7793acbe54" providerId="LiveId" clId="{1004CD90-22F1-4C6C-8485-F9D3F40CDDE0}" dt="2021-02-01T01:51:04.038" v="7669" actId="1076"/>
          <ac:cxnSpMkLst>
            <pc:docMk/>
            <pc:sldMk cId="3328678093" sldId="316"/>
            <ac:cxnSpMk id="14" creationId="{671FCFB3-69E2-4E96-8855-39A4CFA2B5F5}"/>
          </ac:cxnSpMkLst>
        </pc:cxnChg>
        <pc:cxnChg chg="add mod">
          <ac:chgData name="Edward Tremel" userId="99c4cb7793acbe54" providerId="LiveId" clId="{1004CD90-22F1-4C6C-8485-F9D3F40CDDE0}" dt="2021-02-01T01:51:39.816" v="7677" actId="1076"/>
          <ac:cxnSpMkLst>
            <pc:docMk/>
            <pc:sldMk cId="3328678093" sldId="316"/>
            <ac:cxnSpMk id="18" creationId="{7C7C426B-4096-4880-84D8-5BEA10D5E4B6}"/>
          </ac:cxnSpMkLst>
        </pc:cxnChg>
        <pc:cxnChg chg="add mod">
          <ac:chgData name="Edward Tremel" userId="99c4cb7793acbe54" providerId="LiveId" clId="{1004CD90-22F1-4C6C-8485-F9D3F40CDDE0}" dt="2021-02-01T01:53:58.575" v="7713" actId="13822"/>
          <ac:cxnSpMkLst>
            <pc:docMk/>
            <pc:sldMk cId="3328678093" sldId="316"/>
            <ac:cxnSpMk id="27" creationId="{8716C3E0-B490-43D8-92C1-3BE1330BA7B4}"/>
          </ac:cxnSpMkLst>
        </pc:cxnChg>
      </pc:sldChg>
      <pc:sldChg chg="addSp delSp modSp new mod modAnim">
        <pc:chgData name="Edward Tremel" userId="99c4cb7793acbe54" providerId="LiveId" clId="{1004CD90-22F1-4C6C-8485-F9D3F40CDDE0}" dt="2021-02-01T02:13:40.804" v="8258"/>
        <pc:sldMkLst>
          <pc:docMk/>
          <pc:sldMk cId="346728076" sldId="317"/>
        </pc:sldMkLst>
        <pc:spChg chg="mod">
          <ac:chgData name="Edward Tremel" userId="99c4cb7793acbe54" providerId="LiveId" clId="{1004CD90-22F1-4C6C-8485-F9D3F40CDDE0}" dt="2021-02-01T01:56:15.014" v="7756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1004CD90-22F1-4C6C-8485-F9D3F40CDDE0}" dt="2021-02-01T02:06:14.804" v="8101" actId="2711"/>
          <ac:spMkLst>
            <pc:docMk/>
            <pc:sldMk cId="346728076" sldId="317"/>
            <ac:spMk id="3" creationId="{8E7AAE64-A9C5-408E-B693-B629A7E71F60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5" creationId="{4963A926-A7A7-4B0F-B06D-81415A7C0890}"/>
          </ac:spMkLst>
        </pc:spChg>
        <pc:spChg chg="add del mod">
          <ac:chgData name="Edward Tremel" userId="99c4cb7793acbe54" providerId="LiveId" clId="{1004CD90-22F1-4C6C-8485-F9D3F40CDDE0}" dt="2021-02-01T02:00:55.303" v="7897" actId="478"/>
          <ac:spMkLst>
            <pc:docMk/>
            <pc:sldMk cId="346728076" sldId="317"/>
            <ac:spMk id="6" creationId="{61EE0281-F518-4542-A192-1B918D1C78BB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8" creationId="{4F3122C8-D65E-49DA-9DA9-70239CC9D447}"/>
          </ac:spMkLst>
        </pc:spChg>
        <pc:spChg chg="add mod">
          <ac:chgData name="Edward Tremel" userId="99c4cb7793acbe54" providerId="LiveId" clId="{1004CD90-22F1-4C6C-8485-F9D3F40CDDE0}" dt="2021-02-01T02:09:56.847" v="8206" actId="20577"/>
          <ac:spMkLst>
            <pc:docMk/>
            <pc:sldMk cId="346728076" sldId="317"/>
            <ac:spMk id="14" creationId="{49115036-D470-4C3F-9C49-5496B0AC60A8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6" creationId="{C1411092-CD5E-4A8B-A10D-C77BB608D773}"/>
          </ac:spMkLst>
        </pc:spChg>
        <pc:spChg chg="add del mod">
          <ac:chgData name="Edward Tremel" userId="99c4cb7793acbe54" providerId="LiveId" clId="{1004CD90-22F1-4C6C-8485-F9D3F40CDDE0}" dt="2021-02-01T02:11:17.223" v="8252" actId="478"/>
          <ac:spMkLst>
            <pc:docMk/>
            <pc:sldMk cId="346728076" sldId="317"/>
            <ac:spMk id="18" creationId="{DB0DDE5F-1FD3-45BA-A7C6-B9CABE77FFE1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9" creationId="{BD94BCFC-DC9E-4873-A57E-46CD63ECF535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2" creationId="{61ABB531-0FD5-4914-BA34-F7D98EE96D34}"/>
          </ac:spMkLst>
        </pc:spChg>
        <pc:spChg chg="add del mod">
          <ac:chgData name="Edward Tremel" userId="99c4cb7793acbe54" providerId="LiveId" clId="{1004CD90-22F1-4C6C-8485-F9D3F40CDDE0}" dt="2021-02-01T02:10:52.974" v="8244"/>
          <ac:spMkLst>
            <pc:docMk/>
            <pc:sldMk cId="346728076" sldId="317"/>
            <ac:spMk id="24" creationId="{FC008E2E-FD3A-406B-89E1-3DCDF467CD13}"/>
          </ac:spMkLst>
        </pc:spChg>
        <pc:spChg chg="add del mod">
          <ac:chgData name="Edward Tremel" userId="99c4cb7793acbe54" providerId="LiveId" clId="{1004CD90-22F1-4C6C-8485-F9D3F40CDDE0}" dt="2021-02-01T02:11:18.697" v="8253" actId="478"/>
          <ac:spMkLst>
            <pc:docMk/>
            <pc:sldMk cId="346728076" sldId="317"/>
            <ac:spMk id="25" creationId="{278A1D16-D9BC-4542-BDD7-BA5452778649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6" creationId="{7229E969-2BB6-4D9F-B972-B293074965EB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30" creationId="{052D3DAC-DE5C-4A21-92CE-6B2551847283}"/>
          </ac:spMkLst>
        </pc:spChg>
        <pc:cxnChg chg="add del mod">
          <ac:chgData name="Edward Tremel" userId="99c4cb7793acbe54" providerId="LiveId" clId="{1004CD90-22F1-4C6C-8485-F9D3F40CDDE0}" dt="2021-02-01T02:00:53.704" v="7896" actId="478"/>
          <ac:cxnSpMkLst>
            <pc:docMk/>
            <pc:sldMk cId="346728076" sldId="317"/>
            <ac:cxnSpMk id="7" creationId="{A8320ACE-00DC-44D4-B2D9-0D1EC7DF8EF7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9" creationId="{059B4190-5899-4595-AFBD-B5B53F166068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15" creationId="{6C2393BE-1CFE-47B6-92E6-1B39B410C2D7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0" creationId="{E40BAC74-E359-478D-9449-9B6212F7C39B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3" creationId="{30E7DBBC-70D7-41BD-B648-3603E314991C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8" creationId="{909C6CFF-8A2C-45D9-9183-59D65F74F325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31" creationId="{20DFF9A7-FA79-42E3-A37B-173C5D4AF0FD}"/>
          </ac:cxnSpMkLst>
        </pc:cxnChg>
      </pc:sldChg>
      <pc:sldChg chg="modSp add mod">
        <pc:chgData name="Edward Tremel" userId="99c4cb7793acbe54" providerId="LiveId" clId="{1004CD90-22F1-4C6C-8485-F9D3F40CDDE0}" dt="2021-02-01T02:14:51.978" v="8289" actId="113"/>
        <pc:sldMkLst>
          <pc:docMk/>
          <pc:sldMk cId="752528586" sldId="318"/>
        </pc:sldMkLst>
        <pc:spChg chg="mod">
          <ac:chgData name="Edward Tremel" userId="99c4cb7793acbe54" providerId="LiveId" clId="{1004CD90-22F1-4C6C-8485-F9D3F40CDDE0}" dt="2021-02-01T02:14:49.689" v="8288" actId="20577"/>
          <ac:spMkLst>
            <pc:docMk/>
            <pc:sldMk cId="752528586" sldId="318"/>
            <ac:spMk id="6" creationId="{00000000-0000-0000-0000-000000000000}"/>
          </ac:spMkLst>
        </pc:spChg>
        <pc:spChg chg="mod">
          <ac:chgData name="Edward Tremel" userId="99c4cb7793acbe54" providerId="LiveId" clId="{1004CD90-22F1-4C6C-8485-F9D3F40CDDE0}" dt="2021-02-01T02:14:51.978" v="8289" actId="113"/>
          <ac:spMkLst>
            <pc:docMk/>
            <pc:sldMk cId="752528586" sldId="318"/>
            <ac:spMk id="7" creationId="{00000000-0000-0000-0000-000000000000}"/>
          </ac:spMkLst>
        </pc:spChg>
      </pc:sldChg>
      <pc:sldChg chg="modSp new mod">
        <pc:chgData name="Edward Tremel" userId="99c4cb7793acbe54" providerId="LiveId" clId="{1004CD90-22F1-4C6C-8485-F9D3F40CDDE0}" dt="2021-02-01T02:41:58.521" v="8877" actId="20577"/>
        <pc:sldMkLst>
          <pc:docMk/>
          <pc:sldMk cId="986103422" sldId="319"/>
        </pc:sldMkLst>
        <pc:spChg chg="mod">
          <ac:chgData name="Edward Tremel" userId="99c4cb7793acbe54" providerId="LiveId" clId="{1004CD90-22F1-4C6C-8485-F9D3F40CDDE0}" dt="2021-02-01T02:40:07.155" v="8677" actId="20577"/>
          <ac:spMkLst>
            <pc:docMk/>
            <pc:sldMk cId="986103422" sldId="319"/>
            <ac:spMk id="2" creationId="{AC51CE6C-415D-444D-BA36-7588EF6FDBFF}"/>
          </ac:spMkLst>
        </pc:spChg>
        <pc:spChg chg="mod">
          <ac:chgData name="Edward Tremel" userId="99c4cb7793acbe54" providerId="LiveId" clId="{1004CD90-22F1-4C6C-8485-F9D3F40CDDE0}" dt="2021-02-01T02:41:58.521" v="8877" actId="20577"/>
          <ac:spMkLst>
            <pc:docMk/>
            <pc:sldMk cId="986103422" sldId="319"/>
            <ac:spMk id="3" creationId="{37C4C264-6D64-4F8C-B0E9-700D8B46DA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Operators and Converting </a:t>
            </a:r>
            <a:r>
              <a:rPr lang="en-US" sz="6400" dirty="0"/>
              <a:t>Between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E50-5688-48F8-93F7-4AA833E4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CC6306-794A-4546-BAC2-EDC9AB569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17480"/>
              </p:ext>
            </p:extLst>
          </p:nvPr>
        </p:nvGraphicFramePr>
        <p:xfrm>
          <a:off x="1408112" y="1524000"/>
          <a:ext cx="9372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98806129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16871466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Implicit Conversions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8259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int, 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8057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068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7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ushort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uint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int,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long, decimal,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6914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uint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2759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8316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508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1201-44BA-44BB-AE2B-FED7F59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34DA-0074-4AE3-8D45-35D5D5EE29AB}"/>
              </a:ext>
            </a:extLst>
          </p:cNvPr>
          <p:cNvSpPr txBox="1"/>
          <p:nvPr/>
        </p:nvSpPr>
        <p:spPr>
          <a:xfrm>
            <a:off x="1217612" y="5410200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pattern here? Given a type, what can you implicitly convert it to?</a:t>
            </a:r>
          </a:p>
        </p:txBody>
      </p:sp>
    </p:spTree>
    <p:extLst>
      <p:ext uri="{BB962C8B-B14F-4D97-AF65-F5344CB8AC3E}">
        <p14:creationId xmlns:p14="http://schemas.microsoft.com/office/powerpoint/2010/main" val="257649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FC2B-EADF-4544-A980-7A1011E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are “Safe”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08D04-AB13-452A-822D-E0B9E99DB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integer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±3.4⋅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Any </a:t>
                </a:r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can be stored in a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</a:t>
                </a:r>
                <a:r>
                  <a:rPr lang="en-US" b="1" dirty="0"/>
                  <a:t>without losing data</a:t>
                </a:r>
              </a:p>
              <a:p>
                <a:r>
                  <a:rPr lang="en-US" dirty="0"/>
                  <a:t>Reverse is not safe: Storing </a:t>
                </a:r>
                <a:r>
                  <a:rPr lang="en-US" dirty="0">
                    <a:latin typeface="Consolas" panose="020B0609020204030204" pitchFamily="49" charset="0"/>
                  </a:rPr>
                  <a:t>4.7f</a:t>
                </a:r>
                <a:r>
                  <a:rPr lang="en-US" dirty="0"/>
                  <a:t> in an </a:t>
                </a:r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will lose the fraction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 integer types are safe to convert to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or </a:t>
                </a:r>
                <a:r>
                  <a:rPr lang="en-US" dirty="0">
                    <a:latin typeface="Consolas" panose="020B0609020204030204" pitchFamily="49" charset="0"/>
                  </a:rPr>
                  <a:t>double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08D04-AB13-452A-822D-E0B9E99DB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4800600"/>
              </a:xfrm>
              <a:blipFill>
                <a:blip r:embed="rId2"/>
                <a:stretch>
                  <a:fillRect l="-935" t="-1396" b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706B2-3B16-429B-9DDA-E1CBBCD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0326B-39CA-4066-A369-2D6B115F91F8}"/>
              </a:ext>
            </a:extLst>
          </p:cNvPr>
          <p:cNvSpPr txBox="1"/>
          <p:nvPr/>
        </p:nvSpPr>
        <p:spPr>
          <a:xfrm>
            <a:off x="3918401" y="408587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66483-8065-4DF6-A056-7A0E2E7A241C}"/>
              </a:ext>
            </a:extLst>
          </p:cNvPr>
          <p:cNvSpPr txBox="1"/>
          <p:nvPr/>
        </p:nvSpPr>
        <p:spPr>
          <a:xfrm>
            <a:off x="7118801" y="4085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9A99D21-3560-4FC1-968D-CBB05FFB1C0B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05272" y="2387092"/>
            <a:ext cx="2" cy="3397569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6D24D1-4DB5-4B72-A37C-6335346A01B6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6005273" y="2910312"/>
            <a:ext cx="2" cy="3397569"/>
          </a:xfrm>
          <a:prstGeom prst="curved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92C4A1-B1E3-49A8-B991-CB76B759D11B}"/>
              </a:ext>
            </a:extLst>
          </p:cNvPr>
          <p:cNvSpPr txBox="1"/>
          <p:nvPr/>
        </p:nvSpPr>
        <p:spPr>
          <a:xfrm>
            <a:off x="5165139" y="487233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Loses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C2D5CC-AB03-459D-985E-B2797796530C}"/>
              </a:ext>
            </a:extLst>
          </p:cNvPr>
          <p:cNvSpPr txBox="1"/>
          <p:nvPr/>
        </p:nvSpPr>
        <p:spPr>
          <a:xfrm>
            <a:off x="4899842" y="3299417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Preserves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63CA92-5412-491C-8835-E3D805C2A361}"/>
              </a:ext>
            </a:extLst>
          </p:cNvPr>
          <p:cNvSpPr txBox="1"/>
          <p:nvPr/>
        </p:nvSpPr>
        <p:spPr>
          <a:xfrm>
            <a:off x="2441553" y="362421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330062719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7C175D-8CAB-4EC6-80C9-41FF0E64A45D}"/>
              </a:ext>
            </a:extLst>
          </p:cNvPr>
          <p:cNvSpPr txBox="1"/>
          <p:nvPr/>
        </p:nvSpPr>
        <p:spPr>
          <a:xfrm>
            <a:off x="7952325" y="362420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330062719.0f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1B3B2D-A3EB-4855-8DD1-9F531979D985}"/>
              </a:ext>
            </a:extLst>
          </p:cNvPr>
          <p:cNvSpPr txBox="1"/>
          <p:nvPr/>
        </p:nvSpPr>
        <p:spPr>
          <a:xfrm>
            <a:off x="7986227" y="464150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19.357f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FD5602-836F-46ED-9E3D-7B6B37F2296F}"/>
              </a:ext>
            </a:extLst>
          </p:cNvPr>
          <p:cNvSpPr txBox="1"/>
          <p:nvPr/>
        </p:nvSpPr>
        <p:spPr>
          <a:xfrm>
            <a:off x="3390812" y="46124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756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257B-1779-46E5-8C2C-9B2F5386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Safe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9D8B-4164-447F-BA4A-EA78138B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integer to larger integer;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Unsigned to </a:t>
            </a:r>
            <a:r>
              <a:rPr lang="en-US" i="1" dirty="0"/>
              <a:t>larger</a:t>
            </a:r>
            <a:r>
              <a:rPr lang="en-US" dirty="0"/>
              <a:t> signed integer (why larger?)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2979-582E-4C2E-A0D0-9239D7BA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CA52E-7C94-43D7-9D67-70E77021C91E}"/>
              </a:ext>
            </a:extLst>
          </p:cNvPr>
          <p:cNvSpPr txBox="1"/>
          <p:nvPr/>
        </p:nvSpPr>
        <p:spPr>
          <a:xfrm>
            <a:off x="4000828" y="266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D2519-1774-461F-A718-F7735EB81BDA}"/>
              </a:ext>
            </a:extLst>
          </p:cNvPr>
          <p:cNvSpPr txBox="1"/>
          <p:nvPr/>
        </p:nvSpPr>
        <p:spPr>
          <a:xfrm>
            <a:off x="6072545" y="26670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61C09D5-EDD0-4408-8369-F8A1BD9CC7B0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5474065" y="1581851"/>
            <a:ext cx="2" cy="2170301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1DFAF-222D-422E-80B7-B8490ACB00B3}"/>
              </a:ext>
            </a:extLst>
          </p:cNvPr>
          <p:cNvSpPr txBox="1"/>
          <p:nvPr/>
        </p:nvSpPr>
        <p:spPr>
          <a:xfrm>
            <a:off x="1405329" y="26693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short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6537C9D-6C0F-418E-B626-4A475D1C4186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5400000" flipH="1" flipV="1">
            <a:off x="3188578" y="1469010"/>
            <a:ext cx="2346" cy="2398330"/>
          </a:xfrm>
          <a:prstGeom prst="curvedConnector3">
            <a:avLst>
              <a:gd name="adj1" fmla="val 984424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6253FA-7413-40CD-A1B2-3B7D09EB2E0B}"/>
              </a:ext>
            </a:extLst>
          </p:cNvPr>
          <p:cNvSpPr txBox="1"/>
          <p:nvPr/>
        </p:nvSpPr>
        <p:spPr>
          <a:xfrm>
            <a:off x="9540670" y="487526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F8C8E-0B23-4F25-A71F-F11011D7CC3D}"/>
              </a:ext>
            </a:extLst>
          </p:cNvPr>
          <p:cNvSpPr txBox="1"/>
          <p:nvPr/>
        </p:nvSpPr>
        <p:spPr>
          <a:xfrm>
            <a:off x="1845130" y="487526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ushort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8CFE8-499D-4B0C-B638-C0B39660A8A5}"/>
              </a:ext>
            </a:extLst>
          </p:cNvPr>
          <p:cNvSpPr txBox="1"/>
          <p:nvPr/>
        </p:nvSpPr>
        <p:spPr>
          <a:xfrm>
            <a:off x="7041213" y="487526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F8D26AD-A9D7-48EA-9AFF-D5E96BB89096}"/>
              </a:ext>
            </a:extLst>
          </p:cNvPr>
          <p:cNvCxnSpPr>
            <a:stCxn id="16" idx="0"/>
            <a:endCxn id="13" idx="0"/>
          </p:cNvCxnSpPr>
          <p:nvPr/>
        </p:nvCxnSpPr>
        <p:spPr>
          <a:xfrm rot="5400000" flipH="1" flipV="1">
            <a:off x="8777613" y="3625540"/>
            <a:ext cx="12700" cy="24994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0490BB-280C-42B1-B0E0-08AED9BFAADC}"/>
              </a:ext>
            </a:extLst>
          </p:cNvPr>
          <p:cNvSpPr txBox="1"/>
          <p:nvPr/>
        </p:nvSpPr>
        <p:spPr>
          <a:xfrm>
            <a:off x="4738925" y="487526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E371DF3-7C31-4CCB-AB4D-2AD5C093B6B7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3827992" y="3576245"/>
            <a:ext cx="1" cy="259804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081509D-28D2-4759-AE5E-5DA2D1E45676}"/>
              </a:ext>
            </a:extLst>
          </p:cNvPr>
          <p:cNvCxnSpPr>
            <a:stCxn id="16" idx="2"/>
            <a:endCxn id="18" idx="2"/>
          </p:cNvCxnSpPr>
          <p:nvPr/>
        </p:nvCxnSpPr>
        <p:spPr>
          <a:xfrm rot="5400000" flipH="1">
            <a:off x="6327447" y="4198051"/>
            <a:ext cx="3" cy="2400872"/>
          </a:xfrm>
          <a:prstGeom prst="curvedConnector3">
            <a:avLst>
              <a:gd name="adj1" fmla="val -762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0ABF12-1F83-4685-BF85-4745D0E3A7C1}"/>
              </a:ext>
            </a:extLst>
          </p:cNvPr>
          <p:cNvSpPr txBox="1"/>
          <p:nvPr/>
        </p:nvSpPr>
        <p:spPr>
          <a:xfrm>
            <a:off x="4852525" y="5702655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Unsafe, can lose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5A02CF-ACF3-4BB2-B636-7DBEC689F8D1}"/>
              </a:ext>
            </a:extLst>
          </p:cNvPr>
          <p:cNvSpPr txBox="1"/>
          <p:nvPr/>
        </p:nvSpPr>
        <p:spPr>
          <a:xfrm>
            <a:off x="10610055" y="266465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B95B5-D5E9-4FB4-9021-76D39D1B35C4}"/>
              </a:ext>
            </a:extLst>
          </p:cNvPr>
          <p:cNvSpPr txBox="1"/>
          <p:nvPr/>
        </p:nvSpPr>
        <p:spPr>
          <a:xfrm>
            <a:off x="8014556" y="2667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29DA51D-BD0B-43BE-A839-9FFC59AC0355}"/>
              </a:ext>
            </a:extLst>
          </p:cNvPr>
          <p:cNvCxnSpPr>
            <a:stCxn id="31" idx="0"/>
            <a:endCxn id="30" idx="0"/>
          </p:cNvCxnSpPr>
          <p:nvPr/>
        </p:nvCxnSpPr>
        <p:spPr>
          <a:xfrm rot="5400000" flipH="1" flipV="1">
            <a:off x="9945681" y="1318786"/>
            <a:ext cx="2346" cy="2694083"/>
          </a:xfrm>
          <a:prstGeom prst="curvedConnector3">
            <a:avLst>
              <a:gd name="adj1" fmla="val 984424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</a:t>
            </a:r>
            <a:r>
              <a:rPr lang="en-US" dirty="0" smtClean="0"/>
              <a:t>Operators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b="1" dirty="0"/>
              <a:t>Explicit Conversions</a:t>
            </a:r>
          </a:p>
          <a:p>
            <a:r>
              <a:rPr lang="en-US" dirty="0"/>
              <a:t>Arithmetic on Mixed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Order of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0699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B70-C086-4E25-AB3C-468890CB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Data-Losing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D236-0D25-4EA3-A2AF-FFFA903E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Unsafe conversions: Potential to lose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not happen automatically; compile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4A8-BCCF-4FD2-AA47-EAA70758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6C57A-AB40-4953-8810-A7D2EBAE40BC}"/>
              </a:ext>
            </a:extLst>
          </p:cNvPr>
          <p:cNvSpPr txBox="1"/>
          <p:nvPr/>
        </p:nvSpPr>
        <p:spPr>
          <a:xfrm>
            <a:off x="2181535" y="260121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B1E41-A3FB-4E20-B87B-EF1FF93B8F82}"/>
              </a:ext>
            </a:extLst>
          </p:cNvPr>
          <p:cNvSpPr txBox="1"/>
          <p:nvPr/>
        </p:nvSpPr>
        <p:spPr>
          <a:xfrm>
            <a:off x="5281953" y="260121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1051B-53A1-4275-B5E8-4030ACDB9533}"/>
              </a:ext>
            </a:extLst>
          </p:cNvPr>
          <p:cNvSpPr txBox="1"/>
          <p:nvPr/>
        </p:nvSpPr>
        <p:spPr>
          <a:xfrm>
            <a:off x="8430964" y="260121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FB06EA9-0E32-4124-B40B-5B849A553BBE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4366293" y="1623521"/>
            <a:ext cx="12700" cy="300183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0D0AD8D-F93C-401E-A699-77472135EBD7}"/>
              </a:ext>
            </a:extLst>
          </p:cNvPr>
          <p:cNvCxnSpPr>
            <a:stCxn id="6" idx="2"/>
            <a:endCxn id="9" idx="2"/>
          </p:cNvCxnSpPr>
          <p:nvPr/>
        </p:nvCxnSpPr>
        <p:spPr>
          <a:xfrm rot="16200000" flipH="1">
            <a:off x="7343131" y="1648517"/>
            <a:ext cx="12700" cy="295184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0F21DD-F77A-479E-A72B-9FDF7618241D}"/>
              </a:ext>
            </a:extLst>
          </p:cNvPr>
          <p:cNvSpPr txBox="1"/>
          <p:nvPr/>
        </p:nvSpPr>
        <p:spPr>
          <a:xfrm>
            <a:off x="5929861" y="3384345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Loses fractional part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35433-F6CB-4939-837D-744F51AD7A05}"/>
              </a:ext>
            </a:extLst>
          </p:cNvPr>
          <p:cNvSpPr txBox="1"/>
          <p:nvPr/>
        </p:nvSpPr>
        <p:spPr>
          <a:xfrm>
            <a:off x="4987936" y="208175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19.354998f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106E0-C0D0-4BF2-B87A-5A74ADE4664A}"/>
              </a:ext>
            </a:extLst>
          </p:cNvPr>
          <p:cNvSpPr txBox="1"/>
          <p:nvPr/>
        </p:nvSpPr>
        <p:spPr>
          <a:xfrm>
            <a:off x="8563150" y="21018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F0258-517B-40DB-BF61-DDEFD49B0D69}"/>
              </a:ext>
            </a:extLst>
          </p:cNvPr>
          <p:cNvSpPr txBox="1"/>
          <p:nvPr/>
        </p:nvSpPr>
        <p:spPr>
          <a:xfrm>
            <a:off x="1844842" y="210183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19.35499674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53756-BEAB-4B75-BFC9-7A332B380290}"/>
              </a:ext>
            </a:extLst>
          </p:cNvPr>
          <p:cNvSpPr txBox="1"/>
          <p:nvPr/>
        </p:nvSpPr>
        <p:spPr>
          <a:xfrm>
            <a:off x="3122612" y="3360977"/>
            <a:ext cx="2347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Loses significant figures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CB15A-E592-4BC2-99B2-3A38A23EAF35}"/>
              </a:ext>
            </a:extLst>
          </p:cNvPr>
          <p:cNvSpPr txBox="1"/>
          <p:nvPr/>
        </p:nvSpPr>
        <p:spPr>
          <a:xfrm>
            <a:off x="1287012" y="5031482"/>
            <a:ext cx="360547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2.886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length;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BA1142-4F91-4755-B4A5-773C6FCD01AD}"/>
              </a:ext>
            </a:extLst>
          </p:cNvPr>
          <p:cNvSpPr/>
          <p:nvPr/>
        </p:nvSpPr>
        <p:spPr>
          <a:xfrm>
            <a:off x="5103812" y="522570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26035-DD9A-4BCD-BA25-9172A8CEBFC3}"/>
              </a:ext>
            </a:extLst>
          </p:cNvPr>
          <p:cNvSpPr txBox="1"/>
          <p:nvPr/>
        </p:nvSpPr>
        <p:spPr>
          <a:xfrm>
            <a:off x="5821202" y="5189639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8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56B-A98A-4336-81D5-97A21972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with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BF30-AD1B-42DB-AEB3-2C88FE25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operator: Force the compiler to allow an unsafe conversion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Explicit conversion from original to target type must exist</a:t>
            </a:r>
          </a:p>
          <a:p>
            <a:pPr lvl="1"/>
            <a:r>
              <a:rPr lang="en-US" dirty="0"/>
              <a:t>Most built-in C# types have explicit conversions defined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97238-D232-4425-B9B3-CA661E1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EFA88-63D6-48D8-940C-1B4DFED60144}"/>
              </a:ext>
            </a:extLst>
          </p:cNvPr>
          <p:cNvSpPr txBox="1"/>
          <p:nvPr/>
        </p:nvSpPr>
        <p:spPr>
          <a:xfrm>
            <a:off x="3198812" y="2129879"/>
            <a:ext cx="484940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2.886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length;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ED9DC-FF87-499E-B379-BAF2C1E00B99}"/>
              </a:ext>
            </a:extLst>
          </p:cNvPr>
          <p:cNvCxnSpPr>
            <a:cxnSpLocks/>
          </p:cNvCxnSpPr>
          <p:nvPr/>
        </p:nvCxnSpPr>
        <p:spPr>
          <a:xfrm flipV="1">
            <a:off x="4139945" y="2930558"/>
            <a:ext cx="304800" cy="34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290DF7-B476-4451-8096-F6A79567358D}"/>
              </a:ext>
            </a:extLst>
          </p:cNvPr>
          <p:cNvSpPr txBox="1"/>
          <p:nvPr/>
        </p:nvSpPr>
        <p:spPr>
          <a:xfrm>
            <a:off x="2513012" y="3168330"/>
            <a:ext cx="265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2.886f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A8524-2421-4DF0-ACA0-890ABF457167}"/>
              </a:ext>
            </a:extLst>
          </p:cNvPr>
          <p:cNvCxnSpPr>
            <a:cxnSpLocks/>
          </p:cNvCxnSpPr>
          <p:nvPr/>
        </p:nvCxnSpPr>
        <p:spPr>
          <a:xfrm flipH="1" flipV="1">
            <a:off x="6323012" y="2914940"/>
            <a:ext cx="76200" cy="36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0D0CE1-9403-4FAD-AE2F-BE9235A11BF7}"/>
              </a:ext>
            </a:extLst>
          </p:cNvPr>
          <p:cNvSpPr txBox="1"/>
          <p:nvPr/>
        </p:nvSpPr>
        <p:spPr>
          <a:xfrm>
            <a:off x="5908441" y="3211283"/>
            <a:ext cx="265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type name in parentheses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E7B22-98FD-464B-B83F-708B0EF1CD86}"/>
              </a:ext>
            </a:extLst>
          </p:cNvPr>
          <p:cNvCxnSpPr>
            <a:cxnSpLocks/>
          </p:cNvCxnSpPr>
          <p:nvPr/>
        </p:nvCxnSpPr>
        <p:spPr>
          <a:xfrm flipH="1" flipV="1">
            <a:off x="7730050" y="2838407"/>
            <a:ext cx="878962" cy="18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F703AD-4ED3-42A2-BE11-DD0BCB4032E6}"/>
              </a:ext>
            </a:extLst>
          </p:cNvPr>
          <p:cNvSpPr txBox="1"/>
          <p:nvPr/>
        </p:nvSpPr>
        <p:spPr>
          <a:xfrm>
            <a:off x="8568249" y="2796910"/>
            <a:ext cx="20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B8AEB-9CAA-4E4D-AC23-779E2822C39B}"/>
              </a:ext>
            </a:extLst>
          </p:cNvPr>
          <p:cNvSpPr txBox="1"/>
          <p:nvPr/>
        </p:nvSpPr>
        <p:spPr>
          <a:xfrm>
            <a:off x="1462795" y="5339721"/>
            <a:ext cx="407194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60A788C-2624-40FF-8D22-AE354B7007EE}"/>
              </a:ext>
            </a:extLst>
          </p:cNvPr>
          <p:cNvSpPr/>
          <p:nvPr/>
        </p:nvSpPr>
        <p:spPr>
          <a:xfrm>
            <a:off x="5758022" y="553394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5DB7DE-95EC-4B2F-AFDF-E8A3F14EBBFE}"/>
              </a:ext>
            </a:extLst>
          </p:cNvPr>
          <p:cNvSpPr txBox="1"/>
          <p:nvPr/>
        </p:nvSpPr>
        <p:spPr>
          <a:xfrm>
            <a:off x="6475412" y="5497878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67F4-5929-44CD-9246-82128899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0B5F-9A40-400F-94C2-1CC1CEEB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from floating-point to integer: fraction is </a:t>
            </a:r>
            <a:r>
              <a:rPr lang="en-US" i="1" dirty="0"/>
              <a:t>truncated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Casting to less precise floating-point: fraction is </a:t>
            </a:r>
            <a:r>
              <a:rPr lang="en-US" i="1" dirty="0"/>
              <a:t>rounded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7790-E9AA-4898-961C-61E2D4D0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F02E5-AC23-4C01-A9EF-466D9F7BEE3E}"/>
              </a:ext>
            </a:extLst>
          </p:cNvPr>
          <p:cNvSpPr txBox="1"/>
          <p:nvPr/>
        </p:nvSpPr>
        <p:spPr>
          <a:xfrm>
            <a:off x="3884612" y="2209800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intLength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length;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A7D57-67BE-41AD-A63B-2A1F4B2C7CCE}"/>
              </a:ext>
            </a:extLst>
          </p:cNvPr>
          <p:cNvCxnSpPr>
            <a:cxnSpLocks/>
          </p:cNvCxnSpPr>
          <p:nvPr/>
        </p:nvCxnSpPr>
        <p:spPr>
          <a:xfrm flipH="1" flipV="1">
            <a:off x="8217609" y="2576879"/>
            <a:ext cx="796823" cy="363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7D10CB-9520-4084-B873-F93FACD20660}"/>
              </a:ext>
            </a:extLst>
          </p:cNvPr>
          <p:cNvSpPr txBox="1"/>
          <p:nvPr/>
        </p:nvSpPr>
        <p:spPr>
          <a:xfrm>
            <a:off x="9014432" y="2747361"/>
            <a:ext cx="195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2.886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A2C70-C94E-4703-8072-232E15C2B44E}"/>
              </a:ext>
            </a:extLst>
          </p:cNvPr>
          <p:cNvCxnSpPr>
            <a:cxnSpLocks/>
          </p:cNvCxnSpPr>
          <p:nvPr/>
        </p:nvCxnSpPr>
        <p:spPr>
          <a:xfrm flipV="1">
            <a:off x="6932612" y="2640687"/>
            <a:ext cx="0" cy="483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F905BD-4525-4A80-BF12-CBA3865265CF}"/>
              </a:ext>
            </a:extLst>
          </p:cNvPr>
          <p:cNvSpPr txBox="1"/>
          <p:nvPr/>
        </p:nvSpPr>
        <p:spPr>
          <a:xfrm>
            <a:off x="6156914" y="3017263"/>
            <a:ext cx="171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3FA92E-C7A8-4BF1-B555-501EA56BDDEB}"/>
              </a:ext>
            </a:extLst>
          </p:cNvPr>
          <p:cNvCxnSpPr>
            <a:cxnSpLocks/>
          </p:cNvCxnSpPr>
          <p:nvPr/>
        </p:nvCxnSpPr>
        <p:spPr>
          <a:xfrm flipV="1">
            <a:off x="4736828" y="2656496"/>
            <a:ext cx="226777" cy="39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DDFE29-D41E-4C44-95E0-D6EEE137FE64}"/>
              </a:ext>
            </a:extLst>
          </p:cNvPr>
          <p:cNvSpPr txBox="1"/>
          <p:nvPr/>
        </p:nvSpPr>
        <p:spPr>
          <a:xfrm>
            <a:off x="3437746" y="2975293"/>
            <a:ext cx="187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9CDD4-1C48-42A5-AFD3-D8B0CB39E83E}"/>
              </a:ext>
            </a:extLst>
          </p:cNvPr>
          <p:cNvSpPr txBox="1"/>
          <p:nvPr/>
        </p:nvSpPr>
        <p:spPr>
          <a:xfrm>
            <a:off x="685648" y="4546545"/>
            <a:ext cx="655980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myDecimal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123456789.999999918m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myDecimal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myFloat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15BB3-A576-4CB2-8479-C68C2D006E85}"/>
              </a:ext>
            </a:extLst>
          </p:cNvPr>
          <p:cNvSpPr txBox="1"/>
          <p:nvPr/>
        </p:nvSpPr>
        <p:spPr>
          <a:xfrm>
            <a:off x="7396421" y="484937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myDouble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123456789.99999993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94D80-7D50-493D-AF64-9EE9AD581C65}"/>
              </a:ext>
            </a:extLst>
          </p:cNvPr>
          <p:cNvSpPr txBox="1"/>
          <p:nvPr/>
        </p:nvSpPr>
        <p:spPr>
          <a:xfrm>
            <a:off x="7396421" y="525556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myFloat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123456790.0f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EF60E0-2854-43DB-95BC-BBA7127C2F27}"/>
              </a:ext>
            </a:extLst>
          </p:cNvPr>
          <p:cNvCxnSpPr>
            <a:cxnSpLocks/>
          </p:cNvCxnSpPr>
          <p:nvPr/>
        </p:nvCxnSpPr>
        <p:spPr>
          <a:xfrm>
            <a:off x="6551612" y="510411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6FFA1-CD08-4F8A-8BF1-6B4D7EEA3628}"/>
              </a:ext>
            </a:extLst>
          </p:cNvPr>
          <p:cNvCxnSpPr>
            <a:cxnSpLocks/>
          </p:cNvCxnSpPr>
          <p:nvPr/>
        </p:nvCxnSpPr>
        <p:spPr>
          <a:xfrm>
            <a:off x="6024821" y="548639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7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F1B-7C91-4BCD-AD37-D027B4E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BA27-EDDE-431E-A479-4836F437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to smaller integer: Most significant </a:t>
            </a:r>
            <a:r>
              <a:rPr lang="en-US" i="1" dirty="0"/>
              <a:t>bits</a:t>
            </a:r>
            <a:r>
              <a:rPr lang="en-US" dirty="0"/>
              <a:t> are truncated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Casting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 Stored precisely, </a:t>
            </a:r>
            <a:r>
              <a:rPr lang="en-US" i="1" dirty="0"/>
              <a:t>unless</a:t>
            </a:r>
            <a:r>
              <a:rPr lang="en-US" dirty="0"/>
              <a:t> it is out of range – crashes with a </a:t>
            </a:r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AD70-E829-42A5-AF41-4CF72F45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57BD-B357-471B-9498-7D41F59027D8}"/>
              </a:ext>
            </a:extLst>
          </p:cNvPr>
          <p:cNvSpPr txBox="1"/>
          <p:nvPr/>
        </p:nvSpPr>
        <p:spPr>
          <a:xfrm>
            <a:off x="2360612" y="2312740"/>
            <a:ext cx="6705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bigNumber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EDE78A-BB99-4AC6-AD59-4D713CA1A5DF}"/>
              </a:ext>
            </a:extLst>
          </p:cNvPr>
          <p:cNvCxnSpPr>
            <a:cxnSpLocks/>
          </p:cNvCxnSpPr>
          <p:nvPr/>
        </p:nvCxnSpPr>
        <p:spPr>
          <a:xfrm flipH="1">
            <a:off x="8804321" y="2285999"/>
            <a:ext cx="762000" cy="15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A4B44-8317-46B6-8552-CB1C14EB41EB}"/>
                  </a:ext>
                </a:extLst>
              </p:cNvPr>
              <p:cNvSpPr txBox="1"/>
              <p:nvPr/>
            </p:nvSpPr>
            <p:spPr>
              <a:xfrm>
                <a:off x="9524893" y="2022902"/>
                <a:ext cx="21321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all </a:t>
                </a:r>
                <a:r>
                  <a:rPr lang="en-US" dirty="0">
                    <a:latin typeface="Consolas" panose="020B0609020204030204" pitchFamily="49" charset="0"/>
                  </a:rPr>
                  <a:t>1</a:t>
                </a:r>
                <a:r>
                  <a:rPr lang="en-US" dirty="0"/>
                  <a:t>’s with sign bit </a:t>
                </a:r>
                <a:r>
                  <a:rPr lang="en-US" dirty="0">
                    <a:latin typeface="Consolas" panose="020B06090202040302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A4B44-8317-46B6-8552-CB1C14EB4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893" y="2022902"/>
                <a:ext cx="2132119" cy="830997"/>
              </a:xfrm>
              <a:prstGeom prst="rect">
                <a:avLst/>
              </a:prstGeom>
              <a:blipFill>
                <a:blip r:embed="rId2"/>
                <a:stretch>
                  <a:fillRect l="-4286" t="-5882" r="-25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1E122F-97A9-49E7-B33E-2527336301F3}"/>
              </a:ext>
            </a:extLst>
          </p:cNvPr>
          <p:cNvCxnSpPr>
            <a:cxnSpLocks/>
          </p:cNvCxnSpPr>
          <p:nvPr/>
        </p:nvCxnSpPr>
        <p:spPr>
          <a:xfrm flipV="1">
            <a:off x="2436812" y="2708571"/>
            <a:ext cx="914400" cy="415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849EBA-E3CF-4D96-9EE3-AF6575E020FE}"/>
              </a:ext>
            </a:extLst>
          </p:cNvPr>
          <p:cNvSpPr txBox="1"/>
          <p:nvPr/>
        </p:nvSpPr>
        <p:spPr>
          <a:xfrm>
            <a:off x="608012" y="301395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: all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’s with sign bit 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333D3-52D4-4DDC-B390-C765049EC857}"/>
              </a:ext>
            </a:extLst>
          </p:cNvPr>
          <p:cNvSpPr txBox="1"/>
          <p:nvPr/>
        </p:nvSpPr>
        <p:spPr>
          <a:xfrm>
            <a:off x="8075612" y="2990912"/>
            <a:ext cx="20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3B7B6-22A3-48A8-96B8-196429179C8C}"/>
              </a:ext>
            </a:extLst>
          </p:cNvPr>
          <p:cNvCxnSpPr>
            <a:cxnSpLocks/>
          </p:cNvCxnSpPr>
          <p:nvPr/>
        </p:nvCxnSpPr>
        <p:spPr>
          <a:xfrm flipH="1" flipV="1">
            <a:off x="8380412" y="2685685"/>
            <a:ext cx="287081" cy="374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A181AC-D2D8-4870-AEF1-3B7450D9C00D}"/>
              </a:ext>
            </a:extLst>
          </p:cNvPr>
          <p:cNvSpPr txBox="1"/>
          <p:nvPr/>
        </p:nvSpPr>
        <p:spPr>
          <a:xfrm>
            <a:off x="950508" y="4645990"/>
            <a:ext cx="6248827" cy="12820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fromSmall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42.76875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bigDouble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2.65e35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fromBig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bigDouble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EE4BD-EFB8-4AA6-979B-D99DD7A009A8}"/>
              </a:ext>
            </a:extLst>
          </p:cNvPr>
          <p:cNvSpPr txBox="1"/>
          <p:nvPr/>
        </p:nvSpPr>
        <p:spPr>
          <a:xfrm>
            <a:off x="8017133" y="4637817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fromSmall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42.76875m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34B493-347D-4476-9BA5-13232EE85CA6}"/>
              </a:ext>
            </a:extLst>
          </p:cNvPr>
          <p:cNvSpPr txBox="1"/>
          <p:nvPr/>
        </p:nvSpPr>
        <p:spPr>
          <a:xfrm>
            <a:off x="7569540" y="5466407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810E0-A6CA-43A9-ADDE-6A84C9D53B58}"/>
              </a:ext>
            </a:extLst>
          </p:cNvPr>
          <p:cNvCxnSpPr>
            <a:cxnSpLocks/>
          </p:cNvCxnSpPr>
          <p:nvPr/>
        </p:nvCxnSpPr>
        <p:spPr>
          <a:xfrm>
            <a:off x="7172324" y="487499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B6B7B-0AC2-4D90-890B-E79444A7598C}"/>
              </a:ext>
            </a:extLst>
          </p:cNvPr>
          <p:cNvCxnSpPr>
            <a:cxnSpLocks/>
          </p:cNvCxnSpPr>
          <p:nvPr/>
        </p:nvCxnSpPr>
        <p:spPr>
          <a:xfrm>
            <a:off x="6991454" y="5715000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79DC19-0C7C-4E9C-964A-45F9A77324DB}"/>
              </a:ext>
            </a:extLst>
          </p:cNvPr>
          <p:cNvSpPr/>
          <p:nvPr/>
        </p:nvSpPr>
        <p:spPr>
          <a:xfrm>
            <a:off x="3406534" y="2304606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B5564-0228-4E5F-9D8A-D83D58B0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Conversions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187-E007-4FD3-9C56-BC106B2C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416CA-05C8-4502-8AF1-540366E4D84C}"/>
              </a:ext>
            </a:extLst>
          </p:cNvPr>
          <p:cNvSpPr txBox="1"/>
          <p:nvPr/>
        </p:nvSpPr>
        <p:spPr>
          <a:xfrm>
            <a:off x="379412" y="336062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75025-60CE-458B-8591-F87CEC5FC94D}"/>
              </a:ext>
            </a:extLst>
          </p:cNvPr>
          <p:cNvSpPr txBox="1"/>
          <p:nvPr/>
        </p:nvSpPr>
        <p:spPr>
          <a:xfrm>
            <a:off x="5112652" y="336062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B439C-2ED9-45DA-A912-98AE6E070199}"/>
              </a:ext>
            </a:extLst>
          </p:cNvPr>
          <p:cNvSpPr txBox="1"/>
          <p:nvPr/>
        </p:nvSpPr>
        <p:spPr>
          <a:xfrm>
            <a:off x="2548863" y="33606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0AA38-2071-45C4-86DD-18460A096F1E}"/>
              </a:ext>
            </a:extLst>
          </p:cNvPr>
          <p:cNvSpPr txBox="1"/>
          <p:nvPr/>
        </p:nvSpPr>
        <p:spPr>
          <a:xfrm>
            <a:off x="7873609" y="336062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3D5115-67E5-42D9-80D4-ABE7F503FFFB}"/>
              </a:ext>
            </a:extLst>
          </p:cNvPr>
          <p:cNvSpPr/>
          <p:nvPr/>
        </p:nvSpPr>
        <p:spPr>
          <a:xfrm>
            <a:off x="751562" y="286157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7E860A-BB6E-4335-9088-06BCAC53CADB}"/>
              </a:ext>
            </a:extLst>
          </p:cNvPr>
          <p:cNvSpPr/>
          <p:nvPr/>
        </p:nvSpPr>
        <p:spPr>
          <a:xfrm>
            <a:off x="3198812" y="286157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CF2030-0D98-4A41-BEC8-3136FE448C5D}"/>
              </a:ext>
            </a:extLst>
          </p:cNvPr>
          <p:cNvSpPr/>
          <p:nvPr/>
        </p:nvSpPr>
        <p:spPr>
          <a:xfrm>
            <a:off x="751561" y="2247793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43D840-A71B-4078-A97F-74B9750F788B}"/>
              </a:ext>
            </a:extLst>
          </p:cNvPr>
          <p:cNvSpPr/>
          <p:nvPr/>
        </p:nvSpPr>
        <p:spPr>
          <a:xfrm>
            <a:off x="739535" y="1604783"/>
            <a:ext cx="7793277" cy="178915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39202 h 451728"/>
              <a:gd name="connsiteX1" fmla="*/ 1209226 w 2404997"/>
              <a:gd name="connsiteY1" fmla="*/ 18 h 451728"/>
              <a:gd name="connsiteX2" fmla="*/ 2404997 w 2404997"/>
              <a:gd name="connsiteY2" fmla="*/ 451728 h 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1728">
                <a:moveTo>
                  <a:pt x="0" y="439202"/>
                </a:moveTo>
                <a:cubicBezTo>
                  <a:pt x="353860" y="178243"/>
                  <a:pt x="808393" y="-2070"/>
                  <a:pt x="1209226" y="18"/>
                </a:cubicBezTo>
                <a:cubicBezTo>
                  <a:pt x="1610059" y="2106"/>
                  <a:pt x="2082451" y="230435"/>
                  <a:pt x="2404997" y="4517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FA2D89-143F-486B-8228-AA24E5168F82}"/>
              </a:ext>
            </a:extLst>
          </p:cNvPr>
          <p:cNvSpPr/>
          <p:nvPr/>
        </p:nvSpPr>
        <p:spPr>
          <a:xfrm flipH="1" flipV="1">
            <a:off x="767499" y="3834424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F71D35-7063-4B58-B713-FF90996F2CA2}"/>
              </a:ext>
            </a:extLst>
          </p:cNvPr>
          <p:cNvSpPr/>
          <p:nvPr/>
        </p:nvSpPr>
        <p:spPr>
          <a:xfrm flipH="1" flipV="1">
            <a:off x="773577" y="3834424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EFE97A-32AD-47F0-BC54-6387C1F3627B}"/>
              </a:ext>
            </a:extLst>
          </p:cNvPr>
          <p:cNvSpPr/>
          <p:nvPr/>
        </p:nvSpPr>
        <p:spPr>
          <a:xfrm flipH="1" flipV="1">
            <a:off x="767499" y="3849643"/>
            <a:ext cx="7793277" cy="178915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39202 h 451728"/>
              <a:gd name="connsiteX1" fmla="*/ 1209226 w 2404997"/>
              <a:gd name="connsiteY1" fmla="*/ 18 h 451728"/>
              <a:gd name="connsiteX2" fmla="*/ 2404997 w 2404997"/>
              <a:gd name="connsiteY2" fmla="*/ 451728 h 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1728">
                <a:moveTo>
                  <a:pt x="0" y="439202"/>
                </a:moveTo>
                <a:cubicBezTo>
                  <a:pt x="353860" y="178243"/>
                  <a:pt x="808393" y="-2070"/>
                  <a:pt x="1209226" y="18"/>
                </a:cubicBezTo>
                <a:cubicBezTo>
                  <a:pt x="1610059" y="2106"/>
                  <a:pt x="2082451" y="230435"/>
                  <a:pt x="2404997" y="4517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752837-596F-4957-AE05-2FEAAC925FD9}"/>
              </a:ext>
            </a:extLst>
          </p:cNvPr>
          <p:cNvSpPr/>
          <p:nvPr/>
        </p:nvSpPr>
        <p:spPr>
          <a:xfrm flipH="1" flipV="1">
            <a:off x="3383820" y="3834423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8E4A87-6EB0-48DF-88C4-FDA7D7D3AA5F}"/>
              </a:ext>
            </a:extLst>
          </p:cNvPr>
          <p:cNvSpPr/>
          <p:nvPr/>
        </p:nvSpPr>
        <p:spPr>
          <a:xfrm flipH="1" flipV="1">
            <a:off x="6041927" y="384964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567EE9-D985-4FBE-95C6-4D22CDA0CA36}"/>
              </a:ext>
            </a:extLst>
          </p:cNvPr>
          <p:cNvSpPr/>
          <p:nvPr/>
        </p:nvSpPr>
        <p:spPr>
          <a:xfrm flipH="1" flipV="1">
            <a:off x="3389898" y="3841513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7FF5DE-7205-4E7F-B616-17379A6D556A}"/>
              </a:ext>
            </a:extLst>
          </p:cNvPr>
          <p:cNvSpPr/>
          <p:nvPr/>
        </p:nvSpPr>
        <p:spPr>
          <a:xfrm>
            <a:off x="6029547" y="2898224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2AB152-78F9-434D-9851-A3279BCA2424}"/>
              </a:ext>
            </a:extLst>
          </p:cNvPr>
          <p:cNvCxnSpPr/>
          <p:nvPr/>
        </p:nvCxnSpPr>
        <p:spPr>
          <a:xfrm>
            <a:off x="8685212" y="174407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4BD12A-F09C-44ED-B073-10B1077D3DFD}"/>
              </a:ext>
            </a:extLst>
          </p:cNvPr>
          <p:cNvSpPr txBox="1"/>
          <p:nvPr/>
        </p:nvSpPr>
        <p:spPr>
          <a:xfrm>
            <a:off x="9141611" y="1513238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(safe)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D89BB-3CBC-4E24-8CD8-FD990BEC2EA8}"/>
              </a:ext>
            </a:extLst>
          </p:cNvPr>
          <p:cNvCxnSpPr/>
          <p:nvPr/>
        </p:nvCxnSpPr>
        <p:spPr>
          <a:xfrm>
            <a:off x="8685212" y="2196788"/>
            <a:ext cx="457200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A066C5-ABDE-43A7-B619-64841BB1A31C}"/>
              </a:ext>
            </a:extLst>
          </p:cNvPr>
          <p:cNvSpPr txBox="1"/>
          <p:nvPr/>
        </p:nvSpPr>
        <p:spPr>
          <a:xfrm>
            <a:off x="9141611" y="1965955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may crash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BD020-E5B6-429E-AB99-A22BB541931C}"/>
              </a:ext>
            </a:extLst>
          </p:cNvPr>
          <p:cNvCxnSpPr/>
          <p:nvPr/>
        </p:nvCxnSpPr>
        <p:spPr>
          <a:xfrm>
            <a:off x="8685212" y="4970681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8327E3-4E11-470C-ADE2-23D914487E21}"/>
              </a:ext>
            </a:extLst>
          </p:cNvPr>
          <p:cNvSpPr txBox="1"/>
          <p:nvPr/>
        </p:nvSpPr>
        <p:spPr>
          <a:xfrm>
            <a:off x="9141611" y="4739848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truncating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48DBB7-B42C-4C6E-A460-F1A130295301}"/>
              </a:ext>
            </a:extLst>
          </p:cNvPr>
          <p:cNvCxnSpPr/>
          <p:nvPr/>
        </p:nvCxnSpPr>
        <p:spPr>
          <a:xfrm>
            <a:off x="8684906" y="5400400"/>
            <a:ext cx="457200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014A91-0FEE-40CC-BCFD-4AFF2B9EB9A2}"/>
              </a:ext>
            </a:extLst>
          </p:cNvPr>
          <p:cNvSpPr txBox="1"/>
          <p:nvPr/>
        </p:nvSpPr>
        <p:spPr>
          <a:xfrm>
            <a:off x="9141305" y="5169567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rounding</a:t>
            </a:r>
          </a:p>
        </p:txBody>
      </p:sp>
    </p:spTree>
    <p:extLst>
      <p:ext uri="{BB962C8B-B14F-4D97-AF65-F5344CB8AC3E}">
        <p14:creationId xmlns:p14="http://schemas.microsoft.com/office/powerpoint/2010/main" val="57390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</a:t>
            </a:r>
            <a:r>
              <a:rPr lang="en-US" dirty="0" smtClean="0"/>
              <a:t>Operators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b="1" dirty="0"/>
              <a:t>Arithmetic on Mixed Data </a:t>
            </a:r>
            <a:r>
              <a:rPr lang="en-US" b="1" dirty="0" smtClean="0"/>
              <a:t>Types</a:t>
            </a:r>
          </a:p>
          <a:p>
            <a:pPr lvl="1"/>
            <a:r>
              <a:rPr lang="en-US" dirty="0"/>
              <a:t>Order of operations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942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and Assignment Operators</a:t>
            </a:r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dirty="0"/>
              <a:t>Arithmetic on Mixed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39155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BC4-44C4-4388-863F-29DE68C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vs. Fractional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C59-CAC2-4B8B-996B-E2BC98DB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operators (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are defined separately for each type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does </a:t>
            </a:r>
            <a:r>
              <a:rPr lang="en-US" i="1" dirty="0"/>
              <a:t>integer division</a:t>
            </a:r>
            <a:r>
              <a:rPr lang="en-US" dirty="0"/>
              <a:t> – remainder is dropped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F611-36CA-4198-93CC-FDA0C15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0B5B9-65CD-4F6F-95C3-7C4EDB7BB128}"/>
              </a:ext>
            </a:extLst>
          </p:cNvPr>
          <p:cNvSpPr txBox="1"/>
          <p:nvPr/>
        </p:nvSpPr>
        <p:spPr>
          <a:xfrm>
            <a:off x="1598612" y="2741235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sum1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 </a:t>
            </a:r>
            <a:r>
              <a:rPr lang="en-US" sz="2200" dirty="0"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E2211-181C-47CD-AEE8-546D7A665B50}"/>
              </a:ext>
            </a:extLst>
          </p:cNvPr>
          <p:cNvSpPr txBox="1"/>
          <p:nvPr/>
        </p:nvSpPr>
        <p:spPr>
          <a:xfrm>
            <a:off x="6571221" y="2741235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sum2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2.25 </a:t>
            </a:r>
            <a:r>
              <a:rPr lang="en-US" sz="2200" dirty="0"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3.25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67DC2-A17C-4F3E-81D2-A0DB72B06C2B}"/>
              </a:ext>
            </a:extLst>
          </p:cNvPr>
          <p:cNvSpPr txBox="1"/>
          <p:nvPr/>
        </p:nvSpPr>
        <p:spPr>
          <a:xfrm>
            <a:off x="1569765" y="3361034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B5583-AD87-424C-BD31-BA8176F47C6F}"/>
              </a:ext>
            </a:extLst>
          </p:cNvPr>
          <p:cNvSpPr txBox="1"/>
          <p:nvPr/>
        </p:nvSpPr>
        <p:spPr>
          <a:xfrm>
            <a:off x="7257021" y="331148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C454C7-5776-4B63-B979-C23039A377B0}"/>
              </a:ext>
            </a:extLst>
          </p:cNvPr>
          <p:cNvCxnSpPr>
            <a:cxnSpLocks/>
          </p:cNvCxnSpPr>
          <p:nvPr/>
        </p:nvCxnSpPr>
        <p:spPr>
          <a:xfrm flipV="1">
            <a:off x="3579812" y="3084850"/>
            <a:ext cx="152400" cy="344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C968E6-0395-4BF9-B070-0D91DBA91473}"/>
              </a:ext>
            </a:extLst>
          </p:cNvPr>
          <p:cNvCxnSpPr>
            <a:cxnSpLocks/>
          </p:cNvCxnSpPr>
          <p:nvPr/>
        </p:nvCxnSpPr>
        <p:spPr>
          <a:xfrm flipV="1">
            <a:off x="9523412" y="3059938"/>
            <a:ext cx="152400" cy="31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697355-E319-436F-BAF6-79D195B1D82B}"/>
              </a:ext>
            </a:extLst>
          </p:cNvPr>
          <p:cNvSpPr txBox="1"/>
          <p:nvPr/>
        </p:nvSpPr>
        <p:spPr>
          <a:xfrm>
            <a:off x="3427412" y="2079626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7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52FD5-FCB4-4C53-8DA1-5EC8E80F1A63}"/>
              </a:ext>
            </a:extLst>
          </p:cNvPr>
          <p:cNvCxnSpPr/>
          <p:nvPr/>
        </p:nvCxnSpPr>
        <p:spPr>
          <a:xfrm flipH="1">
            <a:off x="3732212" y="2514600"/>
            <a:ext cx="228600" cy="31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ACF56E-F5C4-4236-B507-40E65763E298}"/>
              </a:ext>
            </a:extLst>
          </p:cNvPr>
          <p:cNvSpPr txBox="1"/>
          <p:nvPr/>
        </p:nvSpPr>
        <p:spPr>
          <a:xfrm>
            <a:off x="7694612" y="2102363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5.5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CCA0B4-9845-4FA4-91D7-E2B8A477E600}"/>
              </a:ext>
            </a:extLst>
          </p:cNvPr>
          <p:cNvCxnSpPr>
            <a:cxnSpLocks/>
          </p:cNvCxnSpPr>
          <p:nvPr/>
        </p:nvCxnSpPr>
        <p:spPr>
          <a:xfrm flipH="1">
            <a:off x="9152218" y="2523367"/>
            <a:ext cx="74027" cy="306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3C9A6A-E9D7-4D00-A793-D227CB8D07FC}"/>
              </a:ext>
            </a:extLst>
          </p:cNvPr>
          <p:cNvSpPr txBox="1"/>
          <p:nvPr/>
        </p:nvSpPr>
        <p:spPr>
          <a:xfrm>
            <a:off x="1553580" y="5234010"/>
            <a:ext cx="329449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B78C3-3D23-404F-AEAA-78C3FBDBBD9F}"/>
              </a:ext>
            </a:extLst>
          </p:cNvPr>
          <p:cNvSpPr txBox="1"/>
          <p:nvPr/>
        </p:nvSpPr>
        <p:spPr>
          <a:xfrm>
            <a:off x="1981626" y="5890887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6C93D6-E1B3-47C2-9EB8-604D487386B3}"/>
              </a:ext>
            </a:extLst>
          </p:cNvPr>
          <p:cNvCxnSpPr>
            <a:cxnSpLocks/>
          </p:cNvCxnSpPr>
          <p:nvPr/>
        </p:nvCxnSpPr>
        <p:spPr>
          <a:xfrm flipV="1">
            <a:off x="3548951" y="5573245"/>
            <a:ext cx="518922" cy="440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F41AB4-1158-4681-9428-C750F2FADB83}"/>
              </a:ext>
            </a:extLst>
          </p:cNvPr>
          <p:cNvSpPr txBox="1"/>
          <p:nvPr/>
        </p:nvSpPr>
        <p:spPr>
          <a:xfrm>
            <a:off x="1920397" y="4555000"/>
            <a:ext cx="313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091AE1-3E65-4D46-96BB-3C7A6E5CA80F}"/>
              </a:ext>
            </a:extLst>
          </p:cNvPr>
          <p:cNvCxnSpPr>
            <a:cxnSpLocks/>
          </p:cNvCxnSpPr>
          <p:nvPr/>
        </p:nvCxnSpPr>
        <p:spPr>
          <a:xfrm>
            <a:off x="3846512" y="4974185"/>
            <a:ext cx="107061" cy="300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84E643-4F02-4475-8222-F5154CE6FE85}"/>
              </a:ext>
            </a:extLst>
          </p:cNvPr>
          <p:cNvSpPr txBox="1"/>
          <p:nvPr/>
        </p:nvSpPr>
        <p:spPr>
          <a:xfrm>
            <a:off x="1940580" y="2189392"/>
            <a:ext cx="120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C907B-0E4E-431B-959D-DAB1661BEEFF}"/>
              </a:ext>
            </a:extLst>
          </p:cNvPr>
          <p:cNvSpPr txBox="1"/>
          <p:nvPr/>
        </p:nvSpPr>
        <p:spPr>
          <a:xfrm>
            <a:off x="6540406" y="5229867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21.0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436202-31B2-496E-8B79-EC3264C82D2E}"/>
              </a:ext>
            </a:extLst>
          </p:cNvPr>
          <p:cNvSpPr txBox="1"/>
          <p:nvPr/>
        </p:nvSpPr>
        <p:spPr>
          <a:xfrm>
            <a:off x="7234916" y="584934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16DECA-7501-42C9-A08A-805111E23D3F}"/>
              </a:ext>
            </a:extLst>
          </p:cNvPr>
          <p:cNvCxnSpPr>
            <a:cxnSpLocks/>
          </p:cNvCxnSpPr>
          <p:nvPr/>
        </p:nvCxnSpPr>
        <p:spPr>
          <a:xfrm flipV="1">
            <a:off x="9210894" y="5573245"/>
            <a:ext cx="769718" cy="41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7AA969-8957-4DF1-A385-7EAC2E3DC789}"/>
              </a:ext>
            </a:extLst>
          </p:cNvPr>
          <p:cNvSpPr txBox="1"/>
          <p:nvPr/>
        </p:nvSpPr>
        <p:spPr>
          <a:xfrm>
            <a:off x="7620164" y="4528656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4.2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8511EB-CC83-4A94-BD7D-E3A475B15940}"/>
              </a:ext>
            </a:extLst>
          </p:cNvPr>
          <p:cNvCxnSpPr/>
          <p:nvPr/>
        </p:nvCxnSpPr>
        <p:spPr>
          <a:xfrm flipH="1">
            <a:off x="8370161" y="4964360"/>
            <a:ext cx="228600" cy="31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AA463-2619-4F8D-AED6-28A5D3823003}"/>
              </a:ext>
            </a:extLst>
          </p:cNvPr>
          <p:cNvCxnSpPr>
            <a:cxnSpLocks/>
          </p:cNvCxnSpPr>
          <p:nvPr/>
        </p:nvCxnSpPr>
        <p:spPr>
          <a:xfrm flipH="1">
            <a:off x="2665413" y="2472366"/>
            <a:ext cx="868336" cy="35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7D51F8-8229-4C91-8604-6D8DB662F8AD}"/>
              </a:ext>
            </a:extLst>
          </p:cNvPr>
          <p:cNvCxnSpPr/>
          <p:nvPr/>
        </p:nvCxnSpPr>
        <p:spPr>
          <a:xfrm flipH="1">
            <a:off x="8151812" y="2472366"/>
            <a:ext cx="304800" cy="35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456A18-5D27-48D2-B052-1B1ECB0C5005}"/>
              </a:ext>
            </a:extLst>
          </p:cNvPr>
          <p:cNvCxnSpPr>
            <a:cxnSpLocks/>
          </p:cNvCxnSpPr>
          <p:nvPr/>
        </p:nvCxnSpPr>
        <p:spPr>
          <a:xfrm flipH="1">
            <a:off x="2826838" y="4963917"/>
            <a:ext cx="373988" cy="30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B36D14-796B-4292-8DF2-DF2CCD8E692B}"/>
              </a:ext>
            </a:extLst>
          </p:cNvPr>
          <p:cNvCxnSpPr>
            <a:cxnSpLocks/>
          </p:cNvCxnSpPr>
          <p:nvPr/>
        </p:nvCxnSpPr>
        <p:spPr>
          <a:xfrm>
            <a:off x="9469881" y="4965552"/>
            <a:ext cx="205931" cy="282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/>
      <p:bldP spid="34" grpId="0" animBg="1"/>
      <p:bldP spid="35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BC4-44C4-4388-863F-29DE68C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For Each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C59-CAC2-4B8B-996B-E2BC98DB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/>
          <a:lstStyle/>
          <a:p>
            <a:r>
              <a:rPr lang="en-US" dirty="0"/>
              <a:t>Binary operators, like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, are really 2-input functions</a:t>
            </a:r>
          </a:p>
          <a:p>
            <a:r>
              <a:rPr lang="en-US" dirty="0"/>
              <a:t>Result type of function depends on input types: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Action taken (function code) also depends on input types: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F611-36CA-4198-93CC-FDA0C15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98D78-01D5-43D8-B7ED-4DD6913AAB8B}"/>
              </a:ext>
            </a:extLst>
          </p:cNvPr>
          <p:cNvSpPr txBox="1"/>
          <p:nvPr/>
        </p:nvSpPr>
        <p:spPr>
          <a:xfrm>
            <a:off x="3133348" y="2547610"/>
            <a:ext cx="3073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int + int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float + float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double + double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decimal + decimal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AF8E86-5246-4E25-B60B-CA690009A30D}"/>
              </a:ext>
            </a:extLst>
          </p:cNvPr>
          <p:cNvCxnSpPr>
            <a:cxnSpLocks/>
          </p:cNvCxnSpPr>
          <p:nvPr/>
        </p:nvCxnSpPr>
        <p:spPr>
          <a:xfrm>
            <a:off x="6251479" y="279813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68C90C-6791-4A79-B37F-41550556F4CE}"/>
              </a:ext>
            </a:extLst>
          </p:cNvPr>
          <p:cNvSpPr txBox="1"/>
          <p:nvPr/>
        </p:nvSpPr>
        <p:spPr>
          <a:xfrm>
            <a:off x="6891760" y="2514600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7C6D59-CF37-4AFC-BD8B-ADD3DE5C9BCF}"/>
              </a:ext>
            </a:extLst>
          </p:cNvPr>
          <p:cNvCxnSpPr>
            <a:cxnSpLocks/>
          </p:cNvCxnSpPr>
          <p:nvPr/>
        </p:nvCxnSpPr>
        <p:spPr>
          <a:xfrm>
            <a:off x="6251479" y="316751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6D409D-FD98-4BB8-9CC7-EFD2ADBE2AF3}"/>
              </a:ext>
            </a:extLst>
          </p:cNvPr>
          <p:cNvCxnSpPr>
            <a:cxnSpLocks/>
          </p:cNvCxnSpPr>
          <p:nvPr/>
        </p:nvCxnSpPr>
        <p:spPr>
          <a:xfrm>
            <a:off x="6251479" y="353690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5032D7-51B9-42B3-A399-0398974E211C}"/>
              </a:ext>
            </a:extLst>
          </p:cNvPr>
          <p:cNvCxnSpPr>
            <a:cxnSpLocks/>
          </p:cNvCxnSpPr>
          <p:nvPr/>
        </p:nvCxnSpPr>
        <p:spPr>
          <a:xfrm>
            <a:off x="6251479" y="390629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B7115B-977E-4BC4-8FAF-BD78EBE3054F}"/>
              </a:ext>
            </a:extLst>
          </p:cNvPr>
          <p:cNvSpPr txBox="1"/>
          <p:nvPr/>
        </p:nvSpPr>
        <p:spPr>
          <a:xfrm>
            <a:off x="2589781" y="485166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/ 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172A3B-370D-4967-A7BB-07072256F6C6}"/>
              </a:ext>
            </a:extLst>
          </p:cNvPr>
          <p:cNvSpPr txBox="1"/>
          <p:nvPr/>
        </p:nvSpPr>
        <p:spPr>
          <a:xfrm>
            <a:off x="7874529" y="485166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46556-0E5F-4B83-A473-3DB44C8B5286}"/>
              </a:ext>
            </a:extLst>
          </p:cNvPr>
          <p:cNvSpPr txBox="1"/>
          <p:nvPr/>
        </p:nvSpPr>
        <p:spPr>
          <a:xfrm>
            <a:off x="5006614" y="485166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division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91502F-A4DE-45DB-93DA-C4DB993073B8}"/>
              </a:ext>
            </a:extLst>
          </p:cNvPr>
          <p:cNvCxnSpPr>
            <a:cxnSpLocks/>
          </p:cNvCxnSpPr>
          <p:nvPr/>
        </p:nvCxnSpPr>
        <p:spPr>
          <a:xfrm>
            <a:off x="4365186" y="50894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3C321D-CEFC-43F4-B24F-310821EB2E38}"/>
              </a:ext>
            </a:extLst>
          </p:cNvPr>
          <p:cNvCxnSpPr>
            <a:cxnSpLocks/>
          </p:cNvCxnSpPr>
          <p:nvPr/>
        </p:nvCxnSpPr>
        <p:spPr>
          <a:xfrm>
            <a:off x="7182210" y="50894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9F034F-B1CF-4467-BE2B-DD31533483DC}"/>
              </a:ext>
            </a:extLst>
          </p:cNvPr>
          <p:cNvSpPr txBox="1"/>
          <p:nvPr/>
        </p:nvSpPr>
        <p:spPr>
          <a:xfrm>
            <a:off x="1574921" y="543202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C599EF-D8D3-42CB-8718-BAED0CEA4CB2}"/>
              </a:ext>
            </a:extLst>
          </p:cNvPr>
          <p:cNvSpPr txBox="1"/>
          <p:nvPr/>
        </p:nvSpPr>
        <p:spPr>
          <a:xfrm>
            <a:off x="8664997" y="543894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D6E64E-254D-449E-9FBF-BD079D221594}"/>
              </a:ext>
            </a:extLst>
          </p:cNvPr>
          <p:cNvSpPr txBox="1"/>
          <p:nvPr/>
        </p:nvSpPr>
        <p:spPr>
          <a:xfrm>
            <a:off x="4974786" y="5432031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floating-point division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5CBB2D-E8F8-4422-B28A-AD886E74225E}"/>
              </a:ext>
            </a:extLst>
          </p:cNvPr>
          <p:cNvCxnSpPr>
            <a:cxnSpLocks/>
          </p:cNvCxnSpPr>
          <p:nvPr/>
        </p:nvCxnSpPr>
        <p:spPr>
          <a:xfrm>
            <a:off x="4333358" y="566977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258CAF-0F9E-4CCF-AB4E-1BBE5AA14464}"/>
              </a:ext>
            </a:extLst>
          </p:cNvPr>
          <p:cNvCxnSpPr>
            <a:cxnSpLocks/>
          </p:cNvCxnSpPr>
          <p:nvPr/>
        </p:nvCxnSpPr>
        <p:spPr>
          <a:xfrm>
            <a:off x="7972678" y="56766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6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CD5-8A80-47C0-8C41-B6E5AF3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BC4-FFCB-4A16-BFC7-A311251F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to a math operator must be the same type</a:t>
            </a:r>
          </a:p>
          <a:p>
            <a:r>
              <a:rPr lang="en-US" dirty="0"/>
              <a:t>If they are not, implicit conversion will happen</a:t>
            </a:r>
          </a:p>
          <a:p>
            <a:pPr lvl="1"/>
            <a:r>
              <a:rPr lang="en-US" dirty="0"/>
              <a:t>Less-precise argument gets converted to more-precise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BD4A-2DCE-4CC0-AADB-9846809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2493E-2E76-41AC-8F4C-7698A750DC04}"/>
              </a:ext>
            </a:extLst>
          </p:cNvPr>
          <p:cNvSpPr txBox="1"/>
          <p:nvPr/>
        </p:nvSpPr>
        <p:spPr>
          <a:xfrm>
            <a:off x="3427412" y="3892254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4E80-0851-46E9-8CCF-7C621E6EFB7D}"/>
              </a:ext>
            </a:extLst>
          </p:cNvPr>
          <p:cNvSpPr txBox="1"/>
          <p:nvPr/>
        </p:nvSpPr>
        <p:spPr>
          <a:xfrm>
            <a:off x="7389812" y="3200401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E58A1-4D2B-4BA0-ACDE-12D556E8696C}"/>
              </a:ext>
            </a:extLst>
          </p:cNvPr>
          <p:cNvSpPr txBox="1"/>
          <p:nvPr/>
        </p:nvSpPr>
        <p:spPr>
          <a:xfrm>
            <a:off x="4722812" y="320040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EF7E18-45E1-4EB2-89C8-42D4CB7E1805}"/>
              </a:ext>
            </a:extLst>
          </p:cNvPr>
          <p:cNvCxnSpPr>
            <a:cxnSpLocks/>
          </p:cNvCxnSpPr>
          <p:nvPr/>
        </p:nvCxnSpPr>
        <p:spPr>
          <a:xfrm flipH="1">
            <a:off x="7313613" y="3586794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796E81-BE4E-4396-B0F4-AFE0EC75E2F1}"/>
              </a:ext>
            </a:extLst>
          </p:cNvPr>
          <p:cNvCxnSpPr/>
          <p:nvPr/>
        </p:nvCxnSpPr>
        <p:spPr>
          <a:xfrm>
            <a:off x="5713412" y="3586794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6304876" y="430023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3680440" y="4397768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EAC80-28E5-479A-A0C1-C6A609B82F55}"/>
              </a:ext>
            </a:extLst>
          </p:cNvPr>
          <p:cNvSpPr txBox="1"/>
          <p:nvPr/>
        </p:nvSpPr>
        <p:spPr>
          <a:xfrm>
            <a:off x="5901560" y="4957601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21.0 / 2.4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FC7BA-114E-463C-A4CA-8939F1795350}"/>
              </a:ext>
            </a:extLst>
          </p:cNvPr>
          <p:cNvSpPr txBox="1"/>
          <p:nvPr/>
        </p:nvSpPr>
        <p:spPr>
          <a:xfrm>
            <a:off x="5713412" y="5696211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B7AE0-FD1E-4118-95A5-2B8268916CC6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5259765"/>
            <a:ext cx="228600" cy="49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6739C7-03A4-49F7-8424-DADA465D69C3}"/>
              </a:ext>
            </a:extLst>
          </p:cNvPr>
          <p:cNvSpPr txBox="1"/>
          <p:nvPr/>
        </p:nvSpPr>
        <p:spPr>
          <a:xfrm>
            <a:off x="3468330" y="4957601"/>
            <a:ext cx="1782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Result:</a:t>
            </a:r>
            <a:r>
              <a:rPr lang="en-US" sz="2200" dirty="0">
                <a:latin typeface="Consolas" panose="020B0609020204030204" pitchFamily="49" charset="0"/>
              </a:rPr>
              <a:t> 8.75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220BE-D892-4FA7-AB11-C22F624C0F8B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>
            <a:off x="5251190" y="5173045"/>
            <a:ext cx="650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B79C-0C80-4842-A0F2-4B96E44B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ECA3-CD34-4FF2-9DE2-A662F791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type of expression determined by arguments</a:t>
            </a:r>
          </a:p>
          <a:p>
            <a:r>
              <a:rPr lang="en-US" dirty="0"/>
              <a:t>Can be implicitly converted to store in a variable</a:t>
            </a:r>
          </a:p>
          <a:p>
            <a:pPr lvl="1"/>
            <a:r>
              <a:rPr lang="en-US" dirty="0"/>
              <a:t>This happens </a:t>
            </a:r>
            <a:r>
              <a:rPr lang="en-US" i="1" dirty="0"/>
              <a:t>after</a:t>
            </a:r>
            <a:r>
              <a:rPr lang="en-US" dirty="0"/>
              <a:t> computing the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7A252-2633-4438-BA2E-0ACC63C7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3B53-476E-4351-B477-F69B34E24DDA}"/>
              </a:ext>
            </a:extLst>
          </p:cNvPr>
          <p:cNvSpPr txBox="1"/>
          <p:nvPr/>
        </p:nvSpPr>
        <p:spPr>
          <a:xfrm>
            <a:off x="3884612" y="396240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D5308-E9C3-482F-9F49-3A9AF88C288F}"/>
              </a:ext>
            </a:extLst>
          </p:cNvPr>
          <p:cNvSpPr txBox="1"/>
          <p:nvPr/>
        </p:nvSpPr>
        <p:spPr>
          <a:xfrm>
            <a:off x="5367290" y="323171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31D8CF-AE56-42BA-9C0E-CA1BBFD3F2E5}"/>
              </a:ext>
            </a:extLst>
          </p:cNvPr>
          <p:cNvCxnSpPr/>
          <p:nvPr/>
        </p:nvCxnSpPr>
        <p:spPr>
          <a:xfrm>
            <a:off x="6357890" y="3618107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4BD154-480C-4FC8-BFFD-AA5E9F3D0D30}"/>
              </a:ext>
            </a:extLst>
          </p:cNvPr>
          <p:cNvSpPr txBox="1"/>
          <p:nvPr/>
        </p:nvSpPr>
        <p:spPr>
          <a:xfrm>
            <a:off x="8456612" y="388396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08948-4B0C-41D3-BCC7-7E6F5E6F6C91}"/>
              </a:ext>
            </a:extLst>
          </p:cNvPr>
          <p:cNvCxnSpPr>
            <a:cxnSpLocks/>
          </p:cNvCxnSpPr>
          <p:nvPr/>
        </p:nvCxnSpPr>
        <p:spPr>
          <a:xfrm flipH="1">
            <a:off x="7694613" y="4114800"/>
            <a:ext cx="838199" cy="6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572AC6-E959-4F1D-8454-8198F0ACE145}"/>
              </a:ext>
            </a:extLst>
          </p:cNvPr>
          <p:cNvSpPr txBox="1"/>
          <p:nvPr/>
        </p:nvSpPr>
        <p:spPr>
          <a:xfrm>
            <a:off x="7130636" y="3062392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9251BF-864E-4C7F-91D8-F7BD77F800E1}"/>
              </a:ext>
            </a:extLst>
          </p:cNvPr>
          <p:cNvCxnSpPr>
            <a:cxnSpLocks/>
          </p:cNvCxnSpPr>
          <p:nvPr/>
        </p:nvCxnSpPr>
        <p:spPr>
          <a:xfrm flipH="1">
            <a:off x="7314725" y="3493279"/>
            <a:ext cx="497409" cy="515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1FCFB3-69E2-4E96-8855-39A4CFA2B5F5}"/>
              </a:ext>
            </a:extLst>
          </p:cNvPr>
          <p:cNvCxnSpPr>
            <a:cxnSpLocks/>
          </p:cNvCxnSpPr>
          <p:nvPr/>
        </p:nvCxnSpPr>
        <p:spPr>
          <a:xfrm>
            <a:off x="7237412" y="4419600"/>
            <a:ext cx="0" cy="331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AE7DB1-8836-4C3F-B0F7-35D297B7A5A9}"/>
              </a:ext>
            </a:extLst>
          </p:cNvPr>
          <p:cNvSpPr txBox="1"/>
          <p:nvPr/>
        </p:nvSpPr>
        <p:spPr>
          <a:xfrm>
            <a:off x="4427228" y="4750713"/>
            <a:ext cx="2986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 of expression:</a:t>
            </a:r>
            <a:r>
              <a:rPr lang="en-US" sz="2200" dirty="0">
                <a:latin typeface="Consolas" panose="020B0609020204030204" pitchFamily="49" charset="0"/>
              </a:rPr>
              <a:t>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C426B-4096-4880-84D8-5BEA10D5E4B6}"/>
              </a:ext>
            </a:extLst>
          </p:cNvPr>
          <p:cNvCxnSpPr>
            <a:cxnSpLocks/>
          </p:cNvCxnSpPr>
          <p:nvPr/>
        </p:nvCxnSpPr>
        <p:spPr>
          <a:xfrm>
            <a:off x="7222254" y="516981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4F711D-4105-4C56-BC96-099AE2AB19C1}"/>
              </a:ext>
            </a:extLst>
          </p:cNvPr>
          <p:cNvSpPr txBox="1"/>
          <p:nvPr/>
        </p:nvSpPr>
        <p:spPr>
          <a:xfrm>
            <a:off x="4714165" y="5297269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implicit conversion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6AF88-3A97-4D7E-9882-3F98BA08A108}"/>
              </a:ext>
            </a:extLst>
          </p:cNvPr>
          <p:cNvSpPr txBox="1"/>
          <p:nvPr/>
        </p:nvSpPr>
        <p:spPr>
          <a:xfrm>
            <a:off x="6896684" y="5855612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009388-B68D-486B-9492-9258956C9544}"/>
              </a:ext>
            </a:extLst>
          </p:cNvPr>
          <p:cNvSpPr txBox="1"/>
          <p:nvPr/>
        </p:nvSpPr>
        <p:spPr>
          <a:xfrm>
            <a:off x="4929294" y="5855612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6C3E0-B490-43D8-92C1-3BE1330BA7B4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>
            <a:off x="6357890" y="6071056"/>
            <a:ext cx="538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E97-F7C8-47A8-BAAF-A49749EB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to Prompt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E64-A9C5-408E-B693-B629A7E7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want integer division?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Make one argument a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using casting: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E028-EE59-4E0B-A7C1-E1A7AB44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3A926-A7A7-4B0F-B06D-81415A7C0890}"/>
              </a:ext>
            </a:extLst>
          </p:cNvPr>
          <p:cNvSpPr txBox="1"/>
          <p:nvPr/>
        </p:nvSpPr>
        <p:spPr>
          <a:xfrm>
            <a:off x="2436812" y="2059633"/>
            <a:ext cx="6093335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122C8-D65E-49DA-9DA9-70239CC9D447}"/>
              </a:ext>
            </a:extLst>
          </p:cNvPr>
          <p:cNvSpPr txBox="1"/>
          <p:nvPr/>
        </p:nvSpPr>
        <p:spPr>
          <a:xfrm>
            <a:off x="6475412" y="1981200"/>
            <a:ext cx="35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9B4190-5899-4595-AFBD-B5B53F166068}"/>
              </a:ext>
            </a:extLst>
          </p:cNvPr>
          <p:cNvCxnSpPr>
            <a:cxnSpLocks/>
          </p:cNvCxnSpPr>
          <p:nvPr/>
        </p:nvCxnSpPr>
        <p:spPr>
          <a:xfrm flipH="1">
            <a:off x="6627812" y="2370530"/>
            <a:ext cx="152400" cy="445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115036-D470-4C3F-9C49-5496B0AC60A8}"/>
              </a:ext>
            </a:extLst>
          </p:cNvPr>
          <p:cNvSpPr txBox="1"/>
          <p:nvPr/>
        </p:nvSpPr>
        <p:spPr>
          <a:xfrm>
            <a:off x="9294812" y="2753817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393BE-1CFE-47B6-92E6-1B39B410C2D7}"/>
              </a:ext>
            </a:extLst>
          </p:cNvPr>
          <p:cNvCxnSpPr>
            <a:cxnSpLocks/>
          </p:cNvCxnSpPr>
          <p:nvPr/>
        </p:nvCxnSpPr>
        <p:spPr>
          <a:xfrm>
            <a:off x="8450003" y="299099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411092-CD5E-4A8B-A10D-C77BB608D773}"/>
              </a:ext>
            </a:extLst>
          </p:cNvPr>
          <p:cNvSpPr txBox="1"/>
          <p:nvPr/>
        </p:nvSpPr>
        <p:spPr>
          <a:xfrm>
            <a:off x="1065212" y="4738648"/>
            <a:ext cx="749275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4BCFC-DC9E-4873-A57E-46CD63ECF535}"/>
              </a:ext>
            </a:extLst>
          </p:cNvPr>
          <p:cNvSpPr txBox="1"/>
          <p:nvPr/>
        </p:nvSpPr>
        <p:spPr>
          <a:xfrm>
            <a:off x="3808414" y="4146359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0BAC74-E359-478D-9449-9B6212F7C39B}"/>
              </a:ext>
            </a:extLst>
          </p:cNvPr>
          <p:cNvCxnSpPr>
            <a:cxnSpLocks/>
          </p:cNvCxnSpPr>
          <p:nvPr/>
        </p:nvCxnSpPr>
        <p:spPr>
          <a:xfrm>
            <a:off x="4923730" y="4564797"/>
            <a:ext cx="180084" cy="29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ABB531-0FD5-4914-BA34-F7D98EE96D34}"/>
              </a:ext>
            </a:extLst>
          </p:cNvPr>
          <p:cNvSpPr txBox="1"/>
          <p:nvPr/>
        </p:nvSpPr>
        <p:spPr>
          <a:xfrm>
            <a:off x="7876571" y="4111937"/>
            <a:ext cx="44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7DBBC-70D7-41BD-B648-3603E314991C}"/>
              </a:ext>
            </a:extLst>
          </p:cNvPr>
          <p:cNvCxnSpPr>
            <a:cxnSpLocks/>
          </p:cNvCxnSpPr>
          <p:nvPr/>
        </p:nvCxnSpPr>
        <p:spPr>
          <a:xfrm flipH="1">
            <a:off x="7779418" y="4512475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29E969-2BB6-4D9F-B972-B293074965EB}"/>
              </a:ext>
            </a:extLst>
          </p:cNvPr>
          <p:cNvSpPr txBox="1"/>
          <p:nvPr/>
        </p:nvSpPr>
        <p:spPr>
          <a:xfrm>
            <a:off x="4037014" y="5313641"/>
            <a:ext cx="426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C6CFF-8A2C-45D9-9183-59D65F74F325}"/>
              </a:ext>
            </a:extLst>
          </p:cNvPr>
          <p:cNvCxnSpPr>
            <a:cxnSpLocks/>
          </p:cNvCxnSpPr>
          <p:nvPr/>
        </p:nvCxnSpPr>
        <p:spPr>
          <a:xfrm flipV="1">
            <a:off x="6323014" y="5097591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2D3DAC-DE5C-4A21-92CE-6B2551847283}"/>
              </a:ext>
            </a:extLst>
          </p:cNvPr>
          <p:cNvSpPr txBox="1"/>
          <p:nvPr/>
        </p:nvSpPr>
        <p:spPr>
          <a:xfrm>
            <a:off x="9372541" y="4754118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DFF9A7-FA79-42E3-A37B-173C5D4AF0FD}"/>
              </a:ext>
            </a:extLst>
          </p:cNvPr>
          <p:cNvCxnSpPr>
            <a:cxnSpLocks/>
          </p:cNvCxnSpPr>
          <p:nvPr/>
        </p:nvCxnSpPr>
        <p:spPr>
          <a:xfrm>
            <a:off x="8527732" y="4991300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2" grpId="0"/>
      <p:bldP spid="26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B49-8F9F-424B-BB8F-E8DD6B7D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 Math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1724-C3BD-4797-A5AC-1754013A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may be </a:t>
            </a:r>
            <a:r>
              <a:rPr lang="en-US" b="1" dirty="0"/>
              <a:t>necessary</a:t>
            </a:r>
            <a:r>
              <a:rPr lang="en-US" dirty="0"/>
              <a:t> to make types match: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Casting may be </a:t>
            </a:r>
            <a:r>
              <a:rPr lang="en-US" b="1" dirty="0"/>
              <a:t>desirable</a:t>
            </a:r>
            <a:r>
              <a:rPr lang="en-US" dirty="0"/>
              <a:t> to change which operator runs: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8816-D8D9-4B4A-B0DB-2B5BE22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97F82-7C8E-4BED-9336-6A7A7396DC4E}"/>
              </a:ext>
            </a:extLst>
          </p:cNvPr>
          <p:cNvSpPr txBox="1"/>
          <p:nvPr/>
        </p:nvSpPr>
        <p:spPr>
          <a:xfrm>
            <a:off x="3579812" y="2135513"/>
            <a:ext cx="531587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35.0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b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0.5m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0811F-D978-4DCA-A388-C03DCFFDEEC5}"/>
              </a:ext>
            </a:extLst>
          </p:cNvPr>
          <p:cNvSpPr txBox="1"/>
          <p:nvPr/>
        </p:nvSpPr>
        <p:spPr>
          <a:xfrm>
            <a:off x="1141412" y="3352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can’t implicitly convert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AE4D8-8F1C-4A76-A775-9A88F71E39FB}"/>
              </a:ext>
            </a:extLst>
          </p:cNvPr>
          <p:cNvSpPr txBox="1"/>
          <p:nvPr/>
        </p:nvSpPr>
        <p:spPr>
          <a:xfrm>
            <a:off x="8990012" y="212916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 * decimal </a:t>
            </a:r>
            <a:r>
              <a:rPr lang="en-US" dirty="0"/>
              <a:t>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2E43C8-11DC-4E12-84F7-49549C9FBAE1}"/>
              </a:ext>
            </a:extLst>
          </p:cNvPr>
          <p:cNvCxnSpPr/>
          <p:nvPr/>
        </p:nvCxnSpPr>
        <p:spPr>
          <a:xfrm flipH="1">
            <a:off x="8228012" y="2362200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CE3D3-5422-4168-AFB2-27BEFB3934B8}"/>
              </a:ext>
            </a:extLst>
          </p:cNvPr>
          <p:cNvCxnSpPr/>
          <p:nvPr/>
        </p:nvCxnSpPr>
        <p:spPr>
          <a:xfrm flipV="1">
            <a:off x="6521938" y="3158455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BA1701-D459-45DB-BFF7-A88E2F2F7501}"/>
              </a:ext>
            </a:extLst>
          </p:cNvPr>
          <p:cNvSpPr txBox="1"/>
          <p:nvPr/>
        </p:nvSpPr>
        <p:spPr>
          <a:xfrm>
            <a:off x="1898650" y="4554244"/>
            <a:ext cx="7492757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3DAFD-ABC6-4F82-8E7D-6715F59FFBA8}"/>
              </a:ext>
            </a:extLst>
          </p:cNvPr>
          <p:cNvSpPr txBox="1"/>
          <p:nvPr/>
        </p:nvSpPr>
        <p:spPr>
          <a:xfrm>
            <a:off x="7261227" y="4618804"/>
            <a:ext cx="44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A5A9A4-3E1B-4534-B915-272B1403F776}"/>
              </a:ext>
            </a:extLst>
          </p:cNvPr>
          <p:cNvCxnSpPr>
            <a:cxnSpLocks/>
          </p:cNvCxnSpPr>
          <p:nvPr/>
        </p:nvCxnSpPr>
        <p:spPr>
          <a:xfrm flipH="1">
            <a:off x="8528050" y="5025431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97B6EC-0A0E-4C4E-B99B-AE546697EE49}"/>
              </a:ext>
            </a:extLst>
          </p:cNvPr>
          <p:cNvSpPr txBox="1"/>
          <p:nvPr/>
        </p:nvSpPr>
        <p:spPr>
          <a:xfrm>
            <a:off x="1370012" y="5862935"/>
            <a:ext cx="525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convert from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F841A6-F64F-4706-9BC9-424CED5471CF}"/>
              </a:ext>
            </a:extLst>
          </p:cNvPr>
          <p:cNvCxnSpPr>
            <a:cxnSpLocks/>
          </p:cNvCxnSpPr>
          <p:nvPr/>
        </p:nvCxnSpPr>
        <p:spPr>
          <a:xfrm flipV="1">
            <a:off x="5607538" y="5609058"/>
            <a:ext cx="334474" cy="36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0F3DE0-2FCF-44E8-AB88-E3682E53A6AA}"/>
              </a:ext>
            </a:extLst>
          </p:cNvPr>
          <p:cNvSpPr txBox="1"/>
          <p:nvPr/>
        </p:nvSpPr>
        <p:spPr>
          <a:xfrm>
            <a:off x="10124017" y="521327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97E134-2343-4C89-8F78-D08DEAD276CD}"/>
              </a:ext>
            </a:extLst>
          </p:cNvPr>
          <p:cNvCxnSpPr>
            <a:cxnSpLocks/>
          </p:cNvCxnSpPr>
          <p:nvPr/>
        </p:nvCxnSpPr>
        <p:spPr>
          <a:xfrm>
            <a:off x="9279208" y="5450457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AB82E-1E43-462A-928D-564EA34D5235}"/>
              </a:ext>
            </a:extLst>
          </p:cNvPr>
          <p:cNvSpPr txBox="1"/>
          <p:nvPr/>
        </p:nvSpPr>
        <p:spPr>
          <a:xfrm>
            <a:off x="6975249" y="5927612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  <a:r>
              <a:rPr lang="en-US" dirty="0"/>
              <a:t> operator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316C43-C3E9-4A5C-B800-CFF5CDE91401}"/>
              </a:ext>
            </a:extLst>
          </p:cNvPr>
          <p:cNvCxnSpPr/>
          <p:nvPr/>
        </p:nvCxnSpPr>
        <p:spPr>
          <a:xfrm flipH="1" flipV="1">
            <a:off x="7466012" y="5541149"/>
            <a:ext cx="381000" cy="46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4634-342E-438C-92A0-C47D8340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C50E-0285-49C4-821A-EBC26F0A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math operators follow standard PEMDAS order, left-to-right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Cast operator is </a:t>
            </a:r>
            <a:r>
              <a:rPr lang="en-US" b="1" dirty="0"/>
              <a:t>higher priority</a:t>
            </a:r>
            <a:r>
              <a:rPr lang="en-US" dirty="0"/>
              <a:t> than binary (math)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3BDD-013C-415F-98AD-00D37C58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8692-70F5-4BFF-9030-DF319D6E8B96}"/>
              </a:ext>
            </a:extLst>
          </p:cNvPr>
          <p:cNvSpPr txBox="1"/>
          <p:nvPr/>
        </p:nvSpPr>
        <p:spPr>
          <a:xfrm>
            <a:off x="2741612" y="2362200"/>
            <a:ext cx="6641562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latin typeface="Consolas" panose="020B0609020204030204" pitchFamily="49" charset="0"/>
              </a:rPr>
              <a:t>– (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6D490F9-5C16-4D1D-9327-69D6A8EAB938}"/>
              </a:ext>
            </a:extLst>
          </p:cNvPr>
          <p:cNvSpPr/>
          <p:nvPr/>
        </p:nvSpPr>
        <p:spPr>
          <a:xfrm rot="5400000">
            <a:off x="5273004" y="2491420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9A0E7A-1405-46A4-9265-A8104531C19F}"/>
              </a:ext>
            </a:extLst>
          </p:cNvPr>
          <p:cNvSpPr/>
          <p:nvPr/>
        </p:nvSpPr>
        <p:spPr>
          <a:xfrm rot="5400000">
            <a:off x="6721306" y="2505388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C3D01-0118-4AB0-A35D-8338E1FB1EFA}"/>
              </a:ext>
            </a:extLst>
          </p:cNvPr>
          <p:cNvSpPr txBox="1"/>
          <p:nvPr/>
        </p:nvSpPr>
        <p:spPr>
          <a:xfrm>
            <a:off x="5138209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5F6CE-6D26-4EEA-8D16-A4F5F60477DA}"/>
              </a:ext>
            </a:extLst>
          </p:cNvPr>
          <p:cNvSpPr txBox="1"/>
          <p:nvPr/>
        </p:nvSpPr>
        <p:spPr>
          <a:xfrm>
            <a:off x="6586511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81E35-E02A-4EF8-A463-5B2AF970E03F}"/>
              </a:ext>
            </a:extLst>
          </p:cNvPr>
          <p:cNvSpPr txBox="1"/>
          <p:nvPr/>
        </p:nvSpPr>
        <p:spPr>
          <a:xfrm>
            <a:off x="4110487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41A26-33AA-4D36-BD6A-60A50973266B}"/>
              </a:ext>
            </a:extLst>
          </p:cNvPr>
          <p:cNvSpPr txBox="1"/>
          <p:nvPr/>
        </p:nvSpPr>
        <p:spPr>
          <a:xfrm>
            <a:off x="4519100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58926-A4F7-41BC-9EA0-6184B3DB83E8}"/>
              </a:ext>
            </a:extLst>
          </p:cNvPr>
          <p:cNvSpPr txBox="1"/>
          <p:nvPr/>
        </p:nvSpPr>
        <p:spPr>
          <a:xfrm>
            <a:off x="5947319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–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C86885-6306-4DD2-A937-E1B3E1325FBA}"/>
              </a:ext>
            </a:extLst>
          </p:cNvPr>
          <p:cNvCxnSpPr>
            <a:cxnSpLocks/>
          </p:cNvCxnSpPr>
          <p:nvPr/>
        </p:nvCxnSpPr>
        <p:spPr>
          <a:xfrm>
            <a:off x="8995823" y="3258130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DF519-2C6E-43AE-96AB-8B569FD105CF}"/>
              </a:ext>
            </a:extLst>
          </p:cNvPr>
          <p:cNvSpPr txBox="1"/>
          <p:nvPr/>
        </p:nvSpPr>
        <p:spPr>
          <a:xfrm>
            <a:off x="9789526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C04E9-09D9-45A5-AB27-6A5EB2570FCE}"/>
              </a:ext>
            </a:extLst>
          </p:cNvPr>
          <p:cNvSpPr txBox="1"/>
          <p:nvPr/>
        </p:nvSpPr>
        <p:spPr>
          <a:xfrm>
            <a:off x="1065212" y="4693415"/>
            <a:ext cx="749275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2B50B-0FA9-46D2-AC18-B3BA87F1EAA7}"/>
              </a:ext>
            </a:extLst>
          </p:cNvPr>
          <p:cNvCxnSpPr>
            <a:cxnSpLocks/>
          </p:cNvCxnSpPr>
          <p:nvPr/>
        </p:nvCxnSpPr>
        <p:spPr>
          <a:xfrm flipV="1">
            <a:off x="4206403" y="5105400"/>
            <a:ext cx="17729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E16935-1549-426E-9338-EAA82ECF24C3}"/>
              </a:ext>
            </a:extLst>
          </p:cNvPr>
          <p:cNvSpPr txBox="1"/>
          <p:nvPr/>
        </p:nvSpPr>
        <p:spPr>
          <a:xfrm>
            <a:off x="2471304" y="5432545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Cast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D99A7-3EA1-45A5-A9C0-BFB57E776410}"/>
              </a:ext>
            </a:extLst>
          </p:cNvPr>
          <p:cNvSpPr txBox="1"/>
          <p:nvPr/>
        </p:nvSpPr>
        <p:spPr>
          <a:xfrm>
            <a:off x="7723150" y="5295167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Implicitly convert to </a:t>
            </a:r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/>
              <a:t>so operands match types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C3CD7-D255-469F-876C-8F90DCF95957}"/>
              </a:ext>
            </a:extLst>
          </p:cNvPr>
          <p:cNvCxnSpPr/>
          <p:nvPr/>
        </p:nvCxnSpPr>
        <p:spPr>
          <a:xfrm flipH="1" flipV="1">
            <a:off x="8075612" y="5105400"/>
            <a:ext cx="276013" cy="327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252867-8361-457B-8CB9-722709994C27}"/>
              </a:ext>
            </a:extLst>
          </p:cNvPr>
          <p:cNvSpPr txBox="1"/>
          <p:nvPr/>
        </p:nvSpPr>
        <p:spPr>
          <a:xfrm>
            <a:off x="4661500" y="5914847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Execute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415A-ADA8-4D88-A237-9B2210FEA987}"/>
              </a:ext>
            </a:extLst>
          </p:cNvPr>
          <p:cNvCxnSpPr>
            <a:cxnSpLocks/>
          </p:cNvCxnSpPr>
          <p:nvPr/>
        </p:nvCxnSpPr>
        <p:spPr>
          <a:xfrm flipV="1">
            <a:off x="6544323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2A5BC1-3DA4-49BE-8F7F-61C04446FED1}"/>
              </a:ext>
            </a:extLst>
          </p:cNvPr>
          <p:cNvSpPr/>
          <p:nvPr/>
        </p:nvSpPr>
        <p:spPr>
          <a:xfrm rot="5400000">
            <a:off x="8371202" y="2505388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97CAF-B471-4038-A3D2-A7CC11316BB6}"/>
              </a:ext>
            </a:extLst>
          </p:cNvPr>
          <p:cNvSpPr txBox="1"/>
          <p:nvPr/>
        </p:nvSpPr>
        <p:spPr>
          <a:xfrm>
            <a:off x="8330628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AB2C2-C1CE-4A23-BD1F-04B0D3DC2D02}"/>
              </a:ext>
            </a:extLst>
          </p:cNvPr>
          <p:cNvSpPr txBox="1"/>
          <p:nvPr/>
        </p:nvSpPr>
        <p:spPr>
          <a:xfrm>
            <a:off x="7435328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32982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52F-5A0D-488C-BE3B-D025CD4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0B1A-134C-45E3-9173-E872747F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each of these results be? What is the difference?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3E00F-6B6C-41CC-BDF8-8FCBA77C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70354-F672-4C36-A73B-69C00C3C7398}"/>
              </a:ext>
            </a:extLst>
          </p:cNvPr>
          <p:cNvSpPr txBox="1"/>
          <p:nvPr/>
        </p:nvSpPr>
        <p:spPr>
          <a:xfrm>
            <a:off x="3436472" y="2321073"/>
            <a:ext cx="5315879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</a:rPr>
              <a:t>, b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>
                <a:latin typeface="Consolas" panose="020B0609020204030204" pitchFamily="49" charset="0"/>
              </a:rPr>
              <a:t>result;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a /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a /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(a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b);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B35F6-D0BE-4CEA-9ADC-27E10D4A2D20}"/>
              </a:ext>
            </a:extLst>
          </p:cNvPr>
          <p:cNvSpPr txBox="1"/>
          <p:nvPr/>
        </p:nvSpPr>
        <p:spPr>
          <a:xfrm>
            <a:off x="2372892" y="5177135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Parentheses: Highest priority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EEF6C7-655A-4F3E-AE0F-406E782B1BC4}"/>
              </a:ext>
            </a:extLst>
          </p:cNvPr>
          <p:cNvCxnSpPr/>
          <p:nvPr/>
        </p:nvCxnSpPr>
        <p:spPr>
          <a:xfrm flipV="1">
            <a:off x="5789612" y="4633793"/>
            <a:ext cx="533400" cy="65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1A69D-826C-4BF9-BA0F-E7EE3787FBAA}"/>
              </a:ext>
            </a:extLst>
          </p:cNvPr>
          <p:cNvCxnSpPr>
            <a:cxnSpLocks/>
          </p:cNvCxnSpPr>
          <p:nvPr/>
        </p:nvCxnSpPr>
        <p:spPr>
          <a:xfrm flipH="1" flipV="1">
            <a:off x="6856412" y="4656387"/>
            <a:ext cx="762000" cy="560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1D6A3-69E8-4071-8C27-EA3EB7C3A2BB}"/>
              </a:ext>
            </a:extLst>
          </p:cNvPr>
          <p:cNvSpPr txBox="1"/>
          <p:nvPr/>
        </p:nvSpPr>
        <p:spPr>
          <a:xfrm>
            <a:off x="7167352" y="5177135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/ int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7457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</a:t>
            </a:r>
            <a:r>
              <a:rPr lang="en-US" dirty="0" smtClean="0"/>
              <a:t>Operators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dirty="0"/>
              <a:t>Arithmetic on Mixed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Order of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45978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8FA4-D9AD-4714-8C9B-CB2DF0C8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Syntax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29A-10BB-4ACC-B14E-25C87889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declare multiple variables on one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combine declarations and initializations: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5C23C-415C-4A5E-A203-154B2D38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7FF1A-47C0-4A1F-9ABF-1EB36E5773C0}"/>
              </a:ext>
            </a:extLst>
          </p:cNvPr>
          <p:cNvSpPr txBox="1"/>
          <p:nvPr/>
        </p:nvSpPr>
        <p:spPr>
          <a:xfrm>
            <a:off x="1294468" y="2546122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length, depth, height;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73E6B-B21C-46E0-9DC8-08595E2C9F0A}"/>
              </a:ext>
            </a:extLst>
          </p:cNvPr>
          <p:cNvSpPr txBox="1"/>
          <p:nvPr/>
        </p:nvSpPr>
        <p:spPr>
          <a:xfrm>
            <a:off x="8076268" y="2207568"/>
            <a:ext cx="2361544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depth;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height;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80AFE0-FB0E-4D18-8AF3-9102665D9443}"/>
              </a:ext>
            </a:extLst>
          </p:cNvPr>
          <p:cNvCxnSpPr>
            <a:cxnSpLocks/>
          </p:cNvCxnSpPr>
          <p:nvPr/>
        </p:nvCxnSpPr>
        <p:spPr>
          <a:xfrm flipH="1" flipV="1">
            <a:off x="3504268" y="2893368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62899-0C74-4BE5-9AD8-28F7E160A1FE}"/>
              </a:ext>
            </a:extLst>
          </p:cNvPr>
          <p:cNvSpPr txBox="1"/>
          <p:nvPr/>
        </p:nvSpPr>
        <p:spPr>
          <a:xfrm>
            <a:off x="3641425" y="311973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2F68D-A427-4C7B-BAB7-708F145A66FC}"/>
              </a:ext>
            </a:extLst>
          </p:cNvPr>
          <p:cNvCxnSpPr/>
          <p:nvPr/>
        </p:nvCxnSpPr>
        <p:spPr>
          <a:xfrm>
            <a:off x="6171268" y="2761565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A9BFA6-CC19-4747-9B6E-DA0F1CAC4CAE}"/>
              </a:ext>
            </a:extLst>
          </p:cNvPr>
          <p:cNvSpPr txBox="1"/>
          <p:nvPr/>
        </p:nvSpPr>
        <p:spPr>
          <a:xfrm>
            <a:off x="6347267" y="236145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equivalent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79758-B44B-4C00-AEAD-E8FE25658802}"/>
              </a:ext>
            </a:extLst>
          </p:cNvPr>
          <p:cNvSpPr txBox="1"/>
          <p:nvPr/>
        </p:nvSpPr>
        <p:spPr>
          <a:xfrm>
            <a:off x="1294468" y="4876800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, weight, votes;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5DF96-9BB5-4E7B-A59C-76EF6380791B}"/>
              </a:ext>
            </a:extLst>
          </p:cNvPr>
          <p:cNvSpPr txBox="1"/>
          <p:nvPr/>
        </p:nvSpPr>
        <p:spPr>
          <a:xfrm>
            <a:off x="8076268" y="4538246"/>
            <a:ext cx="2206053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weight;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votes;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A48821-9210-476A-8B22-80435EC9041A}"/>
              </a:ext>
            </a:extLst>
          </p:cNvPr>
          <p:cNvCxnSpPr/>
          <p:nvPr/>
        </p:nvCxnSpPr>
        <p:spPr>
          <a:xfrm>
            <a:off x="6171268" y="5092243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A0D8D8-742B-48B8-BC5A-C797406A6DDE}"/>
              </a:ext>
            </a:extLst>
          </p:cNvPr>
          <p:cNvSpPr txBox="1"/>
          <p:nvPr/>
        </p:nvSpPr>
        <p:spPr>
          <a:xfrm>
            <a:off x="6347267" y="469213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412512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E0C3-221C-40E3-B254-261D6956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1938-7056-42CC-928B-5B70C93C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has math operators for numeric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F1D80-FCAB-4D5A-932C-FCA6B501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96C407D-BEED-449D-88C3-9AB4E1DB52A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6612" y="2209800"/>
              <a:ext cx="7772400" cy="372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3231174759"/>
                        </a:ext>
                      </a:extLst>
                    </a:gridCol>
                    <a:gridCol w="1778529">
                      <a:extLst>
                        <a:ext uri="{9D8B030D-6E8A-4147-A177-3AD203B41FA5}">
                          <a16:colId xmlns:a16="http://schemas.microsoft.com/office/drawing/2014/main" val="3331197223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766608763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5231846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Expression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Expression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7575170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+ 7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11986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–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910599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*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217053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/7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÷7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/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71054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Remainder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%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9759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96C407D-BEED-449D-88C3-9AB4E1DB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668178"/>
                  </p:ext>
                </p:extLst>
              </p:nvPr>
            </p:nvGraphicFramePr>
            <p:xfrm>
              <a:off x="836612" y="2209800"/>
              <a:ext cx="7772400" cy="372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3231174759"/>
                        </a:ext>
                      </a:extLst>
                    </a:gridCol>
                    <a:gridCol w="1778529">
                      <a:extLst>
                        <a:ext uri="{9D8B030D-6E8A-4147-A177-3AD203B41FA5}">
                          <a16:colId xmlns:a16="http://schemas.microsoft.com/office/drawing/2014/main" val="3331197223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766608763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5231846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Expression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Expression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7575170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49474" r="-109265" b="-4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+ 7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11986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–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49474" r="-109265" b="-3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910599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45833" r="-109265" b="-2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*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217053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50526" r="-109265" b="-1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/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71054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Remainder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50526" r="-10926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%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97591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272BB0-F9DF-44D2-B896-53D97721B6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80412" y="4302266"/>
            <a:ext cx="950912" cy="1260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EC8EE-AB1B-42BD-B8E5-AC28361EA354}"/>
                  </a:ext>
                </a:extLst>
              </p:cNvPr>
              <p:cNvSpPr txBox="1"/>
              <p:nvPr/>
            </p:nvSpPr>
            <p:spPr>
              <a:xfrm>
                <a:off x="9331324" y="3332770"/>
                <a:ext cx="28940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Remainder after integer division: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44 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7=2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44÷7=6</m:t>
                    </m:r>
                  </m:oMath>
                </a14:m>
                <a:r>
                  <a:rPr lang="en-US" dirty="0"/>
                  <a:t> with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EC8EE-AB1B-42BD-B8E5-AC28361E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324" y="3332770"/>
                <a:ext cx="2894013" cy="1938992"/>
              </a:xfrm>
              <a:prstGeom prst="rect">
                <a:avLst/>
              </a:prstGeom>
              <a:blipFill>
                <a:blip r:embed="rId3"/>
                <a:stretch>
                  <a:fillRect l="-33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2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288D-0905-4E2D-9ACF-B0C85A15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7A8D-FEFF-4D96-A623-6B214141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an arithmetic expression is a numeric value</a:t>
            </a:r>
          </a:p>
          <a:p>
            <a:r>
              <a:rPr lang="en-US" dirty="0"/>
              <a:t>Numeric values can be assigned to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 in arithmetic expression = read its current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81B2-AA84-40FE-9330-233C7E6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4113212" y="2667000"/>
            <a:ext cx="298350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9A576-BE40-4C18-BA93-43297B97E14A}"/>
              </a:ext>
            </a:extLst>
          </p:cNvPr>
          <p:cNvCxnSpPr>
            <a:cxnSpLocks/>
          </p:cNvCxnSpPr>
          <p:nvPr/>
        </p:nvCxnSpPr>
        <p:spPr>
          <a:xfrm flipH="1" flipV="1">
            <a:off x="6662184" y="3034844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A0CF8-8948-4D49-B1EE-745934955E82}"/>
              </a:ext>
            </a:extLst>
          </p:cNvPr>
          <p:cNvSpPr txBox="1"/>
          <p:nvPr/>
        </p:nvSpPr>
        <p:spPr>
          <a:xfrm>
            <a:off x="7240969" y="3269868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expression evaluates to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8AED4-630A-467E-8D13-1D4C69ACD237}"/>
              </a:ext>
            </a:extLst>
          </p:cNvPr>
          <p:cNvSpPr txBox="1"/>
          <p:nvPr/>
        </p:nvSpPr>
        <p:spPr>
          <a:xfrm>
            <a:off x="684212" y="3298465"/>
            <a:ext cx="411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 12 is stored in </a:t>
            </a:r>
            <a:r>
              <a:rPr lang="en-US" dirty="0" err="1"/>
              <a:t>myVar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18BD8C-EFD7-443C-9C39-5AFD0F9003B3}"/>
              </a:ext>
            </a:extLst>
          </p:cNvPr>
          <p:cNvCxnSpPr>
            <a:cxnSpLocks/>
          </p:cNvCxnSpPr>
          <p:nvPr/>
        </p:nvCxnSpPr>
        <p:spPr>
          <a:xfrm flipV="1">
            <a:off x="4528585" y="3055459"/>
            <a:ext cx="609771" cy="36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7EFA1A-FD34-4DFA-8D54-5A0C9E074061}"/>
              </a:ext>
            </a:extLst>
          </p:cNvPr>
          <p:cNvSpPr txBox="1"/>
          <p:nvPr/>
        </p:nvSpPr>
        <p:spPr>
          <a:xfrm>
            <a:off x="989012" y="4472243"/>
            <a:ext cx="2361544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b = a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 = b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B6462-A39B-4707-962B-5477164809D5}"/>
              </a:ext>
            </a:extLst>
          </p:cNvPr>
          <p:cNvSpPr txBox="1"/>
          <p:nvPr/>
        </p:nvSpPr>
        <p:spPr>
          <a:xfrm>
            <a:off x="4336066" y="4712314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4, so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gets the resulting value 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BE698F-A638-4AB0-8281-67B153CF1C2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75012" y="4943147"/>
            <a:ext cx="1061054" cy="83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E5941-20BA-4CAD-BEBD-211D206A391A}"/>
              </a:ext>
            </a:extLst>
          </p:cNvPr>
          <p:cNvSpPr txBox="1"/>
          <p:nvPr/>
        </p:nvSpPr>
        <p:spPr>
          <a:xfrm>
            <a:off x="4194406" y="5196733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value 9, now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assigned new value 18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0267DC-7686-4D5C-8C3E-9037F1D889D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741612" y="5334000"/>
            <a:ext cx="1452794" cy="9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2837-B615-4071-98FC-7E7B7114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A5F6-3A1A-4990-BBF6-A7AE5648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appear on both sides of the =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Compound assignment operators: a shortcut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5C619-2255-4DFD-8D6B-B11505E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A2419-3972-4771-BB94-3DC61CA98D94}"/>
              </a:ext>
            </a:extLst>
          </p:cNvPr>
          <p:cNvSpPr txBox="1"/>
          <p:nvPr/>
        </p:nvSpPr>
        <p:spPr>
          <a:xfrm>
            <a:off x="4570412" y="2133600"/>
            <a:ext cx="298350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243CC-6FFC-494F-87FA-66606EFCE3B0}"/>
              </a:ext>
            </a:extLst>
          </p:cNvPr>
          <p:cNvSpPr txBox="1"/>
          <p:nvPr/>
        </p:nvSpPr>
        <p:spPr>
          <a:xfrm>
            <a:off x="1522412" y="2283767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do?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71F59-7710-443F-A7B7-F80AC37E6728}"/>
              </a:ext>
            </a:extLst>
          </p:cNvPr>
          <p:cNvSpPr txBox="1"/>
          <p:nvPr/>
        </p:nvSpPr>
        <p:spPr>
          <a:xfrm>
            <a:off x="6986936" y="3272434"/>
            <a:ext cx="418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  <a:r>
              <a:rPr lang="en-US" dirty="0" err="1"/>
              <a:t>myVar’s</a:t>
            </a:r>
            <a:r>
              <a:rPr lang="en-US" dirty="0"/>
              <a:t> current value,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AB7BE-33D1-47D4-9D46-0E9783CFDB48}"/>
              </a:ext>
            </a:extLst>
          </p:cNvPr>
          <p:cNvSpPr txBox="1"/>
          <p:nvPr/>
        </p:nvSpPr>
        <p:spPr>
          <a:xfrm>
            <a:off x="989012" y="3287217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result of </a:t>
            </a:r>
            <a:r>
              <a:rPr lang="en-US" dirty="0">
                <a:latin typeface="Consolas" panose="020B0609020204030204" pitchFamily="49" charset="0"/>
              </a:rPr>
              <a:t>4 * 2</a:t>
            </a:r>
            <a:r>
              <a:rPr lang="en-US" dirty="0"/>
              <a:t> into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679271-3CBE-4BAE-B81C-87706595CDF6}"/>
              </a:ext>
            </a:extLst>
          </p:cNvPr>
          <p:cNvCxnSpPr>
            <a:cxnSpLocks/>
          </p:cNvCxnSpPr>
          <p:nvPr/>
        </p:nvCxnSpPr>
        <p:spPr>
          <a:xfrm flipV="1">
            <a:off x="4951412" y="2772073"/>
            <a:ext cx="609600" cy="634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AA92F-844D-47E0-8B92-FC0D0CF4F39E}"/>
              </a:ext>
            </a:extLst>
          </p:cNvPr>
          <p:cNvCxnSpPr/>
          <p:nvPr/>
        </p:nvCxnSpPr>
        <p:spPr>
          <a:xfrm flipH="1" flipV="1">
            <a:off x="6627812" y="2819400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B35374E-E16D-4ED4-80E3-857C9E24E6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32312" y="4419600"/>
          <a:ext cx="312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0928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17503102"/>
                    </a:ext>
                  </a:extLst>
                </a:gridCol>
              </a:tblGrid>
              <a:tr h="367099">
                <a:tc>
                  <a:txBody>
                    <a:bodyPr/>
                    <a:lstStyle/>
                    <a:p>
                      <a:r>
                        <a:rPr lang="en-US" sz="2000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58970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+=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+ 2;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58200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-=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–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59409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*=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*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79869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/=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/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7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</a:t>
            </a:r>
            <a:r>
              <a:rPr lang="en-US" dirty="0" smtClean="0"/>
              <a:t>Operators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dirty="0"/>
              <a:t>Arithmetic on Mixed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7326-9EFA-4580-8849-FA39E685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33A4-9998-4A03-BCC8-6E18B9F4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Floating-point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DC6A-9C0E-4482-9727-D70CA38B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4E6C6DB-7C4E-41D7-9C3B-9DA3BE103B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79089"/>
                  </p:ext>
                </p:extLst>
              </p:nvPr>
            </p:nvGraphicFramePr>
            <p:xfrm>
              <a:off x="1408113" y="4306806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4E6C6DB-7C4E-41D7-9C3B-9DA3BE103B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79089"/>
                  </p:ext>
                </p:extLst>
              </p:nvPr>
            </p:nvGraphicFramePr>
            <p:xfrm>
              <a:off x="1408113" y="4306806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109211" r="-64608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209211" r="-64608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313333" r="-6460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3762A3A-3F17-474C-849D-6384BCDDA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306252"/>
                  </p:ext>
                </p:extLst>
              </p:nvPr>
            </p:nvGraphicFramePr>
            <p:xfrm>
              <a:off x="1446212" y="1934221"/>
              <a:ext cx="5029200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47439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3762A3A-3F17-474C-849D-6384BCDDA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306252"/>
                  </p:ext>
                </p:extLst>
              </p:nvPr>
            </p:nvGraphicFramePr>
            <p:xfrm>
              <a:off x="1446212" y="1934221"/>
              <a:ext cx="5029200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47439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109211" r="-985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212000" r="-98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312000" r="-98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7ADFC-FCC2-44E9-AEB3-A785E2A33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13249"/>
                  </p:ext>
                </p:extLst>
              </p:nvPr>
            </p:nvGraphicFramePr>
            <p:xfrm>
              <a:off x="6925283" y="1938349"/>
              <a:ext cx="48841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329319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ushort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7ADFC-FCC2-44E9-AEB3-A785E2A33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13249"/>
                  </p:ext>
                </p:extLst>
              </p:nvPr>
            </p:nvGraphicFramePr>
            <p:xfrm>
              <a:off x="6925283" y="1938349"/>
              <a:ext cx="48841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329319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ushort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107895" r="-1047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210667" r="-1047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310667" r="-1047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944A4-D993-42FE-8925-B068DB0578C3}"/>
              </a:ext>
            </a:extLst>
          </p:cNvPr>
          <p:cNvCxnSpPr/>
          <p:nvPr/>
        </p:nvCxnSpPr>
        <p:spPr>
          <a:xfrm>
            <a:off x="1217612" y="2088685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37C321-EA7B-48A1-B00C-4A213FAA6F4B}"/>
              </a:ext>
            </a:extLst>
          </p:cNvPr>
          <p:cNvSpPr txBox="1"/>
          <p:nvPr/>
        </p:nvSpPr>
        <p:spPr>
          <a:xfrm>
            <a:off x="663614" y="1986540"/>
            <a:ext cx="553998" cy="17113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Size &amp; range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16DAA7-4E37-47C4-9AB6-30FD885915EC}"/>
              </a:ext>
            </a:extLst>
          </p:cNvPr>
          <p:cNvCxnSpPr/>
          <p:nvPr/>
        </p:nvCxnSpPr>
        <p:spPr>
          <a:xfrm>
            <a:off x="836612" y="5683685"/>
            <a:ext cx="10439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B58452-C0B3-4429-975B-00FCA201370E}"/>
              </a:ext>
            </a:extLst>
          </p:cNvPr>
          <p:cNvCxnSpPr>
            <a:cxnSpLocks/>
          </p:cNvCxnSpPr>
          <p:nvPr/>
        </p:nvCxnSpPr>
        <p:spPr>
          <a:xfrm>
            <a:off x="6557081" y="26670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19915-3673-4AD0-A7DE-5EC6917CD291}"/>
              </a:ext>
            </a:extLst>
          </p:cNvPr>
          <p:cNvCxnSpPr>
            <a:cxnSpLocks/>
          </p:cNvCxnSpPr>
          <p:nvPr/>
        </p:nvCxnSpPr>
        <p:spPr>
          <a:xfrm>
            <a:off x="6557081" y="30480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C2A42E-F615-442F-93ED-8C545A6CF802}"/>
              </a:ext>
            </a:extLst>
          </p:cNvPr>
          <p:cNvCxnSpPr>
            <a:cxnSpLocks/>
          </p:cNvCxnSpPr>
          <p:nvPr/>
        </p:nvCxnSpPr>
        <p:spPr>
          <a:xfrm>
            <a:off x="6557081" y="35052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5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2255-610D-4060-BDBC-7C0104F0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3220-A887-451C-B6B7-2E8008E6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literal type matches variable type, assignment always works: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literal type is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6B82F-BEE0-4876-8955-5D9FD10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6EF52-F89A-4BDA-8E16-390677221F7B}"/>
              </a:ext>
            </a:extLst>
          </p:cNvPr>
          <p:cNvSpPr txBox="1"/>
          <p:nvPr/>
        </p:nvSpPr>
        <p:spPr>
          <a:xfrm>
            <a:off x="4213929" y="2057400"/>
            <a:ext cx="3760966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 err="1">
                <a:latin typeface="Consolas" panose="020B0609020204030204" pitchFamily="49" charset="0"/>
              </a:rPr>
              <a:t>myHeight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1.77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2.3f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4F0B1-4489-4BCB-B724-702013F6BD0D}"/>
              </a:ext>
            </a:extLst>
          </p:cNvPr>
          <p:cNvSpPr txBox="1"/>
          <p:nvPr/>
        </p:nvSpPr>
        <p:spPr>
          <a:xfrm>
            <a:off x="1370012" y="3965366"/>
            <a:ext cx="313900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88659F-2F56-444A-AE1A-1EA8CD5CB7D4}"/>
              </a:ext>
            </a:extLst>
          </p:cNvPr>
          <p:cNvSpPr/>
          <p:nvPr/>
        </p:nvSpPr>
        <p:spPr>
          <a:xfrm>
            <a:off x="4730741" y="398934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7F1F6-7E2E-40E7-9F7F-AC00E225D221}"/>
              </a:ext>
            </a:extLst>
          </p:cNvPr>
          <p:cNvSpPr txBox="1"/>
          <p:nvPr/>
        </p:nvSpPr>
        <p:spPr>
          <a:xfrm>
            <a:off x="5448131" y="3953282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A2756-2419-414F-A046-9D3D38F9D6CF}"/>
              </a:ext>
            </a:extLst>
          </p:cNvPr>
          <p:cNvSpPr txBox="1"/>
          <p:nvPr/>
        </p:nvSpPr>
        <p:spPr>
          <a:xfrm>
            <a:off x="1370012" y="4975625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58A769-4BDD-44D4-916B-6F55DD8F9443}"/>
              </a:ext>
            </a:extLst>
          </p:cNvPr>
          <p:cNvSpPr/>
          <p:nvPr/>
        </p:nvSpPr>
        <p:spPr>
          <a:xfrm>
            <a:off x="4730741" y="500283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A2C7B-6AC8-4C90-BEE5-4298AE35073B}"/>
              </a:ext>
            </a:extLst>
          </p:cNvPr>
          <p:cNvSpPr txBox="1"/>
          <p:nvPr/>
        </p:nvSpPr>
        <p:spPr>
          <a:xfrm>
            <a:off x="5448131" y="4966768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error, even though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 is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F910C-BB9A-438D-8B59-C80519FACB94}"/>
              </a:ext>
            </a:extLst>
          </p:cNvPr>
          <p:cNvSpPr txBox="1"/>
          <p:nvPr/>
        </p:nvSpPr>
        <p:spPr>
          <a:xfrm>
            <a:off x="1293812" y="5548761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3823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4273-4CB9-4AA6-9F00-5DF822EC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27C2-DADB-4523-99AA-E1122504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 must still match variable type</a:t>
            </a:r>
          </a:p>
          <a:p>
            <a:r>
              <a:rPr lang="en-US" dirty="0"/>
              <a:t>Some types can be </a:t>
            </a:r>
            <a:r>
              <a:rPr lang="en-US" b="1" dirty="0"/>
              <a:t>implicitly converted</a:t>
            </a:r>
            <a:r>
              <a:rPr lang="en-US" dirty="0"/>
              <a:t> to others: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applies to assignment from variables: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42D9-C4FF-455F-886C-DF93DD81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48B5C-FBDF-48D9-AB4B-D7F4C7C86360}"/>
              </a:ext>
            </a:extLst>
          </p:cNvPr>
          <p:cNvSpPr txBox="1"/>
          <p:nvPr/>
        </p:nvSpPr>
        <p:spPr>
          <a:xfrm>
            <a:off x="4341812" y="2743200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4ABC7-99C2-4376-AFE2-C884BFBF8D6B}"/>
              </a:ext>
            </a:extLst>
          </p:cNvPr>
          <p:cNvCxnSpPr>
            <a:cxnSpLocks/>
          </p:cNvCxnSpPr>
          <p:nvPr/>
        </p:nvCxnSpPr>
        <p:spPr>
          <a:xfrm>
            <a:off x="6856412" y="3200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218F95-F720-4BB5-AA39-EB3378BDBDA8}"/>
              </a:ext>
            </a:extLst>
          </p:cNvPr>
          <p:cNvSpPr txBox="1"/>
          <p:nvPr/>
        </p:nvSpPr>
        <p:spPr>
          <a:xfrm>
            <a:off x="6894169" y="32416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38577-CEA7-4190-B601-494E2773E008}"/>
              </a:ext>
            </a:extLst>
          </p:cNvPr>
          <p:cNvSpPr txBox="1"/>
          <p:nvPr/>
        </p:nvSpPr>
        <p:spPr>
          <a:xfrm>
            <a:off x="7535768" y="249697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53B5C-EE05-4EDD-AEB8-B6C2591125C3}"/>
              </a:ext>
            </a:extLst>
          </p:cNvPr>
          <p:cNvSpPr txBox="1"/>
          <p:nvPr/>
        </p:nvSpPr>
        <p:spPr>
          <a:xfrm>
            <a:off x="6530842" y="3829209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2.0f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C3C38-F4B0-485E-AC38-909239DA764F}"/>
              </a:ext>
            </a:extLst>
          </p:cNvPr>
          <p:cNvSpPr txBox="1"/>
          <p:nvPr/>
        </p:nvSpPr>
        <p:spPr>
          <a:xfrm>
            <a:off x="5017206" y="3829209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radius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396AB-4E32-4BDE-83BD-578FD074576C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6134820" y="4044653"/>
            <a:ext cx="396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89A86-466E-479A-976E-0A9D072D476D}"/>
              </a:ext>
            </a:extLst>
          </p:cNvPr>
          <p:cNvCxnSpPr/>
          <p:nvPr/>
        </p:nvCxnSpPr>
        <p:spPr>
          <a:xfrm flipH="1">
            <a:off x="6894512" y="2733206"/>
            <a:ext cx="685800" cy="14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9284B3-EEEB-414B-8618-CAB0A4DA3875}"/>
              </a:ext>
            </a:extLst>
          </p:cNvPr>
          <p:cNvSpPr txBox="1"/>
          <p:nvPr/>
        </p:nvSpPr>
        <p:spPr>
          <a:xfrm>
            <a:off x="7762161" y="3960167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value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648A10-394A-4375-B4DB-FEFE39296F72}"/>
              </a:ext>
            </a:extLst>
          </p:cNvPr>
          <p:cNvCxnSpPr>
            <a:cxnSpLocks/>
          </p:cNvCxnSpPr>
          <p:nvPr/>
        </p:nvCxnSpPr>
        <p:spPr>
          <a:xfrm flipH="1" flipV="1">
            <a:off x="7237412" y="4114801"/>
            <a:ext cx="533400" cy="7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B92D68-6B66-4D10-A488-F7F0E79D377E}"/>
              </a:ext>
            </a:extLst>
          </p:cNvPr>
          <p:cNvSpPr txBox="1"/>
          <p:nvPr/>
        </p:nvSpPr>
        <p:spPr>
          <a:xfrm>
            <a:off x="4113212" y="4953000"/>
            <a:ext cx="360547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length;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77EE5-42B8-4DFA-91F1-E6B7C588907B}"/>
              </a:ext>
            </a:extLst>
          </p:cNvPr>
          <p:cNvSpPr txBox="1"/>
          <p:nvPr/>
        </p:nvSpPr>
        <p:spPr>
          <a:xfrm>
            <a:off x="8101998" y="5096214"/>
            <a:ext cx="302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 implicitly converted to </a:t>
            </a:r>
            <a:r>
              <a:rPr lang="en-US" dirty="0">
                <a:latin typeface="Consolas" panose="020B0609020204030204" pitchFamily="49" charset="0"/>
              </a:rPr>
              <a:t>2.0f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503F96-F592-475F-AC8E-BEE87CAEE6BA}"/>
              </a:ext>
            </a:extLst>
          </p:cNvPr>
          <p:cNvCxnSpPr/>
          <p:nvPr/>
        </p:nvCxnSpPr>
        <p:spPr>
          <a:xfrm flipH="1">
            <a:off x="7460742" y="5332442"/>
            <a:ext cx="685800" cy="14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7A4AB-918E-4EFA-86E5-8AF105BB2808}"/>
              </a:ext>
            </a:extLst>
          </p:cNvPr>
          <p:cNvCxnSpPr>
            <a:cxnSpLocks/>
          </p:cNvCxnSpPr>
          <p:nvPr/>
        </p:nvCxnSpPr>
        <p:spPr>
          <a:xfrm flipV="1">
            <a:off x="5103812" y="5648782"/>
            <a:ext cx="304800" cy="34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1323AE-A09A-4364-8E67-9D18E55C5400}"/>
              </a:ext>
            </a:extLst>
          </p:cNvPr>
          <p:cNvSpPr txBox="1"/>
          <p:nvPr/>
        </p:nvSpPr>
        <p:spPr>
          <a:xfrm>
            <a:off x="3839560" y="5886554"/>
            <a:ext cx="229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2.0f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  <p:bldP spid="22" grpId="0" animBg="1"/>
      <p:bldP spid="23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24582</TotalTime>
  <Words>1885</Words>
  <Application>Microsoft Office PowerPoint</Application>
  <PresentationFormat>Custom</PresentationFormat>
  <Paragraphs>478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Operators and Converting Between Data Types</vt:lpstr>
      <vt:lpstr>Outline</vt:lpstr>
      <vt:lpstr>Doing Arithmetic</vt:lpstr>
      <vt:lpstr>Arithmetic and Assignment</vt:lpstr>
      <vt:lpstr>Self-Assignment</vt:lpstr>
      <vt:lpstr>Outline</vt:lpstr>
      <vt:lpstr>Review: Numeric Data Types</vt:lpstr>
      <vt:lpstr>Assignment From Literals</vt:lpstr>
      <vt:lpstr>Implicit Conversions</vt:lpstr>
      <vt:lpstr>Implicit Conversions</vt:lpstr>
      <vt:lpstr>Implicit Conversions are “Safe”</vt:lpstr>
      <vt:lpstr>Other Safe Conversions</vt:lpstr>
      <vt:lpstr>Outline</vt:lpstr>
      <vt:lpstr>Data-Losing Conversions</vt:lpstr>
      <vt:lpstr>Explicit Conversion with Casts</vt:lpstr>
      <vt:lpstr>Casting Side-Effects</vt:lpstr>
      <vt:lpstr>Casting Side-Effects</vt:lpstr>
      <vt:lpstr>Common Conversions Summary</vt:lpstr>
      <vt:lpstr>Outline</vt:lpstr>
      <vt:lpstr>Integer vs. Fractional Arithmetic</vt:lpstr>
      <vt:lpstr>Operators For Each Type</vt:lpstr>
      <vt:lpstr>Implicit Conversions in Math</vt:lpstr>
      <vt:lpstr>Implicit Conversions in Math</vt:lpstr>
      <vt:lpstr>Casting to Prompt Conversion</vt:lpstr>
      <vt:lpstr>Casting in Math Expressions</vt:lpstr>
      <vt:lpstr>Order of Operations</vt:lpstr>
      <vt:lpstr>Order of Operations</vt:lpstr>
      <vt:lpstr>Summary</vt:lpstr>
      <vt:lpstr>Miscellaneous Syntax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Datatype Conversions</dc:title>
  <dc:creator>Edward Tremel</dc:creator>
  <cp:lastModifiedBy>Tremel, Edward J.</cp:lastModifiedBy>
  <cp:revision>171</cp:revision>
  <dcterms:created xsi:type="dcterms:W3CDTF">2020-06-08T19:15:40Z</dcterms:created>
  <dcterms:modified xsi:type="dcterms:W3CDTF">2021-05-25T20:31:24Z</dcterms:modified>
</cp:coreProperties>
</file>