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9" r:id="rId3"/>
    <p:sldId id="331" r:id="rId4"/>
    <p:sldId id="333" r:id="rId5"/>
    <p:sldId id="332" r:id="rId6"/>
    <p:sldId id="339" r:id="rId7"/>
    <p:sldId id="343" r:id="rId8"/>
    <p:sldId id="334" r:id="rId9"/>
    <p:sldId id="336" r:id="rId10"/>
    <p:sldId id="337" r:id="rId11"/>
    <p:sldId id="340" r:id="rId12"/>
    <p:sldId id="338" r:id="rId13"/>
    <p:sldId id="342" r:id="rId14"/>
    <p:sldId id="346" r:id="rId15"/>
    <p:sldId id="353" r:id="rId16"/>
    <p:sldId id="354" r:id="rId17"/>
    <p:sldId id="355" r:id="rId18"/>
    <p:sldId id="356" r:id="rId19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99FF"/>
    <a:srgbClr val="99CC00"/>
    <a:srgbClr val="CC9900"/>
    <a:srgbClr val="66FFCC"/>
    <a:srgbClr val="9900FF"/>
    <a:srgbClr val="99CCFF"/>
    <a:srgbClr val="085091"/>
    <a:srgbClr val="9933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AF877-04CF-4E9E-9954-CF6D5789BF63}" v="282" dt="2021-03-01T07:53:35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88" d="100"/>
          <a:sy n="88" d="100"/>
        </p:scale>
        <p:origin x="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C06AF877-04CF-4E9E-9954-CF6D5789BF63}"/>
    <pc:docChg chg="undo redo custSel addSld delSld modSld">
      <pc:chgData name="Edward Tremel" userId="99c4cb7793acbe54" providerId="LiveId" clId="{C06AF877-04CF-4E9E-9954-CF6D5789BF63}" dt="2021-03-01T07:53:40.861" v="6428" actId="20577"/>
      <pc:docMkLst>
        <pc:docMk/>
      </pc:docMkLst>
      <pc:sldChg chg="modSp mod">
        <pc:chgData name="Edward Tremel" userId="99c4cb7793acbe54" providerId="LiveId" clId="{C06AF877-04CF-4E9E-9954-CF6D5789BF63}" dt="2021-02-28T21:04:57.324" v="34" actId="20577"/>
        <pc:sldMkLst>
          <pc:docMk/>
          <pc:sldMk cId="1341984711" sldId="256"/>
        </pc:sldMkLst>
        <pc:spChg chg="mod">
          <ac:chgData name="Edward Tremel" userId="99c4cb7793acbe54" providerId="LiveId" clId="{C06AF877-04CF-4E9E-9954-CF6D5789BF63}" dt="2021-02-28T21:04:57.324" v="34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C06AF877-04CF-4E9E-9954-CF6D5789BF63}" dt="2021-03-01T06:11:48.545" v="2418" actId="20577"/>
        <pc:sldMkLst>
          <pc:docMk/>
          <pc:sldMk cId="905501653" sldId="329"/>
        </pc:sldMkLst>
        <pc:spChg chg="mod">
          <ac:chgData name="Edward Tremel" userId="99c4cb7793acbe54" providerId="LiveId" clId="{C06AF877-04CF-4E9E-9954-CF6D5789BF63}" dt="2021-03-01T06:11:48.545" v="2418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861513160" sldId="330"/>
        </pc:sldMkLst>
      </pc:sldChg>
      <pc:sldChg chg="addSp delSp modSp new mod modAnim">
        <pc:chgData name="Edward Tremel" userId="99c4cb7793acbe54" providerId="LiveId" clId="{C06AF877-04CF-4E9E-9954-CF6D5789BF63}" dt="2021-03-01T05:59:16.801" v="2001"/>
        <pc:sldMkLst>
          <pc:docMk/>
          <pc:sldMk cId="3123170827" sldId="330"/>
        </pc:sldMkLst>
        <pc:spChg chg="mod">
          <ac:chgData name="Edward Tremel" userId="99c4cb7793acbe54" providerId="LiveId" clId="{C06AF877-04CF-4E9E-9954-CF6D5789BF63}" dt="2021-03-01T05:22:00.215" v="208" actId="20577"/>
          <ac:spMkLst>
            <pc:docMk/>
            <pc:sldMk cId="3123170827" sldId="330"/>
            <ac:spMk id="2" creationId="{23340C3C-56AC-48E5-A969-9AF23B417D29}"/>
          </ac:spMkLst>
        </pc:spChg>
        <pc:spChg chg="add del">
          <ac:chgData name="Edward Tremel" userId="99c4cb7793acbe54" providerId="LiveId" clId="{C06AF877-04CF-4E9E-9954-CF6D5789BF63}" dt="2021-03-01T05:28:01.889" v="411" actId="478"/>
          <ac:spMkLst>
            <pc:docMk/>
            <pc:sldMk cId="3123170827" sldId="330"/>
            <ac:spMk id="3" creationId="{4A0333C2-577D-4560-8D80-8D1F9AA72FED}"/>
          </ac:spMkLst>
        </pc:spChg>
        <pc:spChg chg="add del mod">
          <ac:chgData name="Edward Tremel" userId="99c4cb7793acbe54" providerId="LiveId" clId="{C06AF877-04CF-4E9E-9954-CF6D5789BF63}" dt="2021-03-01T05:22:21.052" v="210"/>
          <ac:spMkLst>
            <pc:docMk/>
            <pc:sldMk cId="3123170827" sldId="330"/>
            <ac:spMk id="5" creationId="{10BEAEFB-FB61-4D7B-9CA8-1CE929CC651C}"/>
          </ac:spMkLst>
        </pc:spChg>
        <pc:spChg chg="add mod">
          <ac:chgData name="Edward Tremel" userId="99c4cb7793acbe54" providerId="LiveId" clId="{C06AF877-04CF-4E9E-9954-CF6D5789BF63}" dt="2021-03-01T05:29:12.109" v="446" actId="1076"/>
          <ac:spMkLst>
            <pc:docMk/>
            <pc:sldMk cId="3123170827" sldId="330"/>
            <ac:spMk id="6" creationId="{600B94D6-13F7-4126-A323-B4928A9BA0A0}"/>
          </ac:spMkLst>
        </pc:spChg>
        <pc:spChg chg="add mod">
          <ac:chgData name="Edward Tremel" userId="99c4cb7793acbe54" providerId="LiveId" clId="{C06AF877-04CF-4E9E-9954-CF6D5789BF63}" dt="2021-03-01T05:29:15.060" v="447" actId="1076"/>
          <ac:spMkLst>
            <pc:docMk/>
            <pc:sldMk cId="3123170827" sldId="330"/>
            <ac:spMk id="7" creationId="{64F18A86-27A2-49C9-8EE7-7013A525F720}"/>
          </ac:spMkLst>
        </pc:spChg>
        <pc:spChg chg="add mod">
          <ac:chgData name="Edward Tremel" userId="99c4cb7793acbe54" providerId="LiveId" clId="{C06AF877-04CF-4E9E-9954-CF6D5789BF63}" dt="2021-03-01T05:29:18.089" v="448" actId="1076"/>
          <ac:spMkLst>
            <pc:docMk/>
            <pc:sldMk cId="3123170827" sldId="330"/>
            <ac:spMk id="8" creationId="{AD722093-E21A-48B2-B61A-5FA5F28071F1}"/>
          </ac:spMkLst>
        </pc:spChg>
        <pc:spChg chg="add mod">
          <ac:chgData name="Edward Tremel" userId="99c4cb7793acbe54" providerId="LiveId" clId="{C06AF877-04CF-4E9E-9954-CF6D5789BF63}" dt="2021-03-01T05:29:46.504" v="485" actId="1076"/>
          <ac:spMkLst>
            <pc:docMk/>
            <pc:sldMk cId="3123170827" sldId="330"/>
            <ac:spMk id="9" creationId="{87061E8A-4B1D-43A1-B02A-D3450A0B08AE}"/>
          </ac:spMkLst>
        </pc:spChg>
        <pc:cxnChg chg="add mod">
          <ac:chgData name="Edward Tremel" userId="99c4cb7793acbe54" providerId="LiveId" clId="{C06AF877-04CF-4E9E-9954-CF6D5789BF63}" dt="2021-03-01T05:29:48.953" v="486" actId="14100"/>
          <ac:cxnSpMkLst>
            <pc:docMk/>
            <pc:sldMk cId="3123170827" sldId="330"/>
            <ac:cxnSpMk id="11" creationId="{1F6C4EA2-F490-4583-92BC-1516088E3EDD}"/>
          </ac:cxnSpMkLst>
        </pc:cxnChg>
      </pc:sldChg>
      <pc:sldChg chg="addSp modSp new mod">
        <pc:chgData name="Edward Tremel" userId="99c4cb7793acbe54" providerId="LiveId" clId="{C06AF877-04CF-4E9E-9954-CF6D5789BF63}" dt="2021-03-01T05:42:54.870" v="1026" actId="20577"/>
        <pc:sldMkLst>
          <pc:docMk/>
          <pc:sldMk cId="197377321" sldId="331"/>
        </pc:sldMkLst>
        <pc:spChg chg="mod">
          <ac:chgData name="Edward Tremel" userId="99c4cb7793acbe54" providerId="LiveId" clId="{C06AF877-04CF-4E9E-9954-CF6D5789BF63}" dt="2021-03-01T05:31:14.492" v="530" actId="20577"/>
          <ac:spMkLst>
            <pc:docMk/>
            <pc:sldMk cId="197377321" sldId="331"/>
            <ac:spMk id="2" creationId="{3C426F88-E1F1-4CB4-A53D-8D365B480110}"/>
          </ac:spMkLst>
        </pc:spChg>
        <pc:spChg chg="mod">
          <ac:chgData name="Edward Tremel" userId="99c4cb7793acbe54" providerId="LiveId" clId="{C06AF877-04CF-4E9E-9954-CF6D5789BF63}" dt="2021-03-01T05:42:54.870" v="1026" actId="20577"/>
          <ac:spMkLst>
            <pc:docMk/>
            <pc:sldMk cId="197377321" sldId="331"/>
            <ac:spMk id="3" creationId="{C3F4D3DE-A6A0-4282-B9D1-BAAD6031336A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5" creationId="{78523E56-C87B-41F1-B978-870F90C39D29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6" creationId="{725CA4E3-EB87-4C7F-B90A-66BC7AB94314}"/>
          </ac:spMkLst>
        </pc:spChg>
        <pc:spChg chg="add mod">
          <ac:chgData name="Edward Tremel" userId="99c4cb7793acbe54" providerId="LiveId" clId="{C06AF877-04CF-4E9E-9954-CF6D5789BF63}" dt="2021-03-01T05:38:08.064" v="799" actId="1035"/>
          <ac:spMkLst>
            <pc:docMk/>
            <pc:sldMk cId="197377321" sldId="331"/>
            <ac:spMk id="7" creationId="{46AEAE80-F4B0-4859-BC57-9C12D4B72241}"/>
          </ac:spMkLst>
        </pc:spChg>
        <pc:graphicFrameChg chg="add mod modGraphic">
          <ac:chgData name="Edward Tremel" userId="99c4cb7793acbe54" providerId="LiveId" clId="{C06AF877-04CF-4E9E-9954-CF6D5789BF63}" dt="2021-03-01T05:42:21.130" v="1011" actId="1076"/>
          <ac:graphicFrameMkLst>
            <pc:docMk/>
            <pc:sldMk cId="197377321" sldId="331"/>
            <ac:graphicFrameMk id="8" creationId="{5067FEC6-B116-440B-A6F6-DCE51636113D}"/>
          </ac:graphicFrameMkLst>
        </pc:graphicFrame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77853703" sldId="331"/>
        </pc:sldMkLst>
      </pc:sldChg>
      <pc:sldChg chg="addSp modSp new mod modAnim">
        <pc:chgData name="Edward Tremel" userId="99c4cb7793acbe54" providerId="LiveId" clId="{C06AF877-04CF-4E9E-9954-CF6D5789BF63}" dt="2021-03-01T05:49:09.782" v="1263" actId="1036"/>
        <pc:sldMkLst>
          <pc:docMk/>
          <pc:sldMk cId="28465776" sldId="332"/>
        </pc:sldMkLst>
        <pc:spChg chg="mod">
          <ac:chgData name="Edward Tremel" userId="99c4cb7793acbe54" providerId="LiveId" clId="{C06AF877-04CF-4E9E-9954-CF6D5789BF63}" dt="2021-03-01T05:45:21.093" v="1051" actId="20577"/>
          <ac:spMkLst>
            <pc:docMk/>
            <pc:sldMk cId="28465776" sldId="332"/>
            <ac:spMk id="2" creationId="{C14885E0-98F3-4851-BF3B-28C0BBD835CD}"/>
          </ac:spMkLst>
        </pc:spChg>
        <pc:spChg chg="mod">
          <ac:chgData name="Edward Tremel" userId="99c4cb7793acbe54" providerId="LiveId" clId="{C06AF877-04CF-4E9E-9954-CF6D5789BF63}" dt="2021-03-01T05:49:05.635" v="1259" actId="14100"/>
          <ac:spMkLst>
            <pc:docMk/>
            <pc:sldMk cId="28465776" sldId="332"/>
            <ac:spMk id="3" creationId="{D4969CBE-1836-4C3F-95A3-088B1FAFBB65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5" creationId="{E84928FB-FCA4-4279-BBF6-E9AB3D628C38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7" creationId="{8C41A23A-BEDF-4BAB-9D68-35FEFA978FEB}"/>
          </ac:spMkLst>
        </pc:spChg>
        <pc:spChg chg="add mod">
          <ac:chgData name="Edward Tremel" userId="99c4cb7793acbe54" providerId="LiveId" clId="{C06AF877-04CF-4E9E-9954-CF6D5789BF63}" dt="2021-03-01T05:49:09.782" v="1263" actId="1036"/>
          <ac:spMkLst>
            <pc:docMk/>
            <pc:sldMk cId="28465776" sldId="332"/>
            <ac:spMk id="8" creationId="{7CF19189-0EE1-41BE-B5FA-B0D2F9C1AA3E}"/>
          </ac:spMkLst>
        </pc:sp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6" creationId="{A26F15EF-24D9-402C-9268-937E01AB5DC7}"/>
          </ac:cxnSpMkLst>
        </pc:cxnChg>
        <pc:cxnChg chg="add mod">
          <ac:chgData name="Edward Tremel" userId="99c4cb7793acbe54" providerId="LiveId" clId="{C06AF877-04CF-4E9E-9954-CF6D5789BF63}" dt="2021-03-01T05:49:09.782" v="1263" actId="1036"/>
          <ac:cxnSpMkLst>
            <pc:docMk/>
            <pc:sldMk cId="28465776" sldId="332"/>
            <ac:cxnSpMk id="9" creationId="{B37CCDE0-679E-4D1A-8DEA-78E36B79137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425179189" sldId="333"/>
        </pc:sldMkLst>
      </pc:sldChg>
      <pc:sldChg chg="addSp delSp modSp new mod">
        <pc:chgData name="Edward Tremel" userId="99c4cb7793acbe54" providerId="LiveId" clId="{C06AF877-04CF-4E9E-9954-CF6D5789BF63}" dt="2021-03-01T05:54:06.427" v="1646" actId="1076"/>
        <pc:sldMkLst>
          <pc:docMk/>
          <pc:sldMk cId="4034201915" sldId="333"/>
        </pc:sldMkLst>
        <pc:spChg chg="mod">
          <ac:chgData name="Edward Tremel" userId="99c4cb7793acbe54" providerId="LiveId" clId="{C06AF877-04CF-4E9E-9954-CF6D5789BF63}" dt="2021-03-01T05:49:29.563" v="1318" actId="20577"/>
          <ac:spMkLst>
            <pc:docMk/>
            <pc:sldMk cId="4034201915" sldId="333"/>
            <ac:spMk id="2" creationId="{210B7EAB-92C3-4A8B-9114-FEBF6107CB9F}"/>
          </ac:spMkLst>
        </pc:spChg>
        <pc:spChg chg="del">
          <ac:chgData name="Edward Tremel" userId="99c4cb7793acbe54" providerId="LiveId" clId="{C06AF877-04CF-4E9E-9954-CF6D5789BF63}" dt="2021-03-01T05:49:45.407" v="1319" actId="478"/>
          <ac:spMkLst>
            <pc:docMk/>
            <pc:sldMk cId="4034201915" sldId="333"/>
            <ac:spMk id="3" creationId="{9C9B2B64-5289-44B7-8506-CA5CFBAF16F3}"/>
          </ac:spMkLst>
        </pc:spChg>
        <pc:spChg chg="add mod">
          <ac:chgData name="Edward Tremel" userId="99c4cb7793acbe54" providerId="LiveId" clId="{C06AF877-04CF-4E9E-9954-CF6D5789BF63}" dt="2021-03-01T05:53:34.762" v="1609" actId="1076"/>
          <ac:spMkLst>
            <pc:docMk/>
            <pc:sldMk cId="4034201915" sldId="333"/>
            <ac:spMk id="5" creationId="{019FF9F1-9518-49BC-8EFA-88411D2ED2FE}"/>
          </ac:spMkLst>
        </pc:spChg>
        <pc:spChg chg="add mod">
          <ac:chgData name="Edward Tremel" userId="99c4cb7793acbe54" providerId="LiveId" clId="{C06AF877-04CF-4E9E-9954-CF6D5789BF63}" dt="2021-03-01T05:53:45.537" v="1637" actId="1076"/>
          <ac:spMkLst>
            <pc:docMk/>
            <pc:sldMk cId="4034201915" sldId="333"/>
            <ac:spMk id="6" creationId="{FF4BC7DA-316D-4C9F-AA6B-8BFAE2F9CB8E}"/>
          </ac:spMkLst>
        </pc:spChg>
        <pc:spChg chg="add mod">
          <ac:chgData name="Edward Tremel" userId="99c4cb7793acbe54" providerId="LiveId" clId="{C06AF877-04CF-4E9E-9954-CF6D5789BF63}" dt="2021-03-01T05:54:06.427" v="1646" actId="1076"/>
          <ac:spMkLst>
            <pc:docMk/>
            <pc:sldMk cId="4034201915" sldId="333"/>
            <ac:spMk id="9" creationId="{7C474CEF-F979-44BB-A56B-4200AF282A84}"/>
          </ac:spMkLst>
        </pc:spChg>
        <pc:cxnChg chg="add mod">
          <ac:chgData name="Edward Tremel" userId="99c4cb7793acbe54" providerId="LiveId" clId="{C06AF877-04CF-4E9E-9954-CF6D5789BF63}" dt="2021-03-01T05:53:52.945" v="1639" actId="13822"/>
          <ac:cxnSpMkLst>
            <pc:docMk/>
            <pc:sldMk cId="4034201915" sldId="333"/>
            <ac:cxnSpMk id="8" creationId="{0A87C251-BE7C-49D9-9DBF-107D0213AB0A}"/>
          </ac:cxnSpMkLst>
        </pc:cxnChg>
        <pc:cxnChg chg="add mod">
          <ac:chgData name="Edward Tremel" userId="99c4cb7793acbe54" providerId="LiveId" clId="{C06AF877-04CF-4E9E-9954-CF6D5789BF63}" dt="2021-03-01T05:54:06.427" v="1646" actId="1076"/>
          <ac:cxnSpMkLst>
            <pc:docMk/>
            <pc:sldMk cId="4034201915" sldId="333"/>
            <ac:cxnSpMk id="10" creationId="{D11FA50D-0AF1-4755-A1AC-1532B5BACC87}"/>
          </ac:cxnSpMkLst>
        </pc:cxnChg>
      </pc:sldChg>
      <pc:sldChg chg="modSp add mod">
        <pc:chgData name="Edward Tremel" userId="99c4cb7793acbe54" providerId="LiveId" clId="{C06AF877-04CF-4E9E-9954-CF6D5789BF63}" dt="2021-03-01T05:55:58.534" v="1793" actId="14100"/>
        <pc:sldMkLst>
          <pc:docMk/>
          <pc:sldMk cId="786117884" sldId="334"/>
        </pc:sldMkLst>
        <pc:spChg chg="mod">
          <ac:chgData name="Edward Tremel" userId="99c4cb7793acbe54" providerId="LiveId" clId="{C06AF877-04CF-4E9E-9954-CF6D5789BF63}" dt="2021-03-01T05:55:24.080" v="1775" actId="20577"/>
          <ac:spMkLst>
            <pc:docMk/>
            <pc:sldMk cId="786117884" sldId="334"/>
            <ac:spMk id="5" creationId="{019FF9F1-9518-49BC-8EFA-88411D2ED2FE}"/>
          </ac:spMkLst>
        </pc:spChg>
        <pc:spChg chg="mod">
          <ac:chgData name="Edward Tremel" userId="99c4cb7793acbe54" providerId="LiveId" clId="{C06AF877-04CF-4E9E-9954-CF6D5789BF63}" dt="2021-03-01T05:55:33.300" v="1782" actId="20577"/>
          <ac:spMkLst>
            <pc:docMk/>
            <pc:sldMk cId="786117884" sldId="334"/>
            <ac:spMk id="6" creationId="{FF4BC7DA-316D-4C9F-AA6B-8BFAE2F9CB8E}"/>
          </ac:spMkLst>
        </pc:spChg>
        <pc:spChg chg="mod">
          <ac:chgData name="Edward Tremel" userId="99c4cb7793acbe54" providerId="LiveId" clId="{C06AF877-04CF-4E9E-9954-CF6D5789BF63}" dt="2021-03-01T05:55:55.584" v="1792" actId="1076"/>
          <ac:spMkLst>
            <pc:docMk/>
            <pc:sldMk cId="786117884" sldId="334"/>
            <ac:spMk id="9" creationId="{7C474CEF-F979-44BB-A56B-4200AF282A84}"/>
          </ac:spMkLst>
        </pc:spChg>
        <pc:cxnChg chg="mod">
          <ac:chgData name="Edward Tremel" userId="99c4cb7793acbe54" providerId="LiveId" clId="{C06AF877-04CF-4E9E-9954-CF6D5789BF63}" dt="2021-03-01T05:55:35.888" v="1783" actId="14100"/>
          <ac:cxnSpMkLst>
            <pc:docMk/>
            <pc:sldMk cId="786117884" sldId="334"/>
            <ac:cxnSpMk id="8" creationId="{0A87C251-BE7C-49D9-9DBF-107D0213AB0A}"/>
          </ac:cxnSpMkLst>
        </pc:cxnChg>
        <pc:cxnChg chg="mod">
          <ac:chgData name="Edward Tremel" userId="99c4cb7793acbe54" providerId="LiveId" clId="{C06AF877-04CF-4E9E-9954-CF6D5789BF63}" dt="2021-03-01T05:55:58.534" v="1793" actId="14100"/>
          <ac:cxnSpMkLst>
            <pc:docMk/>
            <pc:sldMk cId="786117884" sldId="334"/>
            <ac:cxnSpMk id="10" creationId="{D11FA50D-0AF1-4755-A1AC-1532B5BACC8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233576163" sldId="334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18326870" sldId="335"/>
        </pc:sldMkLst>
      </pc:sldChg>
      <pc:sldChg chg="addSp delSp modSp new mod modAnim">
        <pc:chgData name="Edward Tremel" userId="99c4cb7793acbe54" providerId="LiveId" clId="{C06AF877-04CF-4E9E-9954-CF6D5789BF63}" dt="2021-03-01T06:01:46.847" v="2039" actId="1076"/>
        <pc:sldMkLst>
          <pc:docMk/>
          <pc:sldMk cId="4213404554" sldId="335"/>
        </pc:sldMkLst>
        <pc:spChg chg="mod">
          <ac:chgData name="Edward Tremel" userId="99c4cb7793acbe54" providerId="LiveId" clId="{C06AF877-04CF-4E9E-9954-CF6D5789BF63}" dt="2021-03-01T05:56:22.210" v="1824" actId="20577"/>
          <ac:spMkLst>
            <pc:docMk/>
            <pc:sldMk cId="4213404554" sldId="335"/>
            <ac:spMk id="2" creationId="{268F5A96-4415-4004-B0E5-04481D31CE76}"/>
          </ac:spMkLst>
        </pc:spChg>
        <pc:spChg chg="del">
          <ac:chgData name="Edward Tremel" userId="99c4cb7793acbe54" providerId="LiveId" clId="{C06AF877-04CF-4E9E-9954-CF6D5789BF63}" dt="2021-03-01T05:58:00.784" v="1971" actId="478"/>
          <ac:spMkLst>
            <pc:docMk/>
            <pc:sldMk cId="4213404554" sldId="335"/>
            <ac:spMk id="3" creationId="{CB6AAC9C-86B4-4FF4-A2E3-D1B0E421982B}"/>
          </ac:spMkLst>
        </pc:spChg>
        <pc:spChg chg="add mod">
          <ac:chgData name="Edward Tremel" userId="99c4cb7793acbe54" providerId="LiveId" clId="{C06AF877-04CF-4E9E-9954-CF6D5789BF63}" dt="2021-03-01T05:58:14.552" v="1972" actId="1076"/>
          <ac:spMkLst>
            <pc:docMk/>
            <pc:sldMk cId="4213404554" sldId="335"/>
            <ac:spMk id="5" creationId="{5DBF145D-C5AE-46DF-A2B8-9C332660ACF5}"/>
          </ac:spMkLst>
        </pc:spChg>
        <pc:spChg chg="add mod">
          <ac:chgData name="Edward Tremel" userId="99c4cb7793acbe54" providerId="LiveId" clId="{C06AF877-04CF-4E9E-9954-CF6D5789BF63}" dt="2021-03-01T05:58:19.748" v="1973" actId="1076"/>
          <ac:spMkLst>
            <pc:docMk/>
            <pc:sldMk cId="4213404554" sldId="335"/>
            <ac:spMk id="6" creationId="{BAAE1B73-6E66-4C2B-813A-D89D443953C9}"/>
          </ac:spMkLst>
        </pc:spChg>
        <pc:spChg chg="add mod">
          <ac:chgData name="Edward Tremel" userId="99c4cb7793acbe54" providerId="LiveId" clId="{C06AF877-04CF-4E9E-9954-CF6D5789BF63}" dt="2021-03-01T05:58:39.291" v="1999" actId="14100"/>
          <ac:spMkLst>
            <pc:docMk/>
            <pc:sldMk cId="4213404554" sldId="335"/>
            <ac:spMk id="7" creationId="{9C9775C6-0F99-4DEE-BA6E-FCD9A78CC388}"/>
          </ac:spMkLst>
        </pc:spChg>
        <pc:spChg chg="add mod">
          <ac:chgData name="Edward Tremel" userId="99c4cb7793acbe54" providerId="LiveId" clId="{C06AF877-04CF-4E9E-9954-CF6D5789BF63}" dt="2021-03-01T05:58:25.587" v="1974"/>
          <ac:spMkLst>
            <pc:docMk/>
            <pc:sldMk cId="4213404554" sldId="335"/>
            <ac:spMk id="8" creationId="{F10FA8AE-2A87-49FC-8988-4EC39D9FD81E}"/>
          </ac:spMkLst>
        </pc:spChg>
        <pc:spChg chg="add mod">
          <ac:chgData name="Edward Tremel" userId="99c4cb7793acbe54" providerId="LiveId" clId="{C06AF877-04CF-4E9E-9954-CF6D5789BF63}" dt="2021-03-01T06:01:46.847" v="2039" actId="1076"/>
          <ac:spMkLst>
            <pc:docMk/>
            <pc:sldMk cId="4213404554" sldId="335"/>
            <ac:spMk id="9" creationId="{EF716BFC-EDE5-424A-BB2D-C01EA168EBAB}"/>
          </ac:spMkLst>
        </pc:spChg>
        <pc:cxnChg chg="add mod">
          <ac:chgData name="Edward Tremel" userId="99c4cb7793acbe54" providerId="LiveId" clId="{C06AF877-04CF-4E9E-9954-CF6D5789BF63}" dt="2021-03-01T06:01:36.646" v="2037" actId="13822"/>
          <ac:cxnSpMkLst>
            <pc:docMk/>
            <pc:sldMk cId="4213404554" sldId="335"/>
            <ac:cxnSpMk id="11" creationId="{DBDB3537-6DD1-4891-8624-913687D34725}"/>
          </ac:cxnSpMkLst>
        </pc:cxnChg>
      </pc:sldChg>
      <pc:sldChg chg="modSp add mod">
        <pc:chgData name="Edward Tremel" userId="99c4cb7793acbe54" providerId="LiveId" clId="{C06AF877-04CF-4E9E-9954-CF6D5789BF63}" dt="2021-03-01T06:11:39.814" v="2410" actId="20577"/>
        <pc:sldMkLst>
          <pc:docMk/>
          <pc:sldMk cId="2133655009" sldId="336"/>
        </pc:sldMkLst>
        <pc:spChg chg="mod">
          <ac:chgData name="Edward Tremel" userId="99c4cb7793acbe54" providerId="LiveId" clId="{C06AF877-04CF-4E9E-9954-CF6D5789BF63}" dt="2021-03-01T06:11:39.814" v="2410" actId="20577"/>
          <ac:spMkLst>
            <pc:docMk/>
            <pc:sldMk cId="2133655009" sldId="336"/>
            <ac:spMk id="3" creationId="{A21C63A1-E39A-4E80-92B5-E2FCBFF8D55C}"/>
          </ac:spMkLst>
        </pc:sp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521117201" sldId="336"/>
        </pc:sldMkLst>
      </pc:sldChg>
      <pc:sldChg chg="addSp modSp new mod modAnim">
        <pc:chgData name="Edward Tremel" userId="99c4cb7793acbe54" providerId="LiveId" clId="{C06AF877-04CF-4E9E-9954-CF6D5789BF63}" dt="2021-03-01T06:09:26.554" v="2402"/>
        <pc:sldMkLst>
          <pc:docMk/>
          <pc:sldMk cId="725201291" sldId="337"/>
        </pc:sldMkLst>
        <pc:spChg chg="mod">
          <ac:chgData name="Edward Tremel" userId="99c4cb7793acbe54" providerId="LiveId" clId="{C06AF877-04CF-4E9E-9954-CF6D5789BF63}" dt="2021-03-01T06:03:20.235" v="2061" actId="20577"/>
          <ac:spMkLst>
            <pc:docMk/>
            <pc:sldMk cId="725201291" sldId="337"/>
            <ac:spMk id="2" creationId="{96F88D5A-257A-4707-B8C1-DA834B7FC0FD}"/>
          </ac:spMkLst>
        </pc:spChg>
        <pc:spChg chg="mod">
          <ac:chgData name="Edward Tremel" userId="99c4cb7793acbe54" providerId="LiveId" clId="{C06AF877-04CF-4E9E-9954-CF6D5789BF63}" dt="2021-03-01T06:09:20.288" v="2401" actId="20577"/>
          <ac:spMkLst>
            <pc:docMk/>
            <pc:sldMk cId="725201291" sldId="337"/>
            <ac:spMk id="3" creationId="{EA03B015-FD68-42F7-A0D1-83CACD7F0C0E}"/>
          </ac:spMkLst>
        </pc:spChg>
        <pc:spChg chg="add mod">
          <ac:chgData name="Edward Tremel" userId="99c4cb7793acbe54" providerId="LiveId" clId="{C06AF877-04CF-4E9E-9954-CF6D5789BF63}" dt="2021-03-01T06:04:59.788" v="2116" actId="1076"/>
          <ac:spMkLst>
            <pc:docMk/>
            <pc:sldMk cId="725201291" sldId="337"/>
            <ac:spMk id="5" creationId="{0E8732D7-EC3C-4E20-9AA7-4BA76260F885}"/>
          </ac:spMkLst>
        </pc:spChg>
        <pc:spChg chg="add mod">
          <ac:chgData name="Edward Tremel" userId="99c4cb7793acbe54" providerId="LiveId" clId="{C06AF877-04CF-4E9E-9954-CF6D5789BF63}" dt="2021-03-01T06:05:11.878" v="2123" actId="1036"/>
          <ac:spMkLst>
            <pc:docMk/>
            <pc:sldMk cId="725201291" sldId="337"/>
            <ac:spMk id="6" creationId="{DD27DAE0-7E7F-4AC2-AF8D-D041F0505C45}"/>
          </ac:spMkLst>
        </pc:spChg>
        <pc:spChg chg="add mod">
          <ac:chgData name="Edward Tremel" userId="99c4cb7793acbe54" providerId="LiveId" clId="{C06AF877-04CF-4E9E-9954-CF6D5789BF63}" dt="2021-03-01T06:05:45.812" v="2173" actId="1076"/>
          <ac:spMkLst>
            <pc:docMk/>
            <pc:sldMk cId="725201291" sldId="337"/>
            <ac:spMk id="7" creationId="{F121A35C-2A1D-42A1-8F83-9D9D93153EED}"/>
          </ac:spMkLst>
        </pc:spChg>
        <pc:spChg chg="add mod">
          <ac:chgData name="Edward Tremel" userId="99c4cb7793acbe54" providerId="LiveId" clId="{C06AF877-04CF-4E9E-9954-CF6D5789BF63}" dt="2021-03-01T06:06:55.971" v="2203" actId="1076"/>
          <ac:spMkLst>
            <pc:docMk/>
            <pc:sldMk cId="725201291" sldId="337"/>
            <ac:spMk id="11" creationId="{223DB168-4EDE-474E-B902-6AB938D78589}"/>
          </ac:spMkLst>
        </pc:spChg>
        <pc:cxnChg chg="add mod">
          <ac:chgData name="Edward Tremel" userId="99c4cb7793acbe54" providerId="LiveId" clId="{C06AF877-04CF-4E9E-9954-CF6D5789BF63}" dt="2021-03-01T06:05:58.301" v="2176" actId="14100"/>
          <ac:cxnSpMkLst>
            <pc:docMk/>
            <pc:sldMk cId="725201291" sldId="337"/>
            <ac:cxnSpMk id="9" creationId="{08B1912D-71E5-4EFC-9E90-3236FFBA74AB}"/>
          </ac:cxnSpMkLst>
        </pc:cxnChg>
      </pc:sldChg>
      <pc:sldChg chg="addSp modSp new mod">
        <pc:chgData name="Edward Tremel" userId="99c4cb7793acbe54" providerId="LiveId" clId="{C06AF877-04CF-4E9E-9954-CF6D5789BF63}" dt="2021-03-01T06:52:01.721" v="3276" actId="20577"/>
        <pc:sldMkLst>
          <pc:docMk/>
          <pc:sldMk cId="2772207137" sldId="338"/>
        </pc:sldMkLst>
        <pc:spChg chg="mod">
          <ac:chgData name="Edward Tremel" userId="99c4cb7793acbe54" providerId="LiveId" clId="{C06AF877-04CF-4E9E-9954-CF6D5789BF63}" dt="2021-03-01T06:12:13.389" v="2437" actId="20577"/>
          <ac:spMkLst>
            <pc:docMk/>
            <pc:sldMk cId="2772207137" sldId="338"/>
            <ac:spMk id="2" creationId="{10E4CAFB-C3A7-49AA-836A-C878A31BE504}"/>
          </ac:spMkLst>
        </pc:spChg>
        <pc:spChg chg="mod">
          <ac:chgData name="Edward Tremel" userId="99c4cb7793acbe54" providerId="LiveId" clId="{C06AF877-04CF-4E9E-9954-CF6D5789BF63}" dt="2021-03-01T06:44:55.430" v="3081" actId="14100"/>
          <ac:spMkLst>
            <pc:docMk/>
            <pc:sldMk cId="2772207137" sldId="338"/>
            <ac:spMk id="3" creationId="{1EE0C97E-6A2C-4B9A-B940-915E0CDD54C8}"/>
          </ac:spMkLst>
        </pc:spChg>
        <pc:spChg chg="add mod">
          <ac:chgData name="Edward Tremel" userId="99c4cb7793acbe54" providerId="LiveId" clId="{C06AF877-04CF-4E9E-9954-CF6D5789BF63}" dt="2021-03-01T06:52:01.721" v="3276" actId="20577"/>
          <ac:spMkLst>
            <pc:docMk/>
            <pc:sldMk cId="2772207137" sldId="338"/>
            <ac:spMk id="5" creationId="{2C84979A-C123-4E3C-924F-9500B406FE2F}"/>
          </ac:spMkLst>
        </pc:spChg>
        <pc:spChg chg="add mod">
          <ac:chgData name="Edward Tremel" userId="99c4cb7793acbe54" providerId="LiveId" clId="{C06AF877-04CF-4E9E-9954-CF6D5789BF63}" dt="2021-03-01T06:45:19.718" v="3092" actId="1076"/>
          <ac:spMkLst>
            <pc:docMk/>
            <pc:sldMk cId="2772207137" sldId="338"/>
            <ac:spMk id="6" creationId="{882ADF34-338C-4E8C-919F-D94D40C19D27}"/>
          </ac:spMkLst>
        </pc:spChg>
        <pc:spChg chg="add mod">
          <ac:chgData name="Edward Tremel" userId="99c4cb7793acbe54" providerId="LiveId" clId="{C06AF877-04CF-4E9E-9954-CF6D5789BF63}" dt="2021-03-01T06:45:35.527" v="3097" actId="1076"/>
          <ac:spMkLst>
            <pc:docMk/>
            <pc:sldMk cId="2772207137" sldId="338"/>
            <ac:spMk id="7" creationId="{5A0AD82C-AC1C-4F6D-8FF0-C57094DEC8AD}"/>
          </ac:spMkLst>
        </pc:spChg>
        <pc:spChg chg="add mod">
          <ac:chgData name="Edward Tremel" userId="99c4cb7793acbe54" providerId="LiveId" clId="{C06AF877-04CF-4E9E-9954-CF6D5789BF63}" dt="2021-03-01T06:46:05.066" v="3117" actId="1076"/>
          <ac:spMkLst>
            <pc:docMk/>
            <pc:sldMk cId="2772207137" sldId="338"/>
            <ac:spMk id="13" creationId="{02ED1DB4-EE85-4A9F-83AA-B7C44587F856}"/>
          </ac:spMkLst>
        </pc:spChg>
        <pc:spChg chg="add mod">
          <ac:chgData name="Edward Tremel" userId="99c4cb7793acbe54" providerId="LiveId" clId="{C06AF877-04CF-4E9E-9954-CF6D5789BF63}" dt="2021-03-01T06:46:46.857" v="3125" actId="1076"/>
          <ac:spMkLst>
            <pc:docMk/>
            <pc:sldMk cId="2772207137" sldId="338"/>
            <ac:spMk id="17" creationId="{E575E4CC-8177-42B7-9ECE-CF439E8A5FF3}"/>
          </ac:spMkLst>
        </pc:spChg>
        <pc:spChg chg="add mod">
          <ac:chgData name="Edward Tremel" userId="99c4cb7793acbe54" providerId="LiveId" clId="{C06AF877-04CF-4E9E-9954-CF6D5789BF63}" dt="2021-03-01T06:47:09.700" v="3148" actId="1076"/>
          <ac:spMkLst>
            <pc:docMk/>
            <pc:sldMk cId="2772207137" sldId="338"/>
            <ac:spMk id="20" creationId="{6FB9DF0B-E414-4587-9DEB-31A0E47E4A8C}"/>
          </ac:spMkLst>
        </pc:spChg>
        <pc:cxnChg chg="add mod">
          <ac:chgData name="Edward Tremel" userId="99c4cb7793acbe54" providerId="LiveId" clId="{C06AF877-04CF-4E9E-9954-CF6D5789BF63}" dt="2021-03-01T06:45:13.994" v="3091" actId="13822"/>
          <ac:cxnSpMkLst>
            <pc:docMk/>
            <pc:sldMk cId="2772207137" sldId="338"/>
            <ac:cxnSpMk id="9" creationId="{70C1042E-BFD8-4D39-85CD-1A5453A0AE50}"/>
          </ac:cxnSpMkLst>
        </pc:cxnChg>
        <pc:cxnChg chg="add mod">
          <ac:chgData name="Edward Tremel" userId="99c4cb7793acbe54" providerId="LiveId" clId="{C06AF877-04CF-4E9E-9954-CF6D5789BF63}" dt="2021-03-01T06:45:30.788" v="3096" actId="13822"/>
          <ac:cxnSpMkLst>
            <pc:docMk/>
            <pc:sldMk cId="2772207137" sldId="338"/>
            <ac:cxnSpMk id="11" creationId="{4E08A0D7-3032-45A2-8FF9-87105D020E76}"/>
          </ac:cxnSpMkLst>
        </pc:cxnChg>
        <pc:cxnChg chg="add mod">
          <ac:chgData name="Edward Tremel" userId="99c4cb7793acbe54" providerId="LiveId" clId="{C06AF877-04CF-4E9E-9954-CF6D5789BF63}" dt="2021-03-01T06:46:08.573" v="3118" actId="13822"/>
          <ac:cxnSpMkLst>
            <pc:docMk/>
            <pc:sldMk cId="2772207137" sldId="338"/>
            <ac:cxnSpMk id="15" creationId="{65A7D84C-1340-4ABF-B3BE-5F74DA7D0CF4}"/>
          </ac:cxnSpMkLst>
        </pc:cxnChg>
        <pc:cxnChg chg="add mod">
          <ac:chgData name="Edward Tremel" userId="99c4cb7793acbe54" providerId="LiveId" clId="{C06AF877-04CF-4E9E-9954-CF6D5789BF63}" dt="2021-03-01T06:46:56.195" v="3127" actId="13822"/>
          <ac:cxnSpMkLst>
            <pc:docMk/>
            <pc:sldMk cId="2772207137" sldId="338"/>
            <ac:cxnSpMk id="19" creationId="{791E365A-153F-49F2-BEE0-AD391F77B86D}"/>
          </ac:cxnSpMkLst>
        </pc:cxnChg>
        <pc:cxnChg chg="add mod">
          <ac:chgData name="Edward Tremel" userId="99c4cb7793acbe54" providerId="LiveId" clId="{C06AF877-04CF-4E9E-9954-CF6D5789BF63}" dt="2021-03-01T06:47:19.065" v="3150" actId="13822"/>
          <ac:cxnSpMkLst>
            <pc:docMk/>
            <pc:sldMk cId="2772207137" sldId="338"/>
            <ac:cxnSpMk id="22" creationId="{11C7ADF6-D615-45D0-95D1-0F288401DE97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832452380" sldId="338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798106280" sldId="339"/>
        </pc:sldMkLst>
      </pc:sldChg>
      <pc:sldChg chg="addSp modSp new mod">
        <pc:chgData name="Edward Tremel" userId="99c4cb7793acbe54" providerId="LiveId" clId="{C06AF877-04CF-4E9E-9954-CF6D5789BF63}" dt="2021-03-01T07:21:31.456" v="4753" actId="13822"/>
        <pc:sldMkLst>
          <pc:docMk/>
          <pc:sldMk cId="3235969117" sldId="339"/>
        </pc:sldMkLst>
        <pc:spChg chg="mod">
          <ac:chgData name="Edward Tremel" userId="99c4cb7793acbe54" providerId="LiveId" clId="{C06AF877-04CF-4E9E-9954-CF6D5789BF63}" dt="2021-03-01T06:34:34.141" v="2702" actId="20577"/>
          <ac:spMkLst>
            <pc:docMk/>
            <pc:sldMk cId="3235969117" sldId="339"/>
            <ac:spMk id="2" creationId="{8D4846FB-6138-4170-A174-DB20A18F972B}"/>
          </ac:spMkLst>
        </pc:spChg>
        <pc:spChg chg="mod">
          <ac:chgData name="Edward Tremel" userId="99c4cb7793acbe54" providerId="LiveId" clId="{C06AF877-04CF-4E9E-9954-CF6D5789BF63}" dt="2021-03-01T06:42:04.791" v="2896" actId="14100"/>
          <ac:spMkLst>
            <pc:docMk/>
            <pc:sldMk cId="3235969117" sldId="339"/>
            <ac:spMk id="3" creationId="{F3545038-36D3-4198-9C14-400608AD1AB8}"/>
          </ac:spMkLst>
        </pc:spChg>
        <pc:spChg chg="add mod">
          <ac:chgData name="Edward Tremel" userId="99c4cb7793acbe54" providerId="LiveId" clId="{C06AF877-04CF-4E9E-9954-CF6D5789BF63}" dt="2021-03-01T06:52:25.675" v="3342" actId="20577"/>
          <ac:spMkLst>
            <pc:docMk/>
            <pc:sldMk cId="3235969117" sldId="339"/>
            <ac:spMk id="5" creationId="{6320860E-0E52-496B-BD13-D3EA7B060997}"/>
          </ac:spMkLst>
        </pc:spChg>
        <pc:spChg chg="add mod">
          <ac:chgData name="Edward Tremel" userId="99c4cb7793acbe54" providerId="LiveId" clId="{C06AF877-04CF-4E9E-9954-CF6D5789BF63}" dt="2021-03-01T06:42:54.657" v="2946" actId="1076"/>
          <ac:spMkLst>
            <pc:docMk/>
            <pc:sldMk cId="3235969117" sldId="339"/>
            <ac:spMk id="6" creationId="{F14F733F-81DF-4D3D-977A-50C7890D8BFC}"/>
          </ac:spMkLst>
        </pc:spChg>
        <pc:spChg chg="add mod">
          <ac:chgData name="Edward Tremel" userId="99c4cb7793acbe54" providerId="LiveId" clId="{C06AF877-04CF-4E9E-9954-CF6D5789BF63}" dt="2021-03-01T07:21:24.643" v="4751" actId="1076"/>
          <ac:spMkLst>
            <pc:docMk/>
            <pc:sldMk cId="3235969117" sldId="339"/>
            <ac:spMk id="7" creationId="{444DDD4B-FCBF-42BB-B591-98A3824AA9BD}"/>
          </ac:spMkLst>
        </pc:spChg>
        <pc:cxnChg chg="add mod">
          <ac:chgData name="Edward Tremel" userId="99c4cb7793acbe54" providerId="LiveId" clId="{C06AF877-04CF-4E9E-9954-CF6D5789BF63}" dt="2021-03-01T06:43:10.512" v="2949" actId="14100"/>
          <ac:cxnSpMkLst>
            <pc:docMk/>
            <pc:sldMk cId="3235969117" sldId="339"/>
            <ac:cxnSpMk id="8" creationId="{CDC2DE36-395B-482F-AEBE-47DC31B1F582}"/>
          </ac:cxnSpMkLst>
        </pc:cxnChg>
        <pc:cxnChg chg="add mod">
          <ac:chgData name="Edward Tremel" userId="99c4cb7793acbe54" providerId="LiveId" clId="{C06AF877-04CF-4E9E-9954-CF6D5789BF63}" dt="2021-03-01T07:21:31.456" v="4753" actId="13822"/>
          <ac:cxnSpMkLst>
            <pc:docMk/>
            <pc:sldMk cId="3235969117" sldId="339"/>
            <ac:cxnSpMk id="10" creationId="{7252D3FF-E524-4DC1-AA87-B294E758266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847964929" sldId="340"/>
        </pc:sldMkLst>
      </pc:sldChg>
      <pc:sldChg chg="addSp modSp new mod modAnim">
        <pc:chgData name="Edward Tremel" userId="99c4cb7793acbe54" providerId="LiveId" clId="{C06AF877-04CF-4E9E-9954-CF6D5789BF63}" dt="2021-03-01T06:54:44.672" v="3452" actId="1038"/>
        <pc:sldMkLst>
          <pc:docMk/>
          <pc:sldMk cId="2727680910" sldId="340"/>
        </pc:sldMkLst>
        <pc:spChg chg="mod">
          <ac:chgData name="Edward Tremel" userId="99c4cb7793acbe54" providerId="LiveId" clId="{C06AF877-04CF-4E9E-9954-CF6D5789BF63}" dt="2021-03-01T06:43:33.131" v="2967" actId="20577"/>
          <ac:spMkLst>
            <pc:docMk/>
            <pc:sldMk cId="2727680910" sldId="340"/>
            <ac:spMk id="2" creationId="{F20D4F31-23D8-411C-ACCF-8A111098D590}"/>
          </ac:spMkLst>
        </pc:spChg>
        <pc:spChg chg="mod">
          <ac:chgData name="Edward Tremel" userId="99c4cb7793acbe54" providerId="LiveId" clId="{C06AF877-04CF-4E9E-9954-CF6D5789BF63}" dt="2021-03-01T06:53:10.565" v="3362" actId="14100"/>
          <ac:spMkLst>
            <pc:docMk/>
            <pc:sldMk cId="2727680910" sldId="340"/>
            <ac:spMk id="3" creationId="{2C658E63-781C-4FF1-B99B-BA109735C55A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5" creationId="{754ED028-C879-4400-85B7-71675EFA3427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6" creationId="{361DCD88-7C14-4B5D-BC81-865B5AA589CE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7" creationId="{450C8BB1-202A-47E5-92B3-406D9F43A362}"/>
          </ac:spMkLst>
        </pc:spChg>
        <pc:spChg chg="add mod">
          <ac:chgData name="Edward Tremel" userId="99c4cb7793acbe54" providerId="LiveId" clId="{C06AF877-04CF-4E9E-9954-CF6D5789BF63}" dt="2021-03-01T06:54:35.629" v="3439" actId="1035"/>
          <ac:spMkLst>
            <pc:docMk/>
            <pc:sldMk cId="2727680910" sldId="340"/>
            <ac:spMk id="12" creationId="{A1638E28-C99D-4B37-836E-C42E52C836B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5" creationId="{077DDBD5-58AA-4303-86EF-E953FFCFBCDA}"/>
          </ac:spMkLst>
        </pc:spChg>
        <pc:spChg chg="add mod">
          <ac:chgData name="Edward Tremel" userId="99c4cb7793acbe54" providerId="LiveId" clId="{C06AF877-04CF-4E9E-9954-CF6D5789BF63}" dt="2021-03-01T06:54:44.672" v="3452" actId="1038"/>
          <ac:spMkLst>
            <pc:docMk/>
            <pc:sldMk cId="2727680910" sldId="340"/>
            <ac:spMk id="16" creationId="{634B7797-35BB-426F-B14B-7B7A71CE61E1}"/>
          </ac:spMkLst>
        </pc:sp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9" creationId="{64E7841D-C908-4CC1-978E-E51EC84A72D6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1" creationId="{7C78E83A-10AC-410D-BB6E-7B4C4278DEDB}"/>
          </ac:cxnSpMkLst>
        </pc:cxnChg>
        <pc:cxnChg chg="add mod">
          <ac:chgData name="Edward Tremel" userId="99c4cb7793acbe54" providerId="LiveId" clId="{C06AF877-04CF-4E9E-9954-CF6D5789BF63}" dt="2021-03-01T06:54:35.629" v="3439" actId="1035"/>
          <ac:cxnSpMkLst>
            <pc:docMk/>
            <pc:sldMk cId="2727680910" sldId="340"/>
            <ac:cxnSpMk id="14" creationId="{E4F2B3DF-159F-4E10-8666-2EEF82162EDC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453788225" sldId="341"/>
        </pc:sldMkLst>
      </pc:sldChg>
      <pc:sldChg chg="addSp delSp modSp new mod">
        <pc:chgData name="Edward Tremel" userId="99c4cb7793acbe54" providerId="LiveId" clId="{C06AF877-04CF-4E9E-9954-CF6D5789BF63}" dt="2021-03-01T07:10:29.636" v="4049" actId="14100"/>
        <pc:sldMkLst>
          <pc:docMk/>
          <pc:sldMk cId="2999264022" sldId="341"/>
        </pc:sldMkLst>
        <pc:spChg chg="mod">
          <ac:chgData name="Edward Tremel" userId="99c4cb7793acbe54" providerId="LiveId" clId="{C06AF877-04CF-4E9E-9954-CF6D5789BF63}" dt="2021-03-01T06:55:38.603" v="3478" actId="20577"/>
          <ac:spMkLst>
            <pc:docMk/>
            <pc:sldMk cId="2999264022" sldId="341"/>
            <ac:spMk id="2" creationId="{3BCEF611-837A-4B17-A988-C3AA1264F503}"/>
          </ac:spMkLst>
        </pc:spChg>
        <pc:spChg chg="mod">
          <ac:chgData name="Edward Tremel" userId="99c4cb7793acbe54" providerId="LiveId" clId="{C06AF877-04CF-4E9E-9954-CF6D5789BF63}" dt="2021-03-01T07:05:17.061" v="3919" actId="20577"/>
          <ac:spMkLst>
            <pc:docMk/>
            <pc:sldMk cId="2999264022" sldId="341"/>
            <ac:spMk id="3" creationId="{613B1E6E-2C63-4CC6-A373-253FB023B0A4}"/>
          </ac:spMkLst>
        </pc:spChg>
        <pc:spChg chg="add mod">
          <ac:chgData name="Edward Tremel" userId="99c4cb7793acbe54" providerId="LiveId" clId="{C06AF877-04CF-4E9E-9954-CF6D5789BF63}" dt="2021-03-01T06:58:56.391" v="3718" actId="207"/>
          <ac:spMkLst>
            <pc:docMk/>
            <pc:sldMk cId="2999264022" sldId="341"/>
            <ac:spMk id="5" creationId="{59264E2D-CE9D-42C9-A833-DB07BA2989A8}"/>
          </ac:spMkLst>
        </pc:spChg>
        <pc:spChg chg="add mod">
          <ac:chgData name="Edward Tremel" userId="99c4cb7793acbe54" providerId="LiveId" clId="{C06AF877-04CF-4E9E-9954-CF6D5789BF63}" dt="2021-03-01T07:06:23.297" v="3981" actId="207"/>
          <ac:spMkLst>
            <pc:docMk/>
            <pc:sldMk cId="2999264022" sldId="341"/>
            <ac:spMk id="6" creationId="{28DCD609-9138-4FCD-B3AD-91BA0160D54B}"/>
          </ac:spMkLst>
        </pc:spChg>
        <pc:spChg chg="add del mod">
          <ac:chgData name="Edward Tremel" userId="99c4cb7793acbe54" providerId="LiveId" clId="{C06AF877-04CF-4E9E-9954-CF6D5789BF63}" dt="2021-03-01T07:05:22.060" v="3921" actId="478"/>
          <ac:spMkLst>
            <pc:docMk/>
            <pc:sldMk cId="2999264022" sldId="341"/>
            <ac:spMk id="7" creationId="{9AC404AB-F436-4BBD-B3D5-A01569E04EF4}"/>
          </ac:spMkLst>
        </pc:spChg>
        <pc:spChg chg="add del mod">
          <ac:chgData name="Edward Tremel" userId="99c4cb7793acbe54" providerId="LiveId" clId="{C06AF877-04CF-4E9E-9954-CF6D5789BF63}" dt="2021-03-01T07:05:24.641" v="3924" actId="478"/>
          <ac:spMkLst>
            <pc:docMk/>
            <pc:sldMk cId="2999264022" sldId="341"/>
            <ac:spMk id="11" creationId="{E14E2348-AE88-4AA0-B07F-4175D9904FC4}"/>
          </ac:spMkLst>
        </pc:spChg>
        <pc:spChg chg="add del mod">
          <ac:chgData name="Edward Tremel" userId="99c4cb7793acbe54" providerId="LiveId" clId="{C06AF877-04CF-4E9E-9954-CF6D5789BF63}" dt="2021-03-01T07:05:27.418" v="3926" actId="478"/>
          <ac:spMkLst>
            <pc:docMk/>
            <pc:sldMk cId="2999264022" sldId="341"/>
            <ac:spMk id="13" creationId="{796E257B-36AE-4109-A165-D769B5C03BD5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7" creationId="{14DD2421-47D8-4A3D-83E9-DE65BA004A90}"/>
          </ac:spMkLst>
        </pc:spChg>
        <pc:spChg chg="add del mod">
          <ac:chgData name="Edward Tremel" userId="99c4cb7793acbe54" providerId="LiveId" clId="{C06AF877-04CF-4E9E-9954-CF6D5789BF63}" dt="2021-03-01T07:05:20.902" v="3920" actId="478"/>
          <ac:spMkLst>
            <pc:docMk/>
            <pc:sldMk cId="2999264022" sldId="341"/>
            <ac:spMk id="19" creationId="{786BEE8D-871B-47FB-BEED-DBB8C6F16F68}"/>
          </ac:spMkLst>
        </pc:spChg>
        <pc:spChg chg="add mod">
          <ac:chgData name="Edward Tremel" userId="99c4cb7793acbe54" providerId="LiveId" clId="{C06AF877-04CF-4E9E-9954-CF6D5789BF63}" dt="2021-03-01T07:10:21.032" v="4046" actId="1076"/>
          <ac:spMkLst>
            <pc:docMk/>
            <pc:sldMk cId="2999264022" sldId="341"/>
            <ac:spMk id="20" creationId="{8C62532F-8823-418B-8EB3-786154E84C2A}"/>
          </ac:spMkLst>
        </pc:spChg>
        <pc:cxnChg chg="add mod">
          <ac:chgData name="Edward Tremel" userId="99c4cb7793acbe54" providerId="LiveId" clId="{C06AF877-04CF-4E9E-9954-CF6D5789BF63}" dt="2021-03-01T07:10:29.636" v="4049" actId="14100"/>
          <ac:cxnSpMkLst>
            <pc:docMk/>
            <pc:sldMk cId="2999264022" sldId="341"/>
            <ac:cxnSpMk id="8" creationId="{7534C9D1-15BF-4C70-80B5-917E68E751D3}"/>
          </ac:cxnSpMkLst>
        </pc:cxnChg>
        <pc:cxnChg chg="add del mod">
          <ac:chgData name="Edward Tremel" userId="99c4cb7793acbe54" providerId="LiveId" clId="{C06AF877-04CF-4E9E-9954-CF6D5789BF63}" dt="2021-03-01T07:05:23.413" v="3922" actId="478"/>
          <ac:cxnSpMkLst>
            <pc:docMk/>
            <pc:sldMk cId="2999264022" sldId="341"/>
            <ac:cxnSpMk id="9" creationId="{CA992199-685F-42FB-BB41-977C9E5E25C3}"/>
          </ac:cxnSpMkLst>
        </pc:cxnChg>
        <pc:cxnChg chg="add del mod">
          <ac:chgData name="Edward Tremel" userId="99c4cb7793acbe54" providerId="LiveId" clId="{C06AF877-04CF-4E9E-9954-CF6D5789BF63}" dt="2021-03-01T07:05:25.294" v="3925" actId="478"/>
          <ac:cxnSpMkLst>
            <pc:docMk/>
            <pc:sldMk cId="2999264022" sldId="341"/>
            <ac:cxnSpMk id="12" creationId="{41A16911-9E28-4167-A44D-452DB30DBFDC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6" creationId="{47AC1F4C-0B72-4DFE-A256-0FB63285EDA5}"/>
          </ac:cxnSpMkLst>
        </pc:cxnChg>
        <pc:cxnChg chg="add del mod">
          <ac:chgData name="Edward Tremel" userId="99c4cb7793acbe54" providerId="LiveId" clId="{C06AF877-04CF-4E9E-9954-CF6D5789BF63}" dt="2021-03-01T07:05:20.902" v="3920" actId="478"/>
          <ac:cxnSpMkLst>
            <pc:docMk/>
            <pc:sldMk cId="2999264022" sldId="341"/>
            <ac:cxnSpMk id="18" creationId="{9DC9C757-D096-43C3-94FF-2A31576F3BB3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38280364" sldId="342"/>
        </pc:sldMkLst>
      </pc:sldChg>
      <pc:sldChg chg="addSp delSp modSp new mod">
        <pc:chgData name="Edward Tremel" userId="99c4cb7793acbe54" providerId="LiveId" clId="{C06AF877-04CF-4E9E-9954-CF6D5789BF63}" dt="2021-03-01T07:13:49.035" v="4178" actId="14100"/>
        <pc:sldMkLst>
          <pc:docMk/>
          <pc:sldMk cId="325485125" sldId="342"/>
        </pc:sldMkLst>
        <pc:spChg chg="mod">
          <ac:chgData name="Edward Tremel" userId="99c4cb7793acbe54" providerId="LiveId" clId="{C06AF877-04CF-4E9E-9954-CF6D5789BF63}" dt="2021-03-01T07:04:48.266" v="3874" actId="20577"/>
          <ac:spMkLst>
            <pc:docMk/>
            <pc:sldMk cId="325485125" sldId="342"/>
            <ac:spMk id="2" creationId="{D1747941-2847-4B50-974B-3C4E82E0E2B5}"/>
          </ac:spMkLst>
        </pc:spChg>
        <pc:spChg chg="mod">
          <ac:chgData name="Edward Tremel" userId="99c4cb7793acbe54" providerId="LiveId" clId="{C06AF877-04CF-4E9E-9954-CF6D5789BF63}" dt="2021-03-01T07:11:04.870" v="4073" actId="404"/>
          <ac:spMkLst>
            <pc:docMk/>
            <pc:sldMk cId="325485125" sldId="342"/>
            <ac:spMk id="3" creationId="{90B7D159-2449-433B-B926-84A043681890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5" creationId="{03B77EC4-B4D9-4D10-B017-D14E871DB0CA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6" creationId="{2C5D615A-09E3-4CAC-9A8B-9BEE7060A9A5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8" creationId="{867CEEED-1468-4C9B-A7FD-C6818C1A3B23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0" creationId="{A3D0FD73-B9A9-4B91-97ED-73A4E860E224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2" creationId="{951D6B82-A8BF-40B6-93C9-25927283D12D}"/>
          </ac:spMkLst>
        </pc:spChg>
        <pc:spChg chg="add mod">
          <ac:chgData name="Edward Tremel" userId="99c4cb7793acbe54" providerId="LiveId" clId="{C06AF877-04CF-4E9E-9954-CF6D5789BF63}" dt="2021-03-01T07:05:08.614" v="3902" actId="1076"/>
          <ac:spMkLst>
            <pc:docMk/>
            <pc:sldMk cId="325485125" sldId="342"/>
            <ac:spMk id="14" creationId="{AEDA0645-802A-4B39-9B9D-86306330E796}"/>
          </ac:spMkLst>
        </pc:spChg>
        <pc:spChg chg="add mod">
          <ac:chgData name="Edward Tremel" userId="99c4cb7793acbe54" providerId="LiveId" clId="{C06AF877-04CF-4E9E-9954-CF6D5789BF63}" dt="2021-03-01T07:11:43.465" v="4085" actId="207"/>
          <ac:spMkLst>
            <pc:docMk/>
            <pc:sldMk cId="325485125" sldId="342"/>
            <ac:spMk id="15" creationId="{135CCA71-1141-4EC2-BF41-B814B465B735}"/>
          </ac:spMkLst>
        </pc:spChg>
        <pc:spChg chg="add mod">
          <ac:chgData name="Edward Tremel" userId="99c4cb7793acbe54" providerId="LiveId" clId="{C06AF877-04CF-4E9E-9954-CF6D5789BF63}" dt="2021-03-01T07:13:11.653" v="4135" actId="2711"/>
          <ac:spMkLst>
            <pc:docMk/>
            <pc:sldMk cId="325485125" sldId="342"/>
            <ac:spMk id="16" creationId="{7C05157A-8B92-46AC-A4AC-38CFC1E79C50}"/>
          </ac:spMkLst>
        </pc:spChg>
        <pc:spChg chg="add mod">
          <ac:chgData name="Edward Tremel" userId="99c4cb7793acbe54" providerId="LiveId" clId="{C06AF877-04CF-4E9E-9954-CF6D5789BF63}" dt="2021-03-01T07:12:25.251" v="4120" actId="1076"/>
          <ac:spMkLst>
            <pc:docMk/>
            <pc:sldMk cId="325485125" sldId="342"/>
            <ac:spMk id="17" creationId="{346337AC-BAAE-45B9-BE3D-DE0CE9BA24B4}"/>
          </ac:spMkLst>
        </pc:spChg>
        <pc:spChg chg="add mod">
          <ac:chgData name="Edward Tremel" userId="99c4cb7793acbe54" providerId="LiveId" clId="{C06AF877-04CF-4E9E-9954-CF6D5789BF63}" dt="2021-03-01T07:12:33.476" v="4128" actId="1076"/>
          <ac:spMkLst>
            <pc:docMk/>
            <pc:sldMk cId="325485125" sldId="342"/>
            <ac:spMk id="18" creationId="{F5CC4748-C219-4B59-9FEB-39BE1AE7AFB8}"/>
          </ac:spMkLst>
        </pc:spChg>
        <pc:spChg chg="add del mod">
          <ac:chgData name="Edward Tremel" userId="99c4cb7793acbe54" providerId="LiveId" clId="{C06AF877-04CF-4E9E-9954-CF6D5789BF63}" dt="2021-03-01T07:13:20.130" v="4139" actId="478"/>
          <ac:spMkLst>
            <pc:docMk/>
            <pc:sldMk cId="325485125" sldId="342"/>
            <ac:spMk id="21" creationId="{FFFF00CB-915A-45D3-9413-D5756CBFF04D}"/>
          </ac:spMkLst>
        </pc:spChg>
        <pc:spChg chg="add mod">
          <ac:chgData name="Edward Tremel" userId="99c4cb7793acbe54" providerId="LiveId" clId="{C06AF877-04CF-4E9E-9954-CF6D5789BF63}" dt="2021-03-01T07:13:46.034" v="4177" actId="1076"/>
          <ac:spMkLst>
            <pc:docMk/>
            <pc:sldMk cId="325485125" sldId="342"/>
            <ac:spMk id="22" creationId="{8A3B948D-7A78-43CD-91B7-A45E0312FA45}"/>
          </ac:spMkLst>
        </pc:sp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7" creationId="{8AE674A5-9C02-4FDB-B52C-F8D167ACAC3D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9" creationId="{898A4EC0-C9CC-4148-9284-E4AC8B739C7E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1" creationId="{F8B0666E-0224-4CD5-9427-1C9CF7F15CC5}"/>
          </ac:cxnSpMkLst>
        </pc:cxnChg>
        <pc:cxnChg chg="add mod">
          <ac:chgData name="Edward Tremel" userId="99c4cb7793acbe54" providerId="LiveId" clId="{C06AF877-04CF-4E9E-9954-CF6D5789BF63}" dt="2021-03-01T07:05:08.614" v="3902" actId="1076"/>
          <ac:cxnSpMkLst>
            <pc:docMk/>
            <pc:sldMk cId="325485125" sldId="342"/>
            <ac:cxnSpMk id="13" creationId="{DF468CF6-FCEA-4F6A-9DD3-82AA7A44BFD7}"/>
          </ac:cxnSpMkLst>
        </pc:cxnChg>
        <pc:cxnChg chg="add mod">
          <ac:chgData name="Edward Tremel" userId="99c4cb7793acbe54" providerId="LiveId" clId="{C06AF877-04CF-4E9E-9954-CF6D5789BF63}" dt="2021-03-01T07:12:53.277" v="4132" actId="13822"/>
          <ac:cxnSpMkLst>
            <pc:docMk/>
            <pc:sldMk cId="325485125" sldId="342"/>
            <ac:cxnSpMk id="20" creationId="{D0C8AF46-9CFA-4592-A0CE-824EE191E607}"/>
          </ac:cxnSpMkLst>
        </pc:cxnChg>
        <pc:cxnChg chg="add mod">
          <ac:chgData name="Edward Tremel" userId="99c4cb7793acbe54" providerId="LiveId" clId="{C06AF877-04CF-4E9E-9954-CF6D5789BF63}" dt="2021-03-01T07:13:49.035" v="4178" actId="14100"/>
          <ac:cxnSpMkLst>
            <pc:docMk/>
            <pc:sldMk cId="325485125" sldId="342"/>
            <ac:cxnSpMk id="23" creationId="{E7B155AA-4FFE-4B58-BE78-075E5F17E62F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1153480849" sldId="343"/>
        </pc:sldMkLst>
      </pc:sldChg>
      <pc:sldChg chg="modSp add mod">
        <pc:chgData name="Edward Tremel" userId="99c4cb7793acbe54" providerId="LiveId" clId="{C06AF877-04CF-4E9E-9954-CF6D5789BF63}" dt="2021-03-01T07:14:15.503" v="4181" actId="113"/>
        <pc:sldMkLst>
          <pc:docMk/>
          <pc:sldMk cId="2014695728" sldId="343"/>
        </pc:sldMkLst>
        <pc:spChg chg="mod">
          <ac:chgData name="Edward Tremel" userId="99c4cb7793acbe54" providerId="LiveId" clId="{C06AF877-04CF-4E9E-9954-CF6D5789BF63}" dt="2021-03-01T07:14:15.503" v="4181" actId="113"/>
          <ac:spMkLst>
            <pc:docMk/>
            <pc:sldMk cId="2014695728" sldId="343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20:16.490" v="4684" actId="20577"/>
        <pc:sldMkLst>
          <pc:docMk/>
          <pc:sldMk cId="1302951069" sldId="344"/>
        </pc:sldMkLst>
        <pc:spChg chg="mod">
          <ac:chgData name="Edward Tremel" userId="99c4cb7793acbe54" providerId="LiveId" clId="{C06AF877-04CF-4E9E-9954-CF6D5789BF63}" dt="2021-03-01T07:15:21.479" v="4206" actId="20577"/>
          <ac:spMkLst>
            <pc:docMk/>
            <pc:sldMk cId="1302951069" sldId="344"/>
            <ac:spMk id="2" creationId="{7A325561-E992-4FDB-B07D-5818B5149A71}"/>
          </ac:spMkLst>
        </pc:spChg>
        <pc:spChg chg="mod">
          <ac:chgData name="Edward Tremel" userId="99c4cb7793acbe54" providerId="LiveId" clId="{C06AF877-04CF-4E9E-9954-CF6D5789BF63}" dt="2021-03-01T07:20:16.490" v="4684" actId="20577"/>
          <ac:spMkLst>
            <pc:docMk/>
            <pc:sldMk cId="1302951069" sldId="344"/>
            <ac:spMk id="3" creationId="{62197059-90CD-46C8-8A4A-13DC6711E91B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5" creationId="{19AC2674-0D47-4566-8471-4DCBCD741A52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6" creationId="{5EA95A09-AFBC-4167-8904-54808F3C8569}"/>
          </ac:spMkLst>
        </pc:spChg>
        <pc:spChg chg="add mod">
          <ac:chgData name="Edward Tremel" userId="99c4cb7793acbe54" providerId="LiveId" clId="{C06AF877-04CF-4E9E-9954-CF6D5789BF63}" dt="2021-03-01T07:19:29.028" v="4626" actId="1038"/>
          <ac:spMkLst>
            <pc:docMk/>
            <pc:sldMk cId="1302951069" sldId="344"/>
            <ac:spMk id="7" creationId="{F4D166DB-5ABC-4BC7-AB60-8AE3FF73275E}"/>
          </ac:spMkLst>
        </pc:spChg>
      </pc:sldChg>
      <pc:sldChg chg="addSp delSp modSp new mod">
        <pc:chgData name="Edward Tremel" userId="99c4cb7793acbe54" providerId="LiveId" clId="{C06AF877-04CF-4E9E-9954-CF6D5789BF63}" dt="2021-03-01T07:24:02.381" v="4860" actId="13822"/>
        <pc:sldMkLst>
          <pc:docMk/>
          <pc:sldMk cId="1644349888" sldId="345"/>
        </pc:sldMkLst>
        <pc:spChg chg="mod">
          <ac:chgData name="Edward Tremel" userId="99c4cb7793acbe54" providerId="LiveId" clId="{C06AF877-04CF-4E9E-9954-CF6D5789BF63}" dt="2021-03-01T07:20:34.118" v="4708" actId="20577"/>
          <ac:spMkLst>
            <pc:docMk/>
            <pc:sldMk cId="1644349888" sldId="345"/>
            <ac:spMk id="2" creationId="{1467DFEE-AF69-4D21-9CAA-50D9FB278CF4}"/>
          </ac:spMkLst>
        </pc:spChg>
        <pc:spChg chg="del">
          <ac:chgData name="Edward Tremel" userId="99c4cb7793acbe54" providerId="LiveId" clId="{C06AF877-04CF-4E9E-9954-CF6D5789BF63}" dt="2021-03-01T07:22:39.978" v="4781" actId="478"/>
          <ac:spMkLst>
            <pc:docMk/>
            <pc:sldMk cId="1644349888" sldId="345"/>
            <ac:spMk id="3" creationId="{5EC8C9CA-74B3-4F15-B10B-EA61CAE8606D}"/>
          </ac:spMkLst>
        </pc:spChg>
        <pc:spChg chg="add mod">
          <ac:chgData name="Edward Tremel" userId="99c4cb7793acbe54" providerId="LiveId" clId="{C06AF877-04CF-4E9E-9954-CF6D5789BF63}" dt="2021-03-01T07:22:43.463" v="4782" actId="1076"/>
          <ac:spMkLst>
            <pc:docMk/>
            <pc:sldMk cId="1644349888" sldId="345"/>
            <ac:spMk id="5" creationId="{7293D702-E885-4178-8990-9BF2ADE83607}"/>
          </ac:spMkLst>
        </pc:spChg>
        <pc:spChg chg="add mod">
          <ac:chgData name="Edward Tremel" userId="99c4cb7793acbe54" providerId="LiveId" clId="{C06AF877-04CF-4E9E-9954-CF6D5789BF63}" dt="2021-03-01T07:22:54.491" v="4784" actId="1076"/>
          <ac:spMkLst>
            <pc:docMk/>
            <pc:sldMk cId="1644349888" sldId="345"/>
            <ac:spMk id="6" creationId="{A430AEEB-78C9-4FF8-BBEA-C0D1FA191574}"/>
          </ac:spMkLst>
        </pc:spChg>
        <pc:spChg chg="add mod">
          <ac:chgData name="Edward Tremel" userId="99c4cb7793acbe54" providerId="LiveId" clId="{C06AF877-04CF-4E9E-9954-CF6D5789BF63}" dt="2021-03-01T07:23:17.788" v="4821" actId="20577"/>
          <ac:spMkLst>
            <pc:docMk/>
            <pc:sldMk cId="1644349888" sldId="345"/>
            <ac:spMk id="8" creationId="{11664E0D-7C6A-4405-ACBD-69A31814B2A2}"/>
          </ac:spMkLst>
        </pc:spChg>
        <pc:spChg chg="add mod">
          <ac:chgData name="Edward Tremel" userId="99c4cb7793acbe54" providerId="LiveId" clId="{C06AF877-04CF-4E9E-9954-CF6D5789BF63}" dt="2021-03-01T07:23:53.392" v="4857" actId="1076"/>
          <ac:spMkLst>
            <pc:docMk/>
            <pc:sldMk cId="1644349888" sldId="345"/>
            <ac:spMk id="11" creationId="{C3E1ECD8-894A-446C-996C-C31F4E42FD3E}"/>
          </ac:spMkLst>
        </pc:spChg>
        <pc:cxnChg chg="add mod">
          <ac:chgData name="Edward Tremel" userId="99c4cb7793acbe54" providerId="LiveId" clId="{C06AF877-04CF-4E9E-9954-CF6D5789BF63}" dt="2021-03-01T07:22:54.491" v="4784" actId="1076"/>
          <ac:cxnSpMkLst>
            <pc:docMk/>
            <pc:sldMk cId="1644349888" sldId="345"/>
            <ac:cxnSpMk id="7" creationId="{F571C5A4-CB4A-41C2-83EB-228A062D1E57}"/>
          </ac:cxnSpMkLst>
        </pc:cxnChg>
        <pc:cxnChg chg="add mod">
          <ac:chgData name="Edward Tremel" userId="99c4cb7793acbe54" providerId="LiveId" clId="{C06AF877-04CF-4E9E-9954-CF6D5789BF63}" dt="2021-03-01T07:23:17.788" v="4821" actId="20577"/>
          <ac:cxnSpMkLst>
            <pc:docMk/>
            <pc:sldMk cId="1644349888" sldId="345"/>
            <ac:cxnSpMk id="9" creationId="{447E8652-294D-4530-8583-AC77BCD8ABD1}"/>
          </ac:cxnSpMkLst>
        </pc:cxnChg>
        <pc:cxnChg chg="add mod">
          <ac:chgData name="Edward Tremel" userId="99c4cb7793acbe54" providerId="LiveId" clId="{C06AF877-04CF-4E9E-9954-CF6D5789BF63}" dt="2021-03-01T07:23:55.674" v="4858" actId="14100"/>
          <ac:cxnSpMkLst>
            <pc:docMk/>
            <pc:sldMk cId="1644349888" sldId="345"/>
            <ac:cxnSpMk id="12" creationId="{2757FE2A-5F04-4DDC-B2F8-7BEE7B075F13}"/>
          </ac:cxnSpMkLst>
        </pc:cxnChg>
        <pc:cxnChg chg="add mod">
          <ac:chgData name="Edward Tremel" userId="99c4cb7793acbe54" providerId="LiveId" clId="{C06AF877-04CF-4E9E-9954-CF6D5789BF63}" dt="2021-03-01T07:24:02.381" v="4860" actId="13822"/>
          <ac:cxnSpMkLst>
            <pc:docMk/>
            <pc:sldMk cId="1644349888" sldId="345"/>
            <ac:cxnSpMk id="15" creationId="{7CDD7CA1-BBD5-44B4-B3A3-B4E8C6F355D8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2096134094" sldId="345"/>
        </pc:sldMkLst>
      </pc:sldChg>
      <pc:sldChg chg="addSp modSp new mod">
        <pc:chgData name="Edward Tremel" userId="99c4cb7793acbe54" providerId="LiveId" clId="{C06AF877-04CF-4E9E-9954-CF6D5789BF63}" dt="2021-03-01T07:30:01.787" v="5228" actId="13822"/>
        <pc:sldMkLst>
          <pc:docMk/>
          <pc:sldMk cId="1990097537" sldId="346"/>
        </pc:sldMkLst>
        <pc:spChg chg="mod">
          <ac:chgData name="Edward Tremel" userId="99c4cb7793acbe54" providerId="LiveId" clId="{C06AF877-04CF-4E9E-9954-CF6D5789BF63}" dt="2021-03-01T07:24:35.581" v="4889" actId="20577"/>
          <ac:spMkLst>
            <pc:docMk/>
            <pc:sldMk cId="1990097537" sldId="346"/>
            <ac:spMk id="2" creationId="{DFC5EF7F-D16C-4648-AAC5-B9C504B80DEA}"/>
          </ac:spMkLst>
        </pc:spChg>
        <pc:spChg chg="mod">
          <ac:chgData name="Edward Tremel" userId="99c4cb7793acbe54" providerId="LiveId" clId="{C06AF877-04CF-4E9E-9954-CF6D5789BF63}" dt="2021-03-01T07:27:13.746" v="5003" actId="14100"/>
          <ac:spMkLst>
            <pc:docMk/>
            <pc:sldMk cId="1990097537" sldId="346"/>
            <ac:spMk id="3" creationId="{81F3560B-C42D-49C4-B204-23A539D6E8F5}"/>
          </ac:spMkLst>
        </pc:spChg>
        <pc:spChg chg="add mod">
          <ac:chgData name="Edward Tremel" userId="99c4cb7793acbe54" providerId="LiveId" clId="{C06AF877-04CF-4E9E-9954-CF6D5789BF63}" dt="2021-03-01T07:29:29.569" v="5180" actId="207"/>
          <ac:spMkLst>
            <pc:docMk/>
            <pc:sldMk cId="1990097537" sldId="346"/>
            <ac:spMk id="5" creationId="{9A1B935F-7B08-40A1-A23A-FFB996B21EE5}"/>
          </ac:spMkLst>
        </pc:spChg>
        <pc:spChg chg="add mod">
          <ac:chgData name="Edward Tremel" userId="99c4cb7793acbe54" providerId="LiveId" clId="{C06AF877-04CF-4E9E-9954-CF6D5789BF63}" dt="2021-03-01T07:28:11.188" v="5057" actId="1076"/>
          <ac:spMkLst>
            <pc:docMk/>
            <pc:sldMk cId="1990097537" sldId="346"/>
            <ac:spMk id="6" creationId="{2286C145-E242-4A44-B345-59EA5036B3CE}"/>
          </ac:spMkLst>
        </pc:spChg>
        <pc:spChg chg="add mod">
          <ac:chgData name="Edward Tremel" userId="99c4cb7793acbe54" providerId="LiveId" clId="{C06AF877-04CF-4E9E-9954-CF6D5789BF63}" dt="2021-03-01T07:29:59.313" v="5227" actId="1076"/>
          <ac:spMkLst>
            <pc:docMk/>
            <pc:sldMk cId="1990097537" sldId="346"/>
            <ac:spMk id="11" creationId="{83E8F88D-6205-4CDB-A79C-7A63DC385B66}"/>
          </ac:spMkLst>
        </pc:sp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8" creationId="{9E3AF0FC-27DF-4015-BB75-A0F42BC1456F}"/>
          </ac:cxnSpMkLst>
        </pc:cxnChg>
        <pc:cxnChg chg="add mod">
          <ac:chgData name="Edward Tremel" userId="99c4cb7793acbe54" providerId="LiveId" clId="{C06AF877-04CF-4E9E-9954-CF6D5789BF63}" dt="2021-03-01T07:28:24.320" v="5060" actId="13822"/>
          <ac:cxnSpMkLst>
            <pc:docMk/>
            <pc:sldMk cId="1990097537" sldId="346"/>
            <ac:cxnSpMk id="10" creationId="{805C2BCC-8BE4-43B3-B1A2-79ABB2573F2E}"/>
          </ac:cxnSpMkLst>
        </pc:cxnChg>
        <pc:cxnChg chg="add mod">
          <ac:chgData name="Edward Tremel" userId="99c4cb7793acbe54" providerId="LiveId" clId="{C06AF877-04CF-4E9E-9954-CF6D5789BF63}" dt="2021-03-01T07:30:01.787" v="5228" actId="13822"/>
          <ac:cxnSpMkLst>
            <pc:docMk/>
            <pc:sldMk cId="1990097537" sldId="346"/>
            <ac:cxnSpMk id="13" creationId="{8958BD59-5CBC-48DD-A098-22B3957ED109}"/>
          </ac:cxnSpMkLst>
        </pc:cxnChg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3624444814" sldId="346"/>
        </pc:sldMkLst>
      </pc:sldChg>
      <pc:sldChg chg="del">
        <pc:chgData name="Edward Tremel" userId="99c4cb7793acbe54" providerId="LiveId" clId="{C06AF877-04CF-4E9E-9954-CF6D5789BF63}" dt="2021-02-28T21:01:44.844" v="25" actId="47"/>
        <pc:sldMkLst>
          <pc:docMk/>
          <pc:sldMk cId="953773092" sldId="347"/>
        </pc:sldMkLst>
      </pc:sldChg>
      <pc:sldChg chg="modSp add mod">
        <pc:chgData name="Edward Tremel" userId="99c4cb7793acbe54" providerId="LiveId" clId="{C06AF877-04CF-4E9E-9954-CF6D5789BF63}" dt="2021-03-01T07:30:38.694" v="5231" actId="113"/>
        <pc:sldMkLst>
          <pc:docMk/>
          <pc:sldMk cId="3110335986" sldId="347"/>
        </pc:sldMkLst>
        <pc:spChg chg="mod">
          <ac:chgData name="Edward Tremel" userId="99c4cb7793acbe54" providerId="LiveId" clId="{C06AF877-04CF-4E9E-9954-CF6D5789BF63}" dt="2021-03-01T07:30:38.694" v="5231" actId="113"/>
          <ac:spMkLst>
            <pc:docMk/>
            <pc:sldMk cId="3110335986" sldId="347"/>
            <ac:spMk id="3" creationId="{A21C63A1-E39A-4E80-92B5-E2FCBFF8D55C}"/>
          </ac:spMkLst>
        </pc:spChg>
      </pc:sldChg>
      <pc:sldChg chg="addSp modSp new mod">
        <pc:chgData name="Edward Tremel" userId="99c4cb7793acbe54" providerId="LiveId" clId="{C06AF877-04CF-4E9E-9954-CF6D5789BF63}" dt="2021-03-01T07:38:20.860" v="5604" actId="2711"/>
        <pc:sldMkLst>
          <pc:docMk/>
          <pc:sldMk cId="1936810918" sldId="348"/>
        </pc:sldMkLst>
        <pc:spChg chg="mod">
          <ac:chgData name="Edward Tremel" userId="99c4cb7793acbe54" providerId="LiveId" clId="{C06AF877-04CF-4E9E-9954-CF6D5789BF63}" dt="2021-03-01T07:32:26.026" v="5300" actId="20577"/>
          <ac:spMkLst>
            <pc:docMk/>
            <pc:sldMk cId="1936810918" sldId="348"/>
            <ac:spMk id="2" creationId="{FAB4CEA1-59CF-4FDD-A38F-C6171B2F56DE}"/>
          </ac:spMkLst>
        </pc:spChg>
        <pc:spChg chg="mod">
          <ac:chgData name="Edward Tremel" userId="99c4cb7793acbe54" providerId="LiveId" clId="{C06AF877-04CF-4E9E-9954-CF6D5789BF63}" dt="2021-03-01T07:38:20.860" v="5604" actId="2711"/>
          <ac:spMkLst>
            <pc:docMk/>
            <pc:sldMk cId="1936810918" sldId="348"/>
            <ac:spMk id="3" creationId="{42A4FF2A-E876-464C-8761-2901449ECA04}"/>
          </ac:spMkLst>
        </pc:spChg>
        <pc:spChg chg="add mod">
          <ac:chgData name="Edward Tremel" userId="99c4cb7793acbe54" providerId="LiveId" clId="{C06AF877-04CF-4E9E-9954-CF6D5789BF63}" dt="2021-03-01T07:36:03.738" v="5453" actId="1076"/>
          <ac:spMkLst>
            <pc:docMk/>
            <pc:sldMk cId="1936810918" sldId="348"/>
            <ac:spMk id="5" creationId="{5764147A-670E-459B-804E-473E9A214FB3}"/>
          </ac:spMkLst>
        </pc:spChg>
        <pc:spChg chg="add mod">
          <ac:chgData name="Edward Tremel" userId="99c4cb7793acbe54" providerId="LiveId" clId="{C06AF877-04CF-4E9E-9954-CF6D5789BF63}" dt="2021-03-01T07:36:25.617" v="5456" actId="1076"/>
          <ac:spMkLst>
            <pc:docMk/>
            <pc:sldMk cId="1936810918" sldId="348"/>
            <ac:spMk id="6" creationId="{B2A75A8B-12F3-41CB-A3B5-5C438AAD21E5}"/>
          </ac:spMkLst>
        </pc:spChg>
        <pc:spChg chg="add mod">
          <ac:chgData name="Edward Tremel" userId="99c4cb7793acbe54" providerId="LiveId" clId="{C06AF877-04CF-4E9E-9954-CF6D5789BF63}" dt="2021-03-01T07:37:01.133" v="5487" actId="1076"/>
          <ac:spMkLst>
            <pc:docMk/>
            <pc:sldMk cId="1936810918" sldId="348"/>
            <ac:spMk id="8" creationId="{6751D2AD-382F-4D52-9591-98F0748861C7}"/>
          </ac:spMkLst>
        </pc:spChg>
        <pc:cxnChg chg="add mod">
          <ac:chgData name="Edward Tremel" userId="99c4cb7793acbe54" providerId="LiveId" clId="{C06AF877-04CF-4E9E-9954-CF6D5789BF63}" dt="2021-03-01T07:36:25.617" v="5456" actId="1076"/>
          <ac:cxnSpMkLst>
            <pc:docMk/>
            <pc:sldMk cId="1936810918" sldId="348"/>
            <ac:cxnSpMk id="7" creationId="{89BC898E-E692-4BD2-BA91-430E56F43C6B}"/>
          </ac:cxnSpMkLst>
        </pc:cxnChg>
        <pc:cxnChg chg="add mod">
          <ac:chgData name="Edward Tremel" userId="99c4cb7793acbe54" providerId="LiveId" clId="{C06AF877-04CF-4E9E-9954-CF6D5789BF63}" dt="2021-03-01T07:37:10.176" v="5489" actId="14100"/>
          <ac:cxnSpMkLst>
            <pc:docMk/>
            <pc:sldMk cId="1936810918" sldId="348"/>
            <ac:cxnSpMk id="10" creationId="{90CF7260-8855-487D-8A1D-1E3E4F4AD863}"/>
          </ac:cxnSpMkLst>
        </pc:cxnChg>
        <pc:cxnChg chg="add mod">
          <ac:chgData name="Edward Tremel" userId="99c4cb7793acbe54" providerId="LiveId" clId="{C06AF877-04CF-4E9E-9954-CF6D5789BF63}" dt="2021-03-01T07:37:15.079" v="5491" actId="14100"/>
          <ac:cxnSpMkLst>
            <pc:docMk/>
            <pc:sldMk cId="1936810918" sldId="348"/>
            <ac:cxnSpMk id="12" creationId="{6A311A06-285D-4B65-B96A-96CBF03A3FA9}"/>
          </ac:cxnSpMkLst>
        </pc:cxnChg>
      </pc:sldChg>
      <pc:sldChg chg="addSp delSp modSp new mod">
        <pc:chgData name="Edward Tremel" userId="99c4cb7793acbe54" providerId="LiveId" clId="{C06AF877-04CF-4E9E-9954-CF6D5789BF63}" dt="2021-03-01T07:48:43.757" v="6147" actId="14100"/>
        <pc:sldMkLst>
          <pc:docMk/>
          <pc:sldMk cId="2427811249" sldId="349"/>
        </pc:sldMkLst>
        <pc:spChg chg="mod">
          <ac:chgData name="Edward Tremel" userId="99c4cb7793acbe54" providerId="LiveId" clId="{C06AF877-04CF-4E9E-9954-CF6D5789BF63}" dt="2021-03-01T07:38:31.128" v="5621" actId="20577"/>
          <ac:spMkLst>
            <pc:docMk/>
            <pc:sldMk cId="2427811249" sldId="349"/>
            <ac:spMk id="2" creationId="{655EF840-9ACB-41DA-9990-A0DCE19718D4}"/>
          </ac:spMkLst>
        </pc:spChg>
        <pc:spChg chg="mod">
          <ac:chgData name="Edward Tremel" userId="99c4cb7793acbe54" providerId="LiveId" clId="{C06AF877-04CF-4E9E-9954-CF6D5789BF63}" dt="2021-03-01T07:43:15.894" v="5851" actId="20577"/>
          <ac:spMkLst>
            <pc:docMk/>
            <pc:sldMk cId="2427811249" sldId="349"/>
            <ac:spMk id="3" creationId="{120D7FC0-AAB2-4D61-A53E-4FAE8422FE7B}"/>
          </ac:spMkLst>
        </pc:spChg>
        <pc:spChg chg="add mod">
          <ac:chgData name="Edward Tremel" userId="99c4cb7793acbe54" providerId="LiveId" clId="{C06AF877-04CF-4E9E-9954-CF6D5789BF63}" dt="2021-03-01T07:45:24.262" v="6020" actId="1076"/>
          <ac:spMkLst>
            <pc:docMk/>
            <pc:sldMk cId="2427811249" sldId="349"/>
            <ac:spMk id="5" creationId="{87B0AFA5-EA15-4B8D-A7A5-D4BA27907258}"/>
          </ac:spMkLst>
        </pc:spChg>
        <pc:spChg chg="add mod">
          <ac:chgData name="Edward Tremel" userId="99c4cb7793acbe54" providerId="LiveId" clId="{C06AF877-04CF-4E9E-9954-CF6D5789BF63}" dt="2021-03-01T07:45:29.570" v="6021" actId="1076"/>
          <ac:spMkLst>
            <pc:docMk/>
            <pc:sldMk cId="2427811249" sldId="349"/>
            <ac:spMk id="6" creationId="{ED128A3F-7D01-420A-8CCF-25AC95E1EFF5}"/>
          </ac:spMkLst>
        </pc:spChg>
        <pc:spChg chg="add mod">
          <ac:chgData name="Edward Tremel" userId="99c4cb7793acbe54" providerId="LiveId" clId="{C06AF877-04CF-4E9E-9954-CF6D5789BF63}" dt="2021-03-01T07:45:10.119" v="6019" actId="2711"/>
          <ac:spMkLst>
            <pc:docMk/>
            <pc:sldMk cId="2427811249" sldId="349"/>
            <ac:spMk id="7" creationId="{E10ED155-D681-4687-BA7E-497F0C945DF3}"/>
          </ac:spMkLst>
        </pc:spChg>
        <pc:spChg chg="add mod">
          <ac:chgData name="Edward Tremel" userId="99c4cb7793acbe54" providerId="LiveId" clId="{C06AF877-04CF-4E9E-9954-CF6D5789BF63}" dt="2021-03-01T07:46:02.788" v="6041" actId="14100"/>
          <ac:spMkLst>
            <pc:docMk/>
            <pc:sldMk cId="2427811249" sldId="349"/>
            <ac:spMk id="10" creationId="{EEA4369D-E8B4-4B48-99EF-FED9127CEC23}"/>
          </ac:spMkLst>
        </pc:spChg>
        <pc:spChg chg="add del mod">
          <ac:chgData name="Edward Tremel" userId="99c4cb7793acbe54" providerId="LiveId" clId="{C06AF877-04CF-4E9E-9954-CF6D5789BF63}" dt="2021-03-01T07:46:24.275" v="6046"/>
          <ac:spMkLst>
            <pc:docMk/>
            <pc:sldMk cId="2427811249" sldId="349"/>
            <ac:spMk id="15" creationId="{3D042923-025D-46A8-95B3-EFAD9AFBBAD5}"/>
          </ac:spMkLst>
        </pc:spChg>
        <pc:spChg chg="add mod">
          <ac:chgData name="Edward Tremel" userId="99c4cb7793acbe54" providerId="LiveId" clId="{C06AF877-04CF-4E9E-9954-CF6D5789BF63}" dt="2021-03-01T07:46:34.526" v="6064" actId="1076"/>
          <ac:spMkLst>
            <pc:docMk/>
            <pc:sldMk cId="2427811249" sldId="349"/>
            <ac:spMk id="17" creationId="{3CB37B1C-2FFC-443F-8254-AB8866386310}"/>
          </ac:spMkLst>
        </pc:spChg>
        <pc:spChg chg="add mod">
          <ac:chgData name="Edward Tremel" userId="99c4cb7793acbe54" providerId="LiveId" clId="{C06AF877-04CF-4E9E-9954-CF6D5789BF63}" dt="2021-03-01T07:47:03.701" v="6088" actId="20577"/>
          <ac:spMkLst>
            <pc:docMk/>
            <pc:sldMk cId="2427811249" sldId="349"/>
            <ac:spMk id="20" creationId="{14C63CEE-C486-46AC-8775-45C428826A93}"/>
          </ac:spMkLst>
        </pc:spChg>
        <pc:spChg chg="add mod">
          <ac:chgData name="Edward Tremel" userId="99c4cb7793acbe54" providerId="LiveId" clId="{C06AF877-04CF-4E9E-9954-CF6D5789BF63}" dt="2021-03-01T07:48:43.757" v="6147" actId="14100"/>
          <ac:spMkLst>
            <pc:docMk/>
            <pc:sldMk cId="2427811249" sldId="349"/>
            <ac:spMk id="30" creationId="{D2EDEA2C-ED08-4C9D-8746-B6B9A4D34729}"/>
          </ac:spMkLst>
        </pc:spChg>
        <pc:cxnChg chg="add mod">
          <ac:chgData name="Edward Tremel" userId="99c4cb7793acbe54" providerId="LiveId" clId="{C06AF877-04CF-4E9E-9954-CF6D5789BF63}" dt="2021-03-01T07:45:40.929" v="6023" actId="13822"/>
          <ac:cxnSpMkLst>
            <pc:docMk/>
            <pc:sldMk cId="2427811249" sldId="349"/>
            <ac:cxnSpMk id="9" creationId="{A55E06B5-97CA-4B22-AB83-1E3A03C96346}"/>
          </ac:cxnSpMkLst>
        </pc:cxnChg>
        <pc:cxnChg chg="add mod">
          <ac:chgData name="Edward Tremel" userId="99c4cb7793acbe54" providerId="LiveId" clId="{C06AF877-04CF-4E9E-9954-CF6D5789BF63}" dt="2021-03-01T07:46:08.107" v="6042" actId="14100"/>
          <ac:cxnSpMkLst>
            <pc:docMk/>
            <pc:sldMk cId="2427811249" sldId="349"/>
            <ac:cxnSpMk id="11" creationId="{2237EB3D-4993-40B0-A0A2-64C99B72B6BC}"/>
          </ac:cxnSpMkLst>
        </pc:cxnChg>
        <pc:cxnChg chg="add mod">
          <ac:chgData name="Edward Tremel" userId="99c4cb7793acbe54" providerId="LiveId" clId="{C06AF877-04CF-4E9E-9954-CF6D5789BF63}" dt="2021-03-01T07:46:19.830" v="6044" actId="13822"/>
          <ac:cxnSpMkLst>
            <pc:docMk/>
            <pc:sldMk cId="2427811249" sldId="349"/>
            <ac:cxnSpMk id="14" creationId="{AE342381-F972-4156-B1E2-2DACF68CCDB6}"/>
          </ac:cxnSpMkLst>
        </pc:cxnChg>
        <pc:cxnChg chg="add del mod">
          <ac:chgData name="Edward Tremel" userId="99c4cb7793acbe54" providerId="LiveId" clId="{C06AF877-04CF-4E9E-9954-CF6D5789BF63}" dt="2021-03-01T07:46:24.275" v="6046"/>
          <ac:cxnSpMkLst>
            <pc:docMk/>
            <pc:sldMk cId="2427811249" sldId="349"/>
            <ac:cxnSpMk id="16" creationId="{2806F0AA-F313-4271-A06B-D063C6917809}"/>
          </ac:cxnSpMkLst>
        </pc:cxnChg>
        <pc:cxnChg chg="add mod">
          <ac:chgData name="Edward Tremel" userId="99c4cb7793acbe54" providerId="LiveId" clId="{C06AF877-04CF-4E9E-9954-CF6D5789BF63}" dt="2021-03-01T07:46:37.326" v="6065" actId="14100"/>
          <ac:cxnSpMkLst>
            <pc:docMk/>
            <pc:sldMk cId="2427811249" sldId="349"/>
            <ac:cxnSpMk id="18" creationId="{7E0583A6-F9E3-46C3-AD9E-844BC8AF0182}"/>
          </ac:cxnSpMkLst>
        </pc:cxnChg>
        <pc:cxnChg chg="add mod">
          <ac:chgData name="Edward Tremel" userId="99c4cb7793acbe54" providerId="LiveId" clId="{C06AF877-04CF-4E9E-9954-CF6D5789BF63}" dt="2021-03-01T07:47:12.542" v="6092" actId="14100"/>
          <ac:cxnSpMkLst>
            <pc:docMk/>
            <pc:sldMk cId="2427811249" sldId="349"/>
            <ac:cxnSpMk id="21" creationId="{EA85D8D2-736F-4B52-B9C7-BCC3938FBAE5}"/>
          </ac:cxnSpMkLst>
        </pc:cxnChg>
        <pc:cxnChg chg="add mod">
          <ac:chgData name="Edward Tremel" userId="99c4cb7793acbe54" providerId="LiveId" clId="{C06AF877-04CF-4E9E-9954-CF6D5789BF63}" dt="2021-03-01T07:47:37.049" v="6097" actId="14100"/>
          <ac:cxnSpMkLst>
            <pc:docMk/>
            <pc:sldMk cId="2427811249" sldId="349"/>
            <ac:cxnSpMk id="26" creationId="{C0731898-FD25-48B0-A771-D0E9149D1DB0}"/>
          </ac:cxnSpMkLst>
        </pc:cxnChg>
        <pc:cxnChg chg="add mod">
          <ac:chgData name="Edward Tremel" userId="99c4cb7793acbe54" providerId="LiveId" clId="{C06AF877-04CF-4E9E-9954-CF6D5789BF63}" dt="2021-03-01T07:48:24.349" v="6145" actId="13822"/>
          <ac:cxnSpMkLst>
            <pc:docMk/>
            <pc:sldMk cId="2427811249" sldId="349"/>
            <ac:cxnSpMk id="32" creationId="{9917C355-58F9-4AE7-A94E-7C93AC23E372}"/>
          </ac:cxnSpMkLst>
        </pc:cxnChg>
      </pc:sldChg>
      <pc:sldChg chg="addSp modSp new mod">
        <pc:chgData name="Edward Tremel" userId="99c4cb7793acbe54" providerId="LiveId" clId="{C06AF877-04CF-4E9E-9954-CF6D5789BF63}" dt="2021-03-01T07:53:23.480" v="6417" actId="20577"/>
        <pc:sldMkLst>
          <pc:docMk/>
          <pc:sldMk cId="2249918114" sldId="350"/>
        </pc:sldMkLst>
        <pc:spChg chg="mod">
          <ac:chgData name="Edward Tremel" userId="99c4cb7793acbe54" providerId="LiveId" clId="{C06AF877-04CF-4E9E-9954-CF6D5789BF63}" dt="2021-03-01T07:49:37.526" v="6162" actId="20577"/>
          <ac:spMkLst>
            <pc:docMk/>
            <pc:sldMk cId="2249918114" sldId="350"/>
            <ac:spMk id="2" creationId="{1D5E7860-5F8C-47FF-ACC9-01C6DF13FD41}"/>
          </ac:spMkLst>
        </pc:spChg>
        <pc:spChg chg="mod">
          <ac:chgData name="Edward Tremel" userId="99c4cb7793acbe54" providerId="LiveId" clId="{C06AF877-04CF-4E9E-9954-CF6D5789BF63}" dt="2021-03-01T07:53:23.480" v="6417" actId="20577"/>
          <ac:spMkLst>
            <pc:docMk/>
            <pc:sldMk cId="2249918114" sldId="350"/>
            <ac:spMk id="3" creationId="{E34BD3C4-8076-4FB4-AD72-30DCBDB9F740}"/>
          </ac:spMkLst>
        </pc:spChg>
        <pc:spChg chg="add mod">
          <ac:chgData name="Edward Tremel" userId="99c4cb7793acbe54" providerId="LiveId" clId="{C06AF877-04CF-4E9E-9954-CF6D5789BF63}" dt="2021-03-01T07:52:55.381" v="6375" actId="313"/>
          <ac:spMkLst>
            <pc:docMk/>
            <pc:sldMk cId="2249918114" sldId="350"/>
            <ac:spMk id="5" creationId="{92D27B63-F5DE-4897-8B19-D32450BD01DA}"/>
          </ac:spMkLst>
        </pc:spChg>
      </pc:sldChg>
      <pc:sldChg chg="modSp add mod">
        <pc:chgData name="Edward Tremel" userId="99c4cb7793acbe54" providerId="LiveId" clId="{C06AF877-04CF-4E9E-9954-CF6D5789BF63}" dt="2021-03-01T07:53:40.861" v="6428" actId="20577"/>
        <pc:sldMkLst>
          <pc:docMk/>
          <pc:sldMk cId="2041721998" sldId="351"/>
        </pc:sldMkLst>
        <pc:spChg chg="mod">
          <ac:chgData name="Edward Tremel" userId="99c4cb7793acbe54" providerId="LiveId" clId="{C06AF877-04CF-4E9E-9954-CF6D5789BF63}" dt="2021-03-01T07:53:40.861" v="6428" actId="20577"/>
          <ac:spMkLst>
            <pc:docMk/>
            <pc:sldMk cId="2041721998" sldId="351"/>
            <ac:spMk id="2" creationId="{42F1B814-6282-4075-A22A-DC3ABFDC9ED3}"/>
          </ac:spMkLst>
        </pc:spChg>
        <pc:spChg chg="mod">
          <ac:chgData name="Edward Tremel" userId="99c4cb7793acbe54" providerId="LiveId" clId="{C06AF877-04CF-4E9E-9954-CF6D5789BF63}" dt="2021-03-01T07:53:37.220" v="6419" actId="113"/>
          <ac:spMkLst>
            <pc:docMk/>
            <pc:sldMk cId="2041721998" sldId="351"/>
            <ac:spMk id="3" creationId="{A21C63A1-E39A-4E80-92B5-E2FCBFF8D55C}"/>
          </ac:spMkLst>
        </pc:spChg>
      </pc:sldChg>
    </pc:docChg>
  </pc:docChgLst>
  <pc:docChgLst>
    <pc:chgData name="Edward Tremel" userId="99c4cb7793acbe54" providerId="LiveId" clId="{46CB673A-F99A-4668-942F-FD5E46DA27A0}"/>
    <pc:docChg chg="undo custSel addSld delSld modSld">
      <pc:chgData name="Edward Tremel" userId="99c4cb7793acbe54" providerId="LiveId" clId="{46CB673A-F99A-4668-942F-FD5E46DA27A0}" dt="2021-02-19T02:12:54.876" v="3293"/>
      <pc:docMkLst>
        <pc:docMk/>
      </pc:docMkLst>
      <pc:sldChg chg="modSp mod">
        <pc:chgData name="Edward Tremel" userId="99c4cb7793acbe54" providerId="LiveId" clId="{46CB673A-F99A-4668-942F-FD5E46DA27A0}" dt="2021-02-19T02:08:33.314" v="3105" actId="20577"/>
        <pc:sldMkLst>
          <pc:docMk/>
          <pc:sldMk cId="905501653" sldId="329"/>
        </pc:sldMkLst>
        <pc:spChg chg="mod">
          <ac:chgData name="Edward Tremel" userId="99c4cb7793acbe54" providerId="LiveId" clId="{46CB673A-F99A-4668-942F-FD5E46DA27A0}" dt="2021-02-19T02:08:33.314" v="3105" actId="20577"/>
          <ac:spMkLst>
            <pc:docMk/>
            <pc:sldMk cId="905501653" sldId="329"/>
            <ac:spMk id="3" creationId="{A21C63A1-E39A-4E80-92B5-E2FCBFF8D55C}"/>
          </ac:spMkLst>
        </pc:spChg>
      </pc:sldChg>
      <pc:sldChg chg="addSp delSp modSp mod">
        <pc:chgData name="Edward Tremel" userId="99c4cb7793acbe54" providerId="LiveId" clId="{46CB673A-F99A-4668-942F-FD5E46DA27A0}" dt="2021-02-18T23:28:39.282" v="295" actId="113"/>
        <pc:sldMkLst>
          <pc:docMk/>
          <pc:sldMk cId="1477853703" sldId="331"/>
        </pc:sldMkLst>
        <pc:spChg chg="mod">
          <ac:chgData name="Edward Tremel" userId="99c4cb7793acbe54" providerId="LiveId" clId="{46CB673A-F99A-4668-942F-FD5E46DA27A0}" dt="2021-02-18T23:28:39.282" v="295" actId="113"/>
          <ac:spMkLst>
            <pc:docMk/>
            <pc:sldMk cId="1477853703" sldId="331"/>
            <ac:spMk id="3" creationId="{B08CFC4E-D51B-4EC7-B64C-B03437F6F149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5" creationId="{79569943-D207-4BAF-80D5-1765439FC1E6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6" creationId="{ADF40DEA-300C-4CA9-8151-2B197506BA90}"/>
          </ac:spMkLst>
        </pc:spChg>
        <pc:spChg chg="add mod">
          <ac:chgData name="Edward Tremel" userId="99c4cb7793acbe54" providerId="LiveId" clId="{46CB673A-F99A-4668-942F-FD5E46DA27A0}" dt="2021-02-18T23:01:37.106" v="137"/>
          <ac:spMkLst>
            <pc:docMk/>
            <pc:sldMk cId="1477853703" sldId="331"/>
            <ac:spMk id="7" creationId="{A8E19128-488F-4D97-90BD-1E0964EDEBCF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9" creationId="{C4FEA116-1EFB-444E-8277-43C28B944969}"/>
          </ac:spMkLst>
        </pc:spChg>
        <pc:spChg chg="add mod">
          <ac:chgData name="Edward Tremel" userId="99c4cb7793acbe54" providerId="LiveId" clId="{46CB673A-F99A-4668-942F-FD5E46DA27A0}" dt="2021-02-18T23:01:57.467" v="139" actId="1076"/>
          <ac:spMkLst>
            <pc:docMk/>
            <pc:sldMk cId="1477853703" sldId="331"/>
            <ac:spMk id="11" creationId="{574409E5-A0C8-4435-B0E6-4B8C39A048A6}"/>
          </ac:spMkLst>
        </pc:spChg>
        <pc:spChg chg="add mod ord">
          <ac:chgData name="Edward Tremel" userId="99c4cb7793acbe54" providerId="LiveId" clId="{46CB673A-F99A-4668-942F-FD5E46DA27A0}" dt="2021-02-18T23:03:00.800" v="146" actId="166"/>
          <ac:spMkLst>
            <pc:docMk/>
            <pc:sldMk cId="1477853703" sldId="331"/>
            <ac:spMk id="12" creationId="{1DB164F5-5457-42B1-ADFB-3D5A53C96A75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3" creationId="{23F03FD0-8203-4ADC-9B1D-B526EAD25E08}"/>
          </ac:spMkLst>
        </pc:spChg>
        <pc:spChg chg="add mod">
          <ac:chgData name="Edward Tremel" userId="99c4cb7793acbe54" providerId="LiveId" clId="{46CB673A-F99A-4668-942F-FD5E46DA27A0}" dt="2021-02-18T23:02:37.303" v="143" actId="1076"/>
          <ac:spMkLst>
            <pc:docMk/>
            <pc:sldMk cId="1477853703" sldId="331"/>
            <ac:spMk id="14" creationId="{1CA63F6F-DE50-47AB-8DB9-2BF8C0711892}"/>
          </ac:spMkLst>
        </pc:spChg>
        <pc:spChg chg="add del mod">
          <ac:chgData name="Edward Tremel" userId="99c4cb7793acbe54" providerId="LiveId" clId="{46CB673A-F99A-4668-942F-FD5E46DA27A0}" dt="2021-02-18T23:03:05.530" v="147" actId="478"/>
          <ac:spMkLst>
            <pc:docMk/>
            <pc:sldMk cId="1477853703" sldId="331"/>
            <ac:spMk id="16" creationId="{5B894324-ECA0-49FF-A5D0-520FD9E84082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7" creationId="{EBC1EF1C-E0AE-4734-9FD6-2A4962D42863}"/>
          </ac:spMkLst>
        </pc:spChg>
        <pc:spChg chg="add mod">
          <ac:chgData name="Edward Tremel" userId="99c4cb7793acbe54" providerId="LiveId" clId="{46CB673A-F99A-4668-942F-FD5E46DA27A0}" dt="2021-02-18T23:03:10.795" v="148" actId="1076"/>
          <ac:spMkLst>
            <pc:docMk/>
            <pc:sldMk cId="1477853703" sldId="331"/>
            <ac:spMk id="18" creationId="{FC04DC53-BE2D-476C-844F-447D5A368C79}"/>
          </ac:spMkLst>
        </pc:spChg>
        <pc:cxnChg chg="add mod">
          <ac:chgData name="Edward Tremel" userId="99c4cb7793acbe54" providerId="LiveId" clId="{46CB673A-F99A-4668-942F-FD5E46DA27A0}" dt="2021-02-18T23:01:37.106" v="137"/>
          <ac:cxnSpMkLst>
            <pc:docMk/>
            <pc:sldMk cId="1477853703" sldId="331"/>
            <ac:cxnSpMk id="8" creationId="{F1E42C5A-7541-4A23-9DDF-C37978BAFFC8}"/>
          </ac:cxnSpMkLst>
        </pc:cxnChg>
        <pc:cxnChg chg="add mod">
          <ac:chgData name="Edward Tremel" userId="99c4cb7793acbe54" providerId="LiveId" clId="{46CB673A-F99A-4668-942F-FD5E46DA27A0}" dt="2021-02-18T23:01:57.467" v="139" actId="1076"/>
          <ac:cxnSpMkLst>
            <pc:docMk/>
            <pc:sldMk cId="1477853703" sldId="331"/>
            <ac:cxnSpMk id="10" creationId="{294D7A51-02FB-475B-961F-30CF7B058351}"/>
          </ac:cxnSpMkLst>
        </pc:cxnChg>
        <pc:cxnChg chg="add mod">
          <ac:chgData name="Edward Tremel" userId="99c4cb7793acbe54" providerId="LiveId" clId="{46CB673A-F99A-4668-942F-FD5E46DA27A0}" dt="2021-02-18T23:02:37.303" v="143" actId="1076"/>
          <ac:cxnSpMkLst>
            <pc:docMk/>
            <pc:sldMk cId="1477853703" sldId="331"/>
            <ac:cxnSpMk id="15" creationId="{776A7AF6-00B0-4C22-9B90-7B358E4B7136}"/>
          </ac:cxnSpMkLst>
        </pc:cxnChg>
      </pc:sldChg>
      <pc:sldChg chg="del">
        <pc:chgData name="Edward Tremel" userId="99c4cb7793acbe54" providerId="LiveId" clId="{46CB673A-F99A-4668-942F-FD5E46DA27A0}" dt="2021-02-19T02:08:40.256" v="3107" actId="47"/>
        <pc:sldMkLst>
          <pc:docMk/>
          <pc:sldMk cId="3229061564" sldId="332"/>
        </pc:sldMkLst>
      </pc:sldChg>
      <pc:sldChg chg="addSp modSp mod modAnim">
        <pc:chgData name="Edward Tremel" userId="99c4cb7793acbe54" providerId="LiveId" clId="{46CB673A-F99A-4668-942F-FD5E46DA27A0}" dt="2021-02-18T23:59:20.707" v="680"/>
        <pc:sldMkLst>
          <pc:docMk/>
          <pc:sldMk cId="3233576163" sldId="334"/>
        </pc:sldMkLst>
        <pc:spChg chg="mod">
          <ac:chgData name="Edward Tremel" userId="99c4cb7793acbe54" providerId="LiveId" clId="{46CB673A-F99A-4668-942F-FD5E46DA27A0}" dt="2021-02-18T23:37:54.129" v="616" actId="14100"/>
          <ac:spMkLst>
            <pc:docMk/>
            <pc:sldMk cId="3233576163" sldId="334"/>
            <ac:spMk id="3" creationId="{73C06730-873A-420C-969C-F5946DCD7C7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5" creationId="{8C3DD512-39E4-4D04-B9CD-50B254FBA94C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6" creationId="{51FDD42C-4BA8-4DB8-ACCA-52E3B9CABAD4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7" creationId="{0C670FEA-09CD-4B64-A3BB-111A874FF54D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8" creationId="{E6016E41-1C82-4B14-A01A-F012E9254550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9" creationId="{84D1F13F-3E6D-4009-83F4-340258B0069A}"/>
          </ac:spMkLst>
        </pc:spChg>
        <pc:spChg chg="add mod">
          <ac:chgData name="Edward Tremel" userId="99c4cb7793acbe54" providerId="LiveId" clId="{46CB673A-F99A-4668-942F-FD5E46DA27A0}" dt="2021-02-18T23:51:33.394" v="640" actId="164"/>
          <ac:spMkLst>
            <pc:docMk/>
            <pc:sldMk cId="3233576163" sldId="334"/>
            <ac:spMk id="10" creationId="{8EC31E2F-054B-428A-8BC1-CF43AB4BED0E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1" creationId="{4D04FC78-F05C-4D89-AD86-7D237F2AE925}"/>
          </ac:spMkLst>
        </pc:spChg>
        <pc:spChg chg="add mod">
          <ac:chgData name="Edward Tremel" userId="99c4cb7793acbe54" providerId="LiveId" clId="{46CB673A-F99A-4668-942F-FD5E46DA27A0}" dt="2021-02-18T23:36:12.882" v="597" actId="1076"/>
          <ac:spMkLst>
            <pc:docMk/>
            <pc:sldMk cId="3233576163" sldId="334"/>
            <ac:spMk id="13" creationId="{D2E49398-33C9-4A65-B67E-6C1EDAFF0055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4" creationId="{C77F4E27-69C4-4440-8C0A-7C16365F0F1C}"/>
          </ac:spMkLst>
        </pc:spChg>
        <pc:spChg chg="add mod">
          <ac:chgData name="Edward Tremel" userId="99c4cb7793acbe54" providerId="LiveId" clId="{46CB673A-F99A-4668-942F-FD5E46DA27A0}" dt="2021-02-18T23:36:20.998" v="599" actId="1076"/>
          <ac:spMkLst>
            <pc:docMk/>
            <pc:sldMk cId="3233576163" sldId="334"/>
            <ac:spMk id="16" creationId="{BE4FFD96-122B-4A2B-8B08-2277148C386B}"/>
          </ac:spMkLst>
        </pc:spChg>
        <pc:spChg chg="add mod">
          <ac:chgData name="Edward Tremel" userId="99c4cb7793acbe54" providerId="LiveId" clId="{46CB673A-F99A-4668-942F-FD5E46DA27A0}" dt="2021-02-18T23:31:58.975" v="467" actId="1076"/>
          <ac:spMkLst>
            <pc:docMk/>
            <pc:sldMk cId="3233576163" sldId="334"/>
            <ac:spMk id="17" creationId="{E5C2077C-A978-4394-ACD1-80416735C3E0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8" creationId="{304F4487-DAE3-4EFF-A609-3455E7F904A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19" creationId="{702D3AEB-BBE9-425F-8B01-FC5139F78120}"/>
          </ac:spMkLst>
        </pc:spChg>
        <pc:spChg chg="add mod">
          <ac:chgData name="Edward Tremel" userId="99c4cb7793acbe54" providerId="LiveId" clId="{46CB673A-F99A-4668-942F-FD5E46DA27A0}" dt="2021-02-18T23:37:57.401" v="617" actId="1076"/>
          <ac:spMkLst>
            <pc:docMk/>
            <pc:sldMk cId="3233576163" sldId="334"/>
            <ac:spMk id="22" creationId="{B594D0CC-0CC8-4F8D-BCBE-AB7FC3D83EE5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3" creationId="{2425D91C-B198-4230-BC6E-9522D25B35CB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4" creationId="{DF4561DC-01F9-4AD6-8E64-B98D8250587F}"/>
          </ac:spMkLst>
        </pc:spChg>
        <pc:spChg chg="add mod">
          <ac:chgData name="Edward Tremel" userId="99c4cb7793acbe54" providerId="LiveId" clId="{46CB673A-F99A-4668-942F-FD5E46DA27A0}" dt="2021-02-18T23:56:30.426" v="675" actId="12788"/>
          <ac:spMkLst>
            <pc:docMk/>
            <pc:sldMk cId="3233576163" sldId="334"/>
            <ac:spMk id="25" creationId="{FDC13B64-AD42-4D8E-8AEC-D38119E1F149}"/>
          </ac:spMkLst>
        </pc:spChg>
        <pc:grpChg chg="add mod">
          <ac:chgData name="Edward Tremel" userId="99c4cb7793acbe54" providerId="LiveId" clId="{46CB673A-F99A-4668-942F-FD5E46DA27A0}" dt="2021-02-18T23:51:33.394" v="640" actId="164"/>
          <ac:grpSpMkLst>
            <pc:docMk/>
            <pc:sldMk cId="3233576163" sldId="334"/>
            <ac:grpSpMk id="32" creationId="{B39B8B6D-7497-48CF-A867-82BE83F59F6D}"/>
          </ac:grpSpMkLst>
        </pc:grp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2" creationId="{F5C19EC4-0AA1-4319-8012-2CB7CA108F54}"/>
          </ac:cxnSpMkLst>
        </pc:cxnChg>
        <pc:cxnChg chg="add mod">
          <ac:chgData name="Edward Tremel" userId="99c4cb7793acbe54" providerId="LiveId" clId="{46CB673A-F99A-4668-942F-FD5E46DA27A0}" dt="2021-02-18T23:31:58.975" v="467" actId="1076"/>
          <ac:cxnSpMkLst>
            <pc:docMk/>
            <pc:sldMk cId="3233576163" sldId="334"/>
            <ac:cxnSpMk id="15" creationId="{A85C7426-9E45-4651-98A5-847C3CD10089}"/>
          </ac:cxnSpMkLst>
        </pc:cxnChg>
        <pc:cxnChg chg="add mod">
          <ac:chgData name="Edward Tremel" userId="99c4cb7793acbe54" providerId="LiveId" clId="{46CB673A-F99A-4668-942F-FD5E46DA27A0}" dt="2021-02-18T23:35:27.471" v="563" actId="1076"/>
          <ac:cxnSpMkLst>
            <pc:docMk/>
            <pc:sldMk cId="3233576163" sldId="334"/>
            <ac:cxnSpMk id="21" creationId="{5536ADEB-0652-4B1F-8C79-B2E9F9D303BC}"/>
          </ac:cxnSpMkLst>
        </pc:cxnChg>
        <pc:cxnChg chg="add mod">
          <ac:chgData name="Edward Tremel" userId="99c4cb7793acbe54" providerId="LiveId" clId="{46CB673A-F99A-4668-942F-FD5E46DA27A0}" dt="2021-02-18T23:38:25.174" v="622" actId="13822"/>
          <ac:cxnSpMkLst>
            <pc:docMk/>
            <pc:sldMk cId="3233576163" sldId="334"/>
            <ac:cxnSpMk id="27" creationId="{34ADBADB-F038-4289-8F1B-408FA33C363F}"/>
          </ac:cxnSpMkLst>
        </pc:cxnChg>
        <pc:cxnChg chg="add mod">
          <ac:chgData name="Edward Tremel" userId="99c4cb7793acbe54" providerId="LiveId" clId="{46CB673A-F99A-4668-942F-FD5E46DA27A0}" dt="2021-02-18T23:48:43.809" v="624" actId="1076"/>
          <ac:cxnSpMkLst>
            <pc:docMk/>
            <pc:sldMk cId="3233576163" sldId="334"/>
            <ac:cxnSpMk id="28" creationId="{667B11CF-19F5-4B8C-A2A6-9EDB82CD3632}"/>
          </ac:cxnSpMkLst>
        </pc:cxnChg>
        <pc:cxnChg chg="add mod">
          <ac:chgData name="Edward Tremel" userId="99c4cb7793acbe54" providerId="LiveId" clId="{46CB673A-F99A-4668-942F-FD5E46DA27A0}" dt="2021-02-18T23:48:47.574" v="626" actId="1076"/>
          <ac:cxnSpMkLst>
            <pc:docMk/>
            <pc:sldMk cId="3233576163" sldId="334"/>
            <ac:cxnSpMk id="29" creationId="{87481DD9-ACDF-412A-A106-B7D89F2D1C74}"/>
          </ac:cxnSpMkLst>
        </pc:cxnChg>
        <pc:cxnChg chg="add mod">
          <ac:chgData name="Edward Tremel" userId="99c4cb7793acbe54" providerId="LiveId" clId="{46CB673A-F99A-4668-942F-FD5E46DA27A0}" dt="2021-02-18T23:48:50.613" v="628" actId="1076"/>
          <ac:cxnSpMkLst>
            <pc:docMk/>
            <pc:sldMk cId="3233576163" sldId="334"/>
            <ac:cxnSpMk id="30" creationId="{B759258F-C3B3-4404-82AE-BC09EAEE9318}"/>
          </ac:cxnSpMkLst>
        </pc:cxnChg>
        <pc:cxnChg chg="add mod">
          <ac:chgData name="Edward Tremel" userId="99c4cb7793acbe54" providerId="LiveId" clId="{46CB673A-F99A-4668-942F-FD5E46DA27A0}" dt="2021-02-18T23:48:53.795" v="630" actId="1076"/>
          <ac:cxnSpMkLst>
            <pc:docMk/>
            <pc:sldMk cId="3233576163" sldId="334"/>
            <ac:cxnSpMk id="31" creationId="{AF988351-61CB-4E57-BA69-973B7BB40354}"/>
          </ac:cxnSpMkLst>
        </pc:cxnChg>
      </pc:sldChg>
      <pc:sldChg chg="addSp delSp modSp new mod">
        <pc:chgData name="Edward Tremel" userId="99c4cb7793acbe54" providerId="LiveId" clId="{46CB673A-F99A-4668-942F-FD5E46DA27A0}" dt="2021-02-19T00:16:44.651" v="1253" actId="20577"/>
        <pc:sldMkLst>
          <pc:docMk/>
          <pc:sldMk cId="3818326870" sldId="335"/>
        </pc:sldMkLst>
        <pc:spChg chg="mod">
          <ac:chgData name="Edward Tremel" userId="99c4cb7793acbe54" providerId="LiveId" clId="{46CB673A-F99A-4668-942F-FD5E46DA27A0}" dt="2021-02-19T00:11:23.343" v="1176" actId="20577"/>
          <ac:spMkLst>
            <pc:docMk/>
            <pc:sldMk cId="3818326870" sldId="335"/>
            <ac:spMk id="2" creationId="{CDF96351-33DE-4727-88E7-EE91831E9A3F}"/>
          </ac:spMkLst>
        </pc:spChg>
        <pc:spChg chg="mod">
          <ac:chgData name="Edward Tremel" userId="99c4cb7793acbe54" providerId="LiveId" clId="{46CB673A-F99A-4668-942F-FD5E46DA27A0}" dt="2021-02-19T00:16:44.651" v="1253" actId="20577"/>
          <ac:spMkLst>
            <pc:docMk/>
            <pc:sldMk cId="3818326870" sldId="335"/>
            <ac:spMk id="3" creationId="{F80D4D6D-536E-40B3-867E-64058A65FAB4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5" creationId="{89873C56-09F4-4406-AE5E-22C67F835335}"/>
          </ac:spMkLst>
        </pc:spChg>
        <pc:spChg chg="add del mod">
          <ac:chgData name="Edward Tremel" userId="99c4cb7793acbe54" providerId="LiveId" clId="{46CB673A-F99A-4668-942F-FD5E46DA27A0}" dt="2021-02-19T00:11:49.924" v="1180" actId="21"/>
          <ac:spMkLst>
            <pc:docMk/>
            <pc:sldMk cId="3818326870" sldId="335"/>
            <ac:spMk id="6" creationId="{37485800-865C-4668-9988-584FD8DA18DB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8" creationId="{40DDAC57-3841-4978-BC6C-D3861FE14EE9}"/>
          </ac:spMkLst>
        </pc:spChg>
        <pc:spChg chg="add mod">
          <ac:chgData name="Edward Tremel" userId="99c4cb7793acbe54" providerId="LiveId" clId="{46CB673A-F99A-4668-942F-FD5E46DA27A0}" dt="2021-02-19T00:13:35.246" v="1198" actId="1076"/>
          <ac:spMkLst>
            <pc:docMk/>
            <pc:sldMk cId="3818326870" sldId="335"/>
            <ac:spMk id="9" creationId="{EEBA0C41-1DE4-4E1A-ACFC-03A1BFCAD10D}"/>
          </ac:spMkLst>
        </pc:spChg>
        <pc:spChg chg="add del mod">
          <ac:chgData name="Edward Tremel" userId="99c4cb7793acbe54" providerId="LiveId" clId="{46CB673A-F99A-4668-942F-FD5E46DA27A0}" dt="2021-02-19T00:14:12.403" v="1201" actId="478"/>
          <ac:spMkLst>
            <pc:docMk/>
            <pc:sldMk cId="3818326870" sldId="335"/>
            <ac:spMk id="10" creationId="{2403F879-25BF-449B-A90B-E524D4BD760A}"/>
          </ac:spMkLst>
        </pc:spChg>
        <pc:spChg chg="add mod">
          <ac:chgData name="Edward Tremel" userId="99c4cb7793acbe54" providerId="LiveId" clId="{46CB673A-F99A-4668-942F-FD5E46DA27A0}" dt="2021-02-19T00:15:18.349" v="1227" actId="12789"/>
          <ac:spMkLst>
            <pc:docMk/>
            <pc:sldMk cId="3818326870" sldId="335"/>
            <ac:spMk id="13" creationId="{746165AE-7C74-434D-9CD1-8A12843A6DBF}"/>
          </ac:spMkLst>
        </pc:spChg>
        <pc:cxnChg chg="add del mod">
          <ac:chgData name="Edward Tremel" userId="99c4cb7793acbe54" providerId="LiveId" clId="{46CB673A-F99A-4668-942F-FD5E46DA27A0}" dt="2021-02-19T00:11:49.924" v="1180" actId="21"/>
          <ac:cxnSpMkLst>
            <pc:docMk/>
            <pc:sldMk cId="3818326870" sldId="335"/>
            <ac:cxnSpMk id="7" creationId="{D825B8F7-338D-4225-B323-8EA1A18C378C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2" creationId="{3D4F3689-64D3-4219-90A6-CEE49826F96D}"/>
          </ac:cxnSpMkLst>
        </pc:cxnChg>
        <pc:cxnChg chg="add mod">
          <ac:chgData name="Edward Tremel" userId="99c4cb7793acbe54" providerId="LiveId" clId="{46CB673A-F99A-4668-942F-FD5E46DA27A0}" dt="2021-02-19T00:15:40.391" v="1230" actId="13822"/>
          <ac:cxnSpMkLst>
            <pc:docMk/>
            <pc:sldMk cId="3818326870" sldId="335"/>
            <ac:cxnSpMk id="17" creationId="{D2793600-20FE-4BED-85D7-8CEBF83FE709}"/>
          </ac:cxnSpMkLst>
        </pc:cxnChg>
      </pc:sldChg>
      <pc:sldChg chg="addSp delSp modSp new mod modClrScheme modAnim chgLayout">
        <pc:chgData name="Edward Tremel" userId="99c4cb7793acbe54" providerId="LiveId" clId="{46CB673A-F99A-4668-942F-FD5E46DA27A0}" dt="2021-02-19T02:12:54.876" v="3293"/>
        <pc:sldMkLst>
          <pc:docMk/>
          <pc:sldMk cId="2521117201" sldId="336"/>
        </pc:sldMkLst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2" creationId="{316BC94F-2BAE-494E-AF67-667929F0BB54}"/>
          </ac:spMkLst>
        </pc:spChg>
        <pc:spChg chg="del mod">
          <ac:chgData name="Edward Tremel" userId="99c4cb7793acbe54" providerId="LiveId" clId="{46CB673A-F99A-4668-942F-FD5E46DA27A0}" dt="2021-02-19T00:20:28.745" v="1429" actId="478"/>
          <ac:spMkLst>
            <pc:docMk/>
            <pc:sldMk cId="2521117201" sldId="336"/>
            <ac:spMk id="3" creationId="{02A162D4-49E3-4CE6-8EF5-065043564390}"/>
          </ac:spMkLst>
        </pc:spChg>
        <pc:spChg chg="mod or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4" creationId="{70F1E137-21E8-4BD7-9E02-7ECDBDC36FED}"/>
          </ac:spMkLst>
        </pc:spChg>
        <pc:spChg chg="add mod">
          <ac:chgData name="Edward Tremel" userId="99c4cb7793acbe54" providerId="LiveId" clId="{46CB673A-F99A-4668-942F-FD5E46DA27A0}" dt="2021-02-19T00:20:37.073" v="1431" actId="1076"/>
          <ac:spMkLst>
            <pc:docMk/>
            <pc:sldMk cId="2521117201" sldId="336"/>
            <ac:spMk id="5" creationId="{B8C94611-787F-469C-82AF-19E49BD96D46}"/>
          </ac:spMkLst>
        </pc:spChg>
        <pc:spChg chg="add del mod">
          <ac:chgData name="Edward Tremel" userId="99c4cb7793acbe54" providerId="LiveId" clId="{46CB673A-F99A-4668-942F-FD5E46DA27A0}" dt="2021-02-19T00:17:29.359" v="1301" actId="478"/>
          <ac:spMkLst>
            <pc:docMk/>
            <pc:sldMk cId="2521117201" sldId="336"/>
            <ac:spMk id="6" creationId="{E0F1D23B-9DE5-42BD-8B53-4D155B363744}"/>
          </ac:spMkLst>
        </pc:spChg>
        <pc:spChg chg="add mod">
          <ac:chgData name="Edward Tremel" userId="99c4cb7793acbe54" providerId="LiveId" clId="{46CB673A-F99A-4668-942F-FD5E46DA27A0}" dt="2021-02-19T00:24:36.371" v="1642" actId="21"/>
          <ac:spMkLst>
            <pc:docMk/>
            <pc:sldMk cId="2521117201" sldId="336"/>
            <ac:spMk id="9" creationId="{55A3134E-51B4-45F5-A9CC-0843D18501D6}"/>
          </ac:spMkLst>
        </pc:spChg>
        <pc:spChg chg="add del mod">
          <ac:chgData name="Edward Tremel" userId="99c4cb7793acbe54" providerId="LiveId" clId="{46CB673A-F99A-4668-942F-FD5E46DA27A0}" dt="2021-02-19T00:20:32.428" v="1430" actId="700"/>
          <ac:spMkLst>
            <pc:docMk/>
            <pc:sldMk cId="2521117201" sldId="336"/>
            <ac:spMk id="11" creationId="{9EEA59C6-79D6-4760-8E8E-CDC593F91E77}"/>
          </ac:spMkLst>
        </pc:spChg>
        <pc:spChg chg="add mod">
          <ac:chgData name="Edward Tremel" userId="99c4cb7793acbe54" providerId="LiveId" clId="{46CB673A-F99A-4668-942F-FD5E46DA27A0}" dt="2021-02-19T00:20:55.761" v="1491" actId="20577"/>
          <ac:spMkLst>
            <pc:docMk/>
            <pc:sldMk cId="2521117201" sldId="336"/>
            <ac:spMk id="12" creationId="{0753372E-40B3-4F3B-BF5B-D049F60F1F74}"/>
          </ac:spMkLst>
        </pc:spChg>
        <pc:spChg chg="add mod">
          <ac:chgData name="Edward Tremel" userId="99c4cb7793acbe54" providerId="LiveId" clId="{46CB673A-F99A-4668-942F-FD5E46DA27A0}" dt="2021-02-19T00:21:22.512" v="1526" actId="1076"/>
          <ac:spMkLst>
            <pc:docMk/>
            <pc:sldMk cId="2521117201" sldId="336"/>
            <ac:spMk id="13" creationId="{BA8D78AF-A418-4D33-A175-EF4926D6A7D3}"/>
          </ac:spMkLst>
        </pc:spChg>
        <pc:spChg chg="add mod">
          <ac:chgData name="Edward Tremel" userId="99c4cb7793acbe54" providerId="LiveId" clId="{46CB673A-F99A-4668-942F-FD5E46DA27A0}" dt="2021-02-19T00:23:09.253" v="1574" actId="1076"/>
          <ac:spMkLst>
            <pc:docMk/>
            <pc:sldMk cId="2521117201" sldId="336"/>
            <ac:spMk id="14" creationId="{32DAEA3B-1FFD-4B1A-9667-2BD19FD5A04A}"/>
          </ac:spMkLst>
        </pc:spChg>
        <pc:spChg chg="add mod">
          <ac:chgData name="Edward Tremel" userId="99c4cb7793acbe54" providerId="LiveId" clId="{46CB673A-F99A-4668-942F-FD5E46DA27A0}" dt="2021-02-19T00:23:36.970" v="1631" actId="1076"/>
          <ac:spMkLst>
            <pc:docMk/>
            <pc:sldMk cId="2521117201" sldId="336"/>
            <ac:spMk id="18" creationId="{718CAD5D-4484-4F86-9DC6-E27937B19469}"/>
          </ac:spMkLst>
        </pc:spChg>
        <pc:spChg chg="add del">
          <ac:chgData name="Edward Tremel" userId="99c4cb7793acbe54" providerId="LiveId" clId="{46CB673A-F99A-4668-942F-FD5E46DA27A0}" dt="2021-02-19T02:09:53.794" v="3122" actId="478"/>
          <ac:spMkLst>
            <pc:docMk/>
            <pc:sldMk cId="2521117201" sldId="336"/>
            <ac:spMk id="21" creationId="{D1EF8102-4945-4A41-8934-8E6DB1C965D8}"/>
          </ac:spMkLst>
        </pc:spChg>
        <pc:spChg chg="add mod">
          <ac:chgData name="Edward Tremel" userId="99c4cb7793acbe54" providerId="LiveId" clId="{46CB673A-F99A-4668-942F-FD5E46DA27A0}" dt="2021-02-19T02:12:06.242" v="3279" actId="1076"/>
          <ac:spMkLst>
            <pc:docMk/>
            <pc:sldMk cId="2521117201" sldId="336"/>
            <ac:spMk id="22" creationId="{7575C84D-F39F-4FB6-9CA3-1DD824AFC65C}"/>
          </ac:spMkLst>
        </pc:spChg>
        <pc:spChg chg="add mod">
          <ac:chgData name="Edward Tremel" userId="99c4cb7793acbe54" providerId="LiveId" clId="{46CB673A-F99A-4668-942F-FD5E46DA27A0}" dt="2021-02-19T02:12:32.271" v="3292" actId="20577"/>
          <ac:spMkLst>
            <pc:docMk/>
            <pc:sldMk cId="2521117201" sldId="336"/>
            <ac:spMk id="23" creationId="{70101915-5492-4D81-B622-07977BFC2A7A}"/>
          </ac:spMkLst>
        </pc:spChg>
        <pc:cxnChg chg="add del mod">
          <ac:chgData name="Edward Tremel" userId="99c4cb7793acbe54" providerId="LiveId" clId="{46CB673A-F99A-4668-942F-FD5E46DA27A0}" dt="2021-02-19T00:17:29.877" v="1302" actId="478"/>
          <ac:cxnSpMkLst>
            <pc:docMk/>
            <pc:sldMk cId="2521117201" sldId="336"/>
            <ac:cxnSpMk id="7" creationId="{B4F8C9E7-C9C8-4464-9FFA-05389CFA4C20}"/>
          </ac:cxnSpMkLst>
        </pc:cxnChg>
        <pc:cxnChg chg="add mod">
          <ac:chgData name="Edward Tremel" userId="99c4cb7793acbe54" providerId="LiveId" clId="{46CB673A-F99A-4668-942F-FD5E46DA27A0}" dt="2021-02-19T00:23:12.119" v="1575" actId="14100"/>
          <ac:cxnSpMkLst>
            <pc:docMk/>
            <pc:sldMk cId="2521117201" sldId="336"/>
            <ac:cxnSpMk id="16" creationId="{D90611A3-6CD2-4743-8553-85513B872F76}"/>
          </ac:cxnSpMkLst>
        </pc:cxnChg>
        <pc:cxnChg chg="add mod">
          <ac:chgData name="Edward Tremel" userId="99c4cb7793acbe54" providerId="LiveId" clId="{46CB673A-F99A-4668-942F-FD5E46DA27A0}" dt="2021-02-19T00:23:55.934" v="1634" actId="13822"/>
          <ac:cxnSpMkLst>
            <pc:docMk/>
            <pc:sldMk cId="2521117201" sldId="336"/>
            <ac:cxnSpMk id="20" creationId="{337B3639-188B-4006-AD6D-C4FD19A69EA0}"/>
          </ac:cxnSpMkLst>
        </pc:cxnChg>
        <pc:cxnChg chg="add mod">
          <ac:chgData name="Edward Tremel" userId="99c4cb7793acbe54" providerId="LiveId" clId="{46CB673A-F99A-4668-942F-FD5E46DA27A0}" dt="2021-02-19T02:12:15.028" v="3281" actId="13822"/>
          <ac:cxnSpMkLst>
            <pc:docMk/>
            <pc:sldMk cId="2521117201" sldId="336"/>
            <ac:cxnSpMk id="25" creationId="{D94E2B67-177A-4772-808F-E929E4298D9C}"/>
          </ac:cxnSpMkLst>
        </pc:cxnChg>
        <pc:cxnChg chg="add mod">
          <ac:chgData name="Edward Tremel" userId="99c4cb7793acbe54" providerId="LiveId" clId="{46CB673A-F99A-4668-942F-FD5E46DA27A0}" dt="2021-02-19T02:12:26.269" v="3284" actId="13822"/>
          <ac:cxnSpMkLst>
            <pc:docMk/>
            <pc:sldMk cId="2521117201" sldId="336"/>
            <ac:cxnSpMk id="27" creationId="{926A9798-34C1-4E6A-BA6A-D4CB800DF8BA}"/>
          </ac:cxnSpMkLst>
        </pc:cxnChg>
      </pc:sldChg>
      <pc:sldChg chg="new del">
        <pc:chgData name="Edward Tremel" userId="99c4cb7793acbe54" providerId="LiveId" clId="{46CB673A-F99A-4668-942F-FD5E46DA27A0}" dt="2021-02-19T00:38:23.760" v="1644" actId="2696"/>
        <pc:sldMkLst>
          <pc:docMk/>
          <pc:sldMk cId="1429051105" sldId="337"/>
        </pc:sldMkLst>
      </pc:sldChg>
      <pc:sldChg chg="modSp add del mod">
        <pc:chgData name="Edward Tremel" userId="99c4cb7793acbe54" providerId="LiveId" clId="{46CB673A-F99A-4668-942F-FD5E46DA27A0}" dt="2021-02-19T02:08:49.101" v="3110" actId="47"/>
        <pc:sldMkLst>
          <pc:docMk/>
          <pc:sldMk cId="2123395775" sldId="337"/>
        </pc:sldMkLst>
        <pc:spChg chg="mod">
          <ac:chgData name="Edward Tremel" userId="99c4cb7793acbe54" providerId="LiveId" clId="{46CB673A-F99A-4668-942F-FD5E46DA27A0}" dt="2021-02-19T00:38:29.772" v="1647" actId="113"/>
          <ac:spMkLst>
            <pc:docMk/>
            <pc:sldMk cId="2123395775" sldId="337"/>
            <ac:spMk id="3" creationId="{A21C63A1-E39A-4E80-92B5-E2FCBFF8D55C}"/>
          </ac:spMkLst>
        </pc:spChg>
      </pc:sldChg>
      <pc:sldChg chg="addSp delSp modSp new mod modClrScheme modAnim chgLayout">
        <pc:chgData name="Edward Tremel" userId="99c4cb7793acbe54" providerId="LiveId" clId="{46CB673A-F99A-4668-942F-FD5E46DA27A0}" dt="2021-02-19T01:35:23.540" v="2089" actId="14100"/>
        <pc:sldMkLst>
          <pc:docMk/>
          <pc:sldMk cId="3832452380" sldId="338"/>
        </pc:sldMkLst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2" creationId="{6839F125-7FBA-44F9-BDB6-DC932C51EF17}"/>
          </ac:spMkLst>
        </pc:spChg>
        <pc:spChg chg="del 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3" creationId="{8B5C8F98-A64C-44C3-A818-556EF42631D4}"/>
          </ac:spMkLst>
        </pc:spChg>
        <pc:spChg chg="mod ord">
          <ac:chgData name="Edward Tremel" userId="99c4cb7793acbe54" providerId="LiveId" clId="{46CB673A-F99A-4668-942F-FD5E46DA27A0}" dt="2021-02-19T01:26:07.799" v="1691" actId="700"/>
          <ac:spMkLst>
            <pc:docMk/>
            <pc:sldMk cId="3832452380" sldId="338"/>
            <ac:spMk id="4" creationId="{2710F22F-75E7-439C-893C-100C852287E6}"/>
          </ac:spMkLst>
        </pc:spChg>
        <pc:spChg chg="add del mod ord">
          <ac:chgData name="Edward Tremel" userId="99c4cb7793acbe54" providerId="LiveId" clId="{46CB673A-F99A-4668-942F-FD5E46DA27A0}" dt="2021-02-19T01:26:12.802" v="1693" actId="478"/>
          <ac:spMkLst>
            <pc:docMk/>
            <pc:sldMk cId="3832452380" sldId="338"/>
            <ac:spMk id="5" creationId="{7B6B6736-BBF2-4280-B30B-F6F8B545D68A}"/>
          </ac:spMkLst>
        </pc:spChg>
        <pc:spChg chg="add mod ord">
          <ac:chgData name="Edward Tremel" userId="99c4cb7793acbe54" providerId="LiveId" clId="{46CB673A-F99A-4668-942F-FD5E46DA27A0}" dt="2021-02-19T01:28:22.999" v="1815" actId="20577"/>
          <ac:spMkLst>
            <pc:docMk/>
            <pc:sldMk cId="3832452380" sldId="338"/>
            <ac:spMk id="6" creationId="{0EB98D69-8E39-4323-8C56-1029BAFA4781}"/>
          </ac:spMkLst>
        </pc:spChg>
        <pc:spChg chg="add mod">
          <ac:chgData name="Edward Tremel" userId="99c4cb7793acbe54" providerId="LiveId" clId="{46CB673A-F99A-4668-942F-FD5E46DA27A0}" dt="2021-02-19T01:35:18.450" v="2087" actId="14100"/>
          <ac:spMkLst>
            <pc:docMk/>
            <pc:sldMk cId="3832452380" sldId="338"/>
            <ac:spMk id="7" creationId="{E1CC6382-B114-40F3-B70B-5CAA243C2185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9" creationId="{D25A2C35-151C-40F5-AFB9-B017B80B40A3}"/>
          </ac:spMkLst>
        </pc:spChg>
        <pc:spChg chg="add mod">
          <ac:chgData name="Edward Tremel" userId="99c4cb7793acbe54" providerId="LiveId" clId="{46CB673A-F99A-4668-942F-FD5E46DA27A0}" dt="2021-02-19T01:35:13.250" v="2086" actId="1076"/>
          <ac:spMkLst>
            <pc:docMk/>
            <pc:sldMk cId="3832452380" sldId="338"/>
            <ac:spMk id="10" creationId="{41206990-9B90-4DFE-8C99-23F8195FAF1A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5" creationId="{FABFEB83-55DC-43C4-BD8A-328ACE4B2A79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7" creationId="{20CA7906-50C0-438F-BA15-B3E37214BC5E}"/>
          </ac:spMkLst>
        </pc:spChg>
        <pc:spChg chg="add del mod">
          <ac:chgData name="Edward Tremel" userId="99c4cb7793acbe54" providerId="LiveId" clId="{46CB673A-F99A-4668-942F-FD5E46DA27A0}" dt="2021-02-19T01:35:08.444" v="2085" actId="478"/>
          <ac:spMkLst>
            <pc:docMk/>
            <pc:sldMk cId="3832452380" sldId="338"/>
            <ac:spMk id="18" creationId="{CD39E666-4CF8-4805-B2D0-3DC061B57A88}"/>
          </ac:spMkLst>
        </pc:spChg>
        <pc:cxnChg chg="add mod">
          <ac:chgData name="Edward Tremel" userId="99c4cb7793acbe54" providerId="LiveId" clId="{46CB673A-F99A-4668-942F-FD5E46DA27A0}" dt="2021-02-19T01:35:23.540" v="2089" actId="14100"/>
          <ac:cxnSpMkLst>
            <pc:docMk/>
            <pc:sldMk cId="3832452380" sldId="338"/>
            <ac:cxnSpMk id="8" creationId="{5070B31F-7F04-4518-AC06-D8E8C7F81BCE}"/>
          </ac:cxnSpMkLst>
        </pc:cxnChg>
        <pc:cxnChg chg="add mod">
          <ac:chgData name="Edward Tremel" userId="99c4cb7793acbe54" providerId="LiveId" clId="{46CB673A-F99A-4668-942F-FD5E46DA27A0}" dt="2021-02-19T01:35:21.139" v="2088" actId="14100"/>
          <ac:cxnSpMkLst>
            <pc:docMk/>
            <pc:sldMk cId="3832452380" sldId="338"/>
            <ac:cxnSpMk id="11" creationId="{BAD40B65-4381-4C62-AE84-C08198E6309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6" creationId="{AF2DA8B6-6AA2-4AF4-A7C2-CF0BB01F7E00}"/>
          </ac:cxnSpMkLst>
        </pc:cxnChg>
        <pc:cxnChg chg="add del mod">
          <ac:chgData name="Edward Tremel" userId="99c4cb7793acbe54" providerId="LiveId" clId="{46CB673A-F99A-4668-942F-FD5E46DA27A0}" dt="2021-02-19T01:35:08.444" v="2085" actId="478"/>
          <ac:cxnSpMkLst>
            <pc:docMk/>
            <pc:sldMk cId="3832452380" sldId="338"/>
            <ac:cxnSpMk id="19" creationId="{2F6F24F3-4257-47EA-A52B-00DCF11A3C5C}"/>
          </ac:cxnSpMkLst>
        </pc:cxnChg>
      </pc:sldChg>
      <pc:sldChg chg="delSp modSp add mod delAnim">
        <pc:chgData name="Edward Tremel" userId="99c4cb7793acbe54" providerId="LiveId" clId="{46CB673A-F99A-4668-942F-FD5E46DA27A0}" dt="2021-02-19T01:36:24.288" v="2094" actId="14100"/>
        <pc:sldMkLst>
          <pc:docMk/>
          <pc:sldMk cId="2798106280" sldId="339"/>
        </pc:sldMkLst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7" creationId="{E1CC6382-B114-40F3-B70B-5CAA243C2185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9" creationId="{D25A2C35-151C-40F5-AFB9-B017B80B40A3}"/>
          </ac:spMkLst>
        </pc:spChg>
        <pc:spChg chg="del">
          <ac:chgData name="Edward Tremel" userId="99c4cb7793acbe54" providerId="LiveId" clId="{46CB673A-F99A-4668-942F-FD5E46DA27A0}" dt="2021-02-19T01:35:50.455" v="2090" actId="478"/>
          <ac:spMkLst>
            <pc:docMk/>
            <pc:sldMk cId="2798106280" sldId="339"/>
            <ac:spMk id="10" creationId="{41206990-9B90-4DFE-8C99-23F8195FAF1A}"/>
          </ac:spMkLst>
        </pc:spChg>
        <pc:spChg chg="mod">
          <ac:chgData name="Edward Tremel" userId="99c4cb7793acbe54" providerId="LiveId" clId="{46CB673A-F99A-4668-942F-FD5E46DA27A0}" dt="2021-02-19T01:36:16.520" v="2092" actId="14100"/>
          <ac:spMkLst>
            <pc:docMk/>
            <pc:sldMk cId="2798106280" sldId="339"/>
            <ac:spMk id="15" creationId="{FABFEB83-55DC-43C4-BD8A-328ACE4B2A79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7" creationId="{20CA7906-50C0-438F-BA15-B3E37214BC5E}"/>
          </ac:spMkLst>
        </pc:spChg>
        <pc:spChg chg="mod">
          <ac:chgData name="Edward Tremel" userId="99c4cb7793acbe54" providerId="LiveId" clId="{46CB673A-F99A-4668-942F-FD5E46DA27A0}" dt="2021-02-19T01:35:56.558" v="2091" actId="1076"/>
          <ac:spMkLst>
            <pc:docMk/>
            <pc:sldMk cId="2798106280" sldId="339"/>
            <ac:spMk id="18" creationId="{CD39E666-4CF8-4805-B2D0-3DC061B57A88}"/>
          </ac:spMkLst>
        </pc:sp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8" creationId="{5070B31F-7F04-4518-AC06-D8E8C7F81BCE}"/>
          </ac:cxnSpMkLst>
        </pc:cxnChg>
        <pc:cxnChg chg="del">
          <ac:chgData name="Edward Tremel" userId="99c4cb7793acbe54" providerId="LiveId" clId="{46CB673A-F99A-4668-942F-FD5E46DA27A0}" dt="2021-02-19T01:35:50.455" v="2090" actId="478"/>
          <ac:cxnSpMkLst>
            <pc:docMk/>
            <pc:sldMk cId="2798106280" sldId="339"/>
            <ac:cxnSpMk id="11" creationId="{BAD40B65-4381-4C62-AE84-C08198E63090}"/>
          </ac:cxnSpMkLst>
        </pc:cxnChg>
        <pc:cxnChg chg="mod">
          <ac:chgData name="Edward Tremel" userId="99c4cb7793acbe54" providerId="LiveId" clId="{46CB673A-F99A-4668-942F-FD5E46DA27A0}" dt="2021-02-19T01:36:24.288" v="2094" actId="14100"/>
          <ac:cxnSpMkLst>
            <pc:docMk/>
            <pc:sldMk cId="2798106280" sldId="339"/>
            <ac:cxnSpMk id="16" creationId="{AF2DA8B6-6AA2-4AF4-A7C2-CF0BB01F7E00}"/>
          </ac:cxnSpMkLst>
        </pc:cxnChg>
        <pc:cxnChg chg="mod">
          <ac:chgData name="Edward Tremel" userId="99c4cb7793acbe54" providerId="LiveId" clId="{46CB673A-F99A-4668-942F-FD5E46DA27A0}" dt="2021-02-19T01:36:21.542" v="2093" actId="14100"/>
          <ac:cxnSpMkLst>
            <pc:docMk/>
            <pc:sldMk cId="2798106280" sldId="339"/>
            <ac:cxnSpMk id="19" creationId="{2F6F24F3-4257-47EA-A52B-00DCF11A3C5C}"/>
          </ac:cxnSpMkLst>
        </pc:cxnChg>
      </pc:sldChg>
      <pc:sldChg chg="new del">
        <pc:chgData name="Edward Tremel" userId="99c4cb7793acbe54" providerId="LiveId" clId="{46CB673A-F99A-4668-942F-FD5E46DA27A0}" dt="2021-02-19T01:34:58.909" v="2083" actId="47"/>
        <pc:sldMkLst>
          <pc:docMk/>
          <pc:sldMk cId="4125189517" sldId="339"/>
        </pc:sldMkLst>
      </pc:sldChg>
      <pc:sldChg chg="addSp delSp modSp new mod">
        <pc:chgData name="Edward Tremel" userId="99c4cb7793acbe54" providerId="LiveId" clId="{46CB673A-F99A-4668-942F-FD5E46DA27A0}" dt="2021-02-19T02:07:03.320" v="3010" actId="20577"/>
        <pc:sldMkLst>
          <pc:docMk/>
          <pc:sldMk cId="1847964929" sldId="340"/>
        </pc:sldMkLst>
        <pc:spChg chg="mod">
          <ac:chgData name="Edward Tremel" userId="99c4cb7793acbe54" providerId="LiveId" clId="{46CB673A-F99A-4668-942F-FD5E46DA27A0}" dt="2021-02-19T01:38:24.536" v="2109" actId="20577"/>
          <ac:spMkLst>
            <pc:docMk/>
            <pc:sldMk cId="1847964929" sldId="340"/>
            <ac:spMk id="2" creationId="{4443E089-2895-4C0A-94A8-9B20C2B3E13A}"/>
          </ac:spMkLst>
        </pc:spChg>
        <pc:spChg chg="del">
          <ac:chgData name="Edward Tremel" userId="99c4cb7793acbe54" providerId="LiveId" clId="{46CB673A-F99A-4668-942F-FD5E46DA27A0}" dt="2021-02-19T01:45:15.739" v="2355" actId="478"/>
          <ac:spMkLst>
            <pc:docMk/>
            <pc:sldMk cId="1847964929" sldId="340"/>
            <ac:spMk id="3" creationId="{F489B1C3-1D1A-4A26-AD46-5FBCA9942AED}"/>
          </ac:spMkLst>
        </pc:spChg>
        <pc:spChg chg="mod">
          <ac:chgData name="Edward Tremel" userId="99c4cb7793acbe54" providerId="LiveId" clId="{46CB673A-F99A-4668-942F-FD5E46DA27A0}" dt="2021-02-19T02:07:03.320" v="3010" actId="20577"/>
          <ac:spMkLst>
            <pc:docMk/>
            <pc:sldMk cId="1847964929" sldId="340"/>
            <ac:spMk id="5" creationId="{051A4D54-3379-4E40-BED3-78D09D92C7D2}"/>
          </ac:spMkLst>
        </pc:spChg>
        <pc:spChg chg="add del mod">
          <ac:chgData name="Edward Tremel" userId="99c4cb7793acbe54" providerId="LiveId" clId="{46CB673A-F99A-4668-942F-FD5E46DA27A0}" dt="2021-02-19T01:44:05.872" v="2302"/>
          <ac:spMkLst>
            <pc:docMk/>
            <pc:sldMk cId="1847964929" sldId="340"/>
            <ac:spMk id="6" creationId="{681F2DE3-F655-4925-AED5-E406AC131494}"/>
          </ac:spMkLst>
        </pc:spChg>
        <pc:spChg chg="add del mod">
          <ac:chgData name="Edward Tremel" userId="99c4cb7793acbe54" providerId="LiveId" clId="{46CB673A-F99A-4668-942F-FD5E46DA27A0}" dt="2021-02-19T01:45:05.716" v="2353" actId="14100"/>
          <ac:spMkLst>
            <pc:docMk/>
            <pc:sldMk cId="1847964929" sldId="340"/>
            <ac:spMk id="7" creationId="{BC9E7909-BC21-49DB-B2D2-F1621E833A17}"/>
          </ac:spMkLst>
        </pc:spChg>
        <pc:spChg chg="add mod">
          <ac:chgData name="Edward Tremel" userId="99c4cb7793acbe54" providerId="LiveId" clId="{46CB673A-F99A-4668-942F-FD5E46DA27A0}" dt="2021-02-19T01:44:47.007" v="2346" actId="20577"/>
          <ac:spMkLst>
            <pc:docMk/>
            <pc:sldMk cId="1847964929" sldId="340"/>
            <ac:spMk id="9" creationId="{BD506D0C-8123-4AE4-9DDC-B962046D2F51}"/>
          </ac:spMkLst>
        </pc:spChg>
        <pc:spChg chg="add del mod">
          <ac:chgData name="Edward Tremel" userId="99c4cb7793acbe54" providerId="LiveId" clId="{46CB673A-F99A-4668-942F-FD5E46DA27A0}" dt="2021-02-19T01:45:15.740" v="2357"/>
          <ac:spMkLst>
            <pc:docMk/>
            <pc:sldMk cId="1847964929" sldId="340"/>
            <ac:spMk id="10" creationId="{71F9623B-1744-4092-9CA6-A7C7C81438FB}"/>
          </ac:spMkLst>
        </pc:spChg>
        <pc:cxnChg chg="add mod">
          <ac:chgData name="Edward Tremel" userId="99c4cb7793acbe54" providerId="LiveId" clId="{46CB673A-F99A-4668-942F-FD5E46DA27A0}" dt="2021-02-19T01:44:55.442" v="2350" actId="14100"/>
          <ac:cxnSpMkLst>
            <pc:docMk/>
            <pc:sldMk cId="1847964929" sldId="340"/>
            <ac:cxnSpMk id="8" creationId="{395C5E26-52D1-4A2A-B451-1D8D4B67E75D}"/>
          </ac:cxnSpMkLst>
        </pc:cxnChg>
        <pc:cxnChg chg="add mod">
          <ac:chgData name="Edward Tremel" userId="99c4cb7793acbe54" providerId="LiveId" clId="{46CB673A-F99A-4668-942F-FD5E46DA27A0}" dt="2021-02-19T01:45:13.564" v="2354" actId="1076"/>
          <ac:cxnSpMkLst>
            <pc:docMk/>
            <pc:sldMk cId="1847964929" sldId="340"/>
            <ac:cxnSpMk id="11" creationId="{2617C184-EEEB-42C1-B1F8-65329A60E452}"/>
          </ac:cxnSpMkLst>
        </pc:cxnChg>
      </pc:sldChg>
      <pc:sldChg chg="addSp delSp modSp new mod modAnim">
        <pc:chgData name="Edward Tremel" userId="99c4cb7793acbe54" providerId="LiveId" clId="{46CB673A-F99A-4668-942F-FD5E46DA27A0}" dt="2021-02-19T02:05:23.861" v="2965"/>
        <pc:sldMkLst>
          <pc:docMk/>
          <pc:sldMk cId="1453788225" sldId="341"/>
        </pc:sldMkLst>
        <pc:spChg chg="mod">
          <ac:chgData name="Edward Tremel" userId="99c4cb7793acbe54" providerId="LiveId" clId="{46CB673A-F99A-4668-942F-FD5E46DA27A0}" dt="2021-02-19T01:59:30.670" v="2777" actId="1076"/>
          <ac:spMkLst>
            <pc:docMk/>
            <pc:sldMk cId="1453788225" sldId="341"/>
            <ac:spMk id="2" creationId="{1E873CEF-E47C-4115-AA0D-B7C561D9DAD0}"/>
          </ac:spMkLst>
        </pc:spChg>
        <pc:spChg chg="del">
          <ac:chgData name="Edward Tremel" userId="99c4cb7793acbe54" providerId="LiveId" clId="{46CB673A-F99A-4668-942F-FD5E46DA27A0}" dt="2021-02-19T01:57:15.167" v="2550" actId="478"/>
          <ac:spMkLst>
            <pc:docMk/>
            <pc:sldMk cId="1453788225" sldId="341"/>
            <ac:spMk id="3" creationId="{53A397BB-831A-40BC-9A78-ACF42A693A50}"/>
          </ac:spMkLst>
        </pc:spChg>
        <pc:spChg chg="mod">
          <ac:chgData name="Edward Tremel" userId="99c4cb7793acbe54" providerId="LiveId" clId="{46CB673A-F99A-4668-942F-FD5E46DA27A0}" dt="2021-02-19T01:56:51.540" v="2537" actId="20577"/>
          <ac:spMkLst>
            <pc:docMk/>
            <pc:sldMk cId="1453788225" sldId="341"/>
            <ac:spMk id="5" creationId="{8F084159-110D-400F-9A7B-607291F283D3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6" creationId="{A23666AC-11E2-4696-88FA-69D1F0B337C9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8" creationId="{6D47233E-FC7C-4D8B-BC4F-88AF1B360CC4}"/>
          </ac:spMkLst>
        </pc:spChg>
        <pc:spChg chg="add mod">
          <ac:chgData name="Edward Tremel" userId="99c4cb7793acbe54" providerId="LiveId" clId="{46CB673A-F99A-4668-942F-FD5E46DA27A0}" dt="2021-02-19T02:01:32.388" v="2857" actId="1036"/>
          <ac:spMkLst>
            <pc:docMk/>
            <pc:sldMk cId="1453788225" sldId="341"/>
            <ac:spMk id="9" creationId="{E929E335-DDDB-460E-8B56-F4F4D4F0C887}"/>
          </ac:spMkLst>
        </pc:spChg>
        <pc:spChg chg="add del mod">
          <ac:chgData name="Edward Tremel" userId="99c4cb7793acbe54" providerId="LiveId" clId="{46CB673A-F99A-4668-942F-FD5E46DA27A0}" dt="2021-02-19T02:02:00.060" v="2860" actId="478"/>
          <ac:spMkLst>
            <pc:docMk/>
            <pc:sldMk cId="1453788225" sldId="341"/>
            <ac:spMk id="15" creationId="{0044096E-6938-4181-B187-1892C3000234}"/>
          </ac:spMkLst>
        </pc:spChg>
        <pc:spChg chg="add mod">
          <ac:chgData name="Edward Tremel" userId="99c4cb7793acbe54" providerId="LiveId" clId="{46CB673A-F99A-4668-942F-FD5E46DA27A0}" dt="2021-02-19T02:02:14.876" v="2872" actId="1076"/>
          <ac:spMkLst>
            <pc:docMk/>
            <pc:sldMk cId="1453788225" sldId="341"/>
            <ac:spMk id="16" creationId="{3CA04891-6E45-4D05-93D8-1951BD0DAA2B}"/>
          </ac:spMkLst>
        </pc:spChg>
        <pc:spChg chg="add mod">
          <ac:chgData name="Edward Tremel" userId="99c4cb7793acbe54" providerId="LiveId" clId="{46CB673A-F99A-4668-942F-FD5E46DA27A0}" dt="2021-02-19T02:04:42.316" v="2922" actId="14100"/>
          <ac:spMkLst>
            <pc:docMk/>
            <pc:sldMk cId="1453788225" sldId="341"/>
            <ac:spMk id="21" creationId="{B11ADB2C-9B4E-47E8-918F-3A41EA338619}"/>
          </ac:spMkLst>
        </pc:spChg>
        <pc:spChg chg="add mod">
          <ac:chgData name="Edward Tremel" userId="99c4cb7793acbe54" providerId="LiveId" clId="{46CB673A-F99A-4668-942F-FD5E46DA27A0}" dt="2021-02-19T02:05:16.165" v="2964" actId="1076"/>
          <ac:spMkLst>
            <pc:docMk/>
            <pc:sldMk cId="1453788225" sldId="341"/>
            <ac:spMk id="26" creationId="{6D0D57D1-C3C8-45CD-8010-BAC60EA93946}"/>
          </ac:spMkLst>
        </pc:sp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7" creationId="{3EB0C1E0-0A60-4B98-9151-FFCB3C4BDE33}"/>
          </ac:cxnSpMkLst>
        </pc:cxnChg>
        <pc:cxnChg chg="add mod">
          <ac:chgData name="Edward Tremel" userId="99c4cb7793acbe54" providerId="LiveId" clId="{46CB673A-F99A-4668-942F-FD5E46DA27A0}" dt="2021-02-19T02:01:32.388" v="2857" actId="1036"/>
          <ac:cxnSpMkLst>
            <pc:docMk/>
            <pc:sldMk cId="1453788225" sldId="341"/>
            <ac:cxnSpMk id="10" creationId="{AB2B2280-F797-4770-8CBF-05C39B7BCC0B}"/>
          </ac:cxnSpMkLst>
        </pc:cxnChg>
        <pc:cxnChg chg="add del">
          <ac:chgData name="Edward Tremel" userId="99c4cb7793acbe54" providerId="LiveId" clId="{46CB673A-F99A-4668-942F-FD5E46DA27A0}" dt="2021-02-19T02:02:19.343" v="2874" actId="478"/>
          <ac:cxnSpMkLst>
            <pc:docMk/>
            <pc:sldMk cId="1453788225" sldId="341"/>
            <ac:cxnSpMk id="18" creationId="{3A490410-66A0-47B9-BED1-FC0728B6BA17}"/>
          </ac:cxnSpMkLst>
        </pc:cxnChg>
        <pc:cxnChg chg="add mod">
          <ac:chgData name="Edward Tremel" userId="99c4cb7793acbe54" providerId="LiveId" clId="{46CB673A-F99A-4668-942F-FD5E46DA27A0}" dt="2021-02-19T02:02:40.565" v="2877" actId="208"/>
          <ac:cxnSpMkLst>
            <pc:docMk/>
            <pc:sldMk cId="1453788225" sldId="341"/>
            <ac:cxnSpMk id="20" creationId="{F46D9806-F79A-4F9F-922C-F2BAF452141A}"/>
          </ac:cxnSpMkLst>
        </pc:cxnChg>
        <pc:cxnChg chg="add mod">
          <ac:chgData name="Edward Tremel" userId="99c4cb7793acbe54" providerId="LiveId" clId="{46CB673A-F99A-4668-942F-FD5E46DA27A0}" dt="2021-02-19T02:04:48.700" v="2924" actId="14100"/>
          <ac:cxnSpMkLst>
            <pc:docMk/>
            <pc:sldMk cId="1453788225" sldId="341"/>
            <ac:cxnSpMk id="22" creationId="{9CF857FF-67DB-4A72-B46A-829ECEB95A91}"/>
          </ac:cxnSpMkLst>
        </pc:cxnChg>
        <pc:cxnChg chg="add mod">
          <ac:chgData name="Edward Tremel" userId="99c4cb7793acbe54" providerId="LiveId" clId="{46CB673A-F99A-4668-942F-FD5E46DA27A0}" dt="2021-02-19T02:05:14.052" v="2963" actId="14100"/>
          <ac:cxnSpMkLst>
            <pc:docMk/>
            <pc:sldMk cId="1453788225" sldId="341"/>
            <ac:cxnSpMk id="27" creationId="{D417CACA-BEC0-4124-BB7F-E4C2B0C139C6}"/>
          </ac:cxnSpMkLst>
        </pc:cxnChg>
      </pc:sldChg>
      <pc:sldChg chg="modSp new mod">
        <pc:chgData name="Edward Tremel" userId="99c4cb7793acbe54" providerId="LiveId" clId="{46CB673A-F99A-4668-942F-FD5E46DA27A0}" dt="2021-02-19T02:05:49.368" v="2986" actId="20577"/>
        <pc:sldMkLst>
          <pc:docMk/>
          <pc:sldMk cId="238280364" sldId="342"/>
        </pc:sldMkLst>
        <pc:spChg chg="mod">
          <ac:chgData name="Edward Tremel" userId="99c4cb7793acbe54" providerId="LiveId" clId="{46CB673A-F99A-4668-942F-FD5E46DA27A0}" dt="2021-02-19T02:05:49.368" v="2986" actId="20577"/>
          <ac:spMkLst>
            <pc:docMk/>
            <pc:sldMk cId="238280364" sldId="342"/>
            <ac:spMk id="2" creationId="{73736CAA-693D-4E71-9965-821570B6B430}"/>
          </ac:spMkLst>
        </pc:spChg>
      </pc:sldChg>
      <pc:sldChg chg="modSp new mod">
        <pc:chgData name="Edward Tremel" userId="99c4cb7793acbe54" providerId="LiveId" clId="{46CB673A-F99A-4668-942F-FD5E46DA27A0}" dt="2021-02-19T02:07:15.745" v="3042" actId="20577"/>
        <pc:sldMkLst>
          <pc:docMk/>
          <pc:sldMk cId="1153480849" sldId="343"/>
        </pc:sldMkLst>
        <pc:spChg chg="mod">
          <ac:chgData name="Edward Tremel" userId="99c4cb7793acbe54" providerId="LiveId" clId="{46CB673A-F99A-4668-942F-FD5E46DA27A0}" dt="2021-02-19T02:07:15.745" v="3042" actId="20577"/>
          <ac:spMkLst>
            <pc:docMk/>
            <pc:sldMk cId="1153480849" sldId="343"/>
            <ac:spMk id="2" creationId="{9102E9BF-4A2C-4CC9-90B0-0551687E3952}"/>
          </ac:spMkLst>
        </pc:spChg>
      </pc:sldChg>
      <pc:sldChg chg="modSp add del mod">
        <pc:chgData name="Edward Tremel" userId="99c4cb7793acbe54" providerId="LiveId" clId="{46CB673A-F99A-4668-942F-FD5E46DA27A0}" dt="2021-02-19T02:09:09.717" v="3120" actId="47"/>
        <pc:sldMkLst>
          <pc:docMk/>
          <pc:sldMk cId="1034871939" sldId="344"/>
        </pc:sldMkLst>
        <pc:spChg chg="mod">
          <ac:chgData name="Edward Tremel" userId="99c4cb7793acbe54" providerId="LiveId" clId="{46CB673A-F99A-4668-942F-FD5E46DA27A0}" dt="2021-02-19T02:07:29.408" v="3052" actId="20577"/>
          <ac:spMkLst>
            <pc:docMk/>
            <pc:sldMk cId="1034871939" sldId="344"/>
            <ac:spMk id="2" creationId="{42F1B814-6282-4075-A22A-DC3ABFDC9ED3}"/>
          </ac:spMkLst>
        </pc:spChg>
        <pc:spChg chg="mod">
          <ac:chgData name="Edward Tremel" userId="99c4cb7793acbe54" providerId="LiveId" clId="{46CB673A-F99A-4668-942F-FD5E46DA27A0}" dt="2021-02-19T02:07:32.728" v="3053" actId="113"/>
          <ac:spMkLst>
            <pc:docMk/>
            <pc:sldMk cId="1034871939" sldId="344"/>
            <ac:spMk id="3" creationId="{A21C63A1-E39A-4E80-92B5-E2FCBFF8D55C}"/>
          </ac:spMkLst>
        </pc:spChg>
      </pc:sldChg>
      <pc:sldChg chg="new del">
        <pc:chgData name="Edward Tremel" userId="99c4cb7793acbe54" providerId="LiveId" clId="{46CB673A-F99A-4668-942F-FD5E46DA27A0}" dt="2021-02-19T02:07:24.156" v="3044" actId="47"/>
        <pc:sldMkLst>
          <pc:docMk/>
          <pc:sldMk cId="4253080080" sldId="344"/>
        </pc:sldMkLst>
      </pc:sldChg>
      <pc:sldChg chg="modSp add mod">
        <pc:chgData name="Edward Tremel" userId="99c4cb7793acbe54" providerId="LiveId" clId="{46CB673A-F99A-4668-942F-FD5E46DA27A0}" dt="2021-02-19T02:08:42.194" v="3108" actId="113"/>
        <pc:sldMkLst>
          <pc:docMk/>
          <pc:sldMk cId="2096134094" sldId="345"/>
        </pc:sldMkLst>
        <pc:spChg chg="mod">
          <ac:chgData name="Edward Tremel" userId="99c4cb7793acbe54" providerId="LiveId" clId="{46CB673A-F99A-4668-942F-FD5E46DA27A0}" dt="2021-02-19T02:08:42.194" v="3108" actId="113"/>
          <ac:spMkLst>
            <pc:docMk/>
            <pc:sldMk cId="2096134094" sldId="345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8:50.575" v="3111" actId="113"/>
        <pc:sldMkLst>
          <pc:docMk/>
          <pc:sldMk cId="3624444814" sldId="346"/>
        </pc:sldMkLst>
        <pc:spChg chg="mod">
          <ac:chgData name="Edward Tremel" userId="99c4cb7793acbe54" providerId="LiveId" clId="{46CB673A-F99A-4668-942F-FD5E46DA27A0}" dt="2021-02-19T02:08:50.575" v="3111" actId="113"/>
          <ac:spMkLst>
            <pc:docMk/>
            <pc:sldMk cId="3624444814" sldId="346"/>
            <ac:spMk id="3" creationId="{A21C63A1-E39A-4E80-92B5-E2FCBFF8D55C}"/>
          </ac:spMkLst>
        </pc:spChg>
      </pc:sldChg>
      <pc:sldChg chg="modSp add mod">
        <pc:chgData name="Edward Tremel" userId="99c4cb7793acbe54" providerId="LiveId" clId="{46CB673A-F99A-4668-942F-FD5E46DA27A0}" dt="2021-02-19T02:09:07.428" v="3119" actId="20577"/>
        <pc:sldMkLst>
          <pc:docMk/>
          <pc:sldMk cId="953773092" sldId="347"/>
        </pc:sldMkLst>
        <pc:spChg chg="mod">
          <ac:chgData name="Edward Tremel" userId="99c4cb7793acbe54" providerId="LiveId" clId="{46CB673A-F99A-4668-942F-FD5E46DA27A0}" dt="2021-02-19T02:09:07.428" v="3119" actId="20577"/>
          <ac:spMkLst>
            <pc:docMk/>
            <pc:sldMk cId="953773092" sldId="347"/>
            <ac:spMk id="2" creationId="{42F1B814-6282-4075-A22A-DC3ABFDC9E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1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7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Method Signatures, Overloading, and </a:t>
            </a:r>
            <a:r>
              <a:rPr lang="en-US" sz="6400" dirty="0" smtClean="0"/>
              <a:t>Properties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FD52-8117-4ED6-BF7D-DD8BC45A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AF89-637B-46C3-9DBD-11D9B7C0F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order matters – if types are different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CB2E4-9885-4227-8141-C4FF6CCA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BEBF4-B046-46AF-853F-FCEB1749F263}"/>
              </a:ext>
            </a:extLst>
          </p:cNvPr>
          <p:cNvSpPr txBox="1"/>
          <p:nvPr/>
        </p:nvSpPr>
        <p:spPr>
          <a:xfrm>
            <a:off x="455612" y="2159888"/>
            <a:ext cx="669687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number,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C5C07-6475-4844-9617-82C9373CB290}"/>
              </a:ext>
            </a:extLst>
          </p:cNvPr>
          <p:cNvSpPr txBox="1"/>
          <p:nvPr/>
        </p:nvSpPr>
        <p:spPr>
          <a:xfrm>
            <a:off x="455612" y="2808048"/>
            <a:ext cx="669687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Update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name,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460B0-6D48-4497-A713-E5E9C81A7029}"/>
              </a:ext>
            </a:extLst>
          </p:cNvPr>
          <p:cNvSpPr txBox="1"/>
          <p:nvPr/>
        </p:nvSpPr>
        <p:spPr>
          <a:xfrm>
            <a:off x="7334988" y="2150013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Update(int, string)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D17AF-B998-4FDE-933B-77AA8D159C02}"/>
              </a:ext>
            </a:extLst>
          </p:cNvPr>
          <p:cNvSpPr txBox="1"/>
          <p:nvPr/>
        </p:nvSpPr>
        <p:spPr>
          <a:xfrm>
            <a:off x="7334988" y="2793286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Update(string, int)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D838C-C229-44E1-9288-B228F6D03350}"/>
              </a:ext>
            </a:extLst>
          </p:cNvPr>
          <p:cNvSpPr txBox="1"/>
          <p:nvPr/>
        </p:nvSpPr>
        <p:spPr>
          <a:xfrm>
            <a:off x="1674812" y="3976725"/>
            <a:ext cx="8691958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B2142-C492-4528-B10E-7FCE1D686F24}"/>
              </a:ext>
            </a:extLst>
          </p:cNvPr>
          <p:cNvSpPr txBox="1"/>
          <p:nvPr/>
        </p:nvSpPr>
        <p:spPr>
          <a:xfrm>
            <a:off x="1674812" y="4622169"/>
            <a:ext cx="8691958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00F90-4E32-4F11-8CE1-092A4711C459}"/>
              </a:ext>
            </a:extLst>
          </p:cNvPr>
          <p:cNvSpPr txBox="1"/>
          <p:nvPr/>
        </p:nvSpPr>
        <p:spPr>
          <a:xfrm>
            <a:off x="2716724" y="5255567"/>
            <a:ext cx="6755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have same signature: </a:t>
            </a:r>
            <a:r>
              <a:rPr lang="en-US" dirty="0">
                <a:latin typeface="Consolas" panose="020B0609020204030204" pitchFamily="49" charset="0"/>
              </a:rPr>
              <a:t>Multiply(int, int)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EA0463FA-3E69-48C3-B968-D267C37126D3}"/>
              </a:ext>
            </a:extLst>
          </p:cNvPr>
          <p:cNvSpPr/>
          <p:nvPr/>
        </p:nvSpPr>
        <p:spPr>
          <a:xfrm>
            <a:off x="10366770" y="4105004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6CEA-1061-4CA6-A272-B7AE30D5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are Methods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9867-C9CE-4BCC-A17A-1BD766A81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unique if their signatures are unique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This was key in the lab: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8E47E-09BC-4F63-AE36-76354BA7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C8765-5740-4A2A-9665-71AC0BFF1477}"/>
              </a:ext>
            </a:extLst>
          </p:cNvPr>
          <p:cNvSpPr txBox="1"/>
          <p:nvPr/>
        </p:nvSpPr>
        <p:spPr>
          <a:xfrm>
            <a:off x="1522412" y="2169070"/>
            <a:ext cx="87630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55B7B-427B-4C43-BBD8-D302A1F5B569}"/>
              </a:ext>
            </a:extLst>
          </p:cNvPr>
          <p:cNvSpPr txBox="1"/>
          <p:nvPr/>
        </p:nvSpPr>
        <p:spPr>
          <a:xfrm>
            <a:off x="1499828" y="3444131"/>
            <a:ext cx="2971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A37DB-F7E4-4344-A0EA-B4E99DB50E22}"/>
              </a:ext>
            </a:extLst>
          </p:cNvPr>
          <p:cNvSpPr txBox="1"/>
          <p:nvPr/>
        </p:nvSpPr>
        <p:spPr>
          <a:xfrm>
            <a:off x="3244369" y="2662586"/>
            <a:ext cx="531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r>
              <a:rPr lang="en-US" dirty="0">
                <a:latin typeface="Consolas" panose="020B0609020204030204" pitchFamily="49" charset="0"/>
              </a:rPr>
              <a:t>(string, 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FDD79-9A18-4BD2-B008-1B9C8CD3154A}"/>
              </a:ext>
            </a:extLst>
          </p:cNvPr>
          <p:cNvSpPr txBox="1"/>
          <p:nvPr/>
        </p:nvSpPr>
        <p:spPr>
          <a:xfrm>
            <a:off x="4570412" y="3434256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A573C-6CDA-4B58-A834-A18EE2360737}"/>
              </a:ext>
            </a:extLst>
          </p:cNvPr>
          <p:cNvSpPr txBox="1"/>
          <p:nvPr/>
        </p:nvSpPr>
        <p:spPr>
          <a:xfrm>
            <a:off x="912812" y="4690159"/>
            <a:ext cx="7776739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name)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82262-7297-41FF-9E76-1258C6C78E9C}"/>
              </a:ext>
            </a:extLst>
          </p:cNvPr>
          <p:cNvSpPr txBox="1"/>
          <p:nvPr/>
        </p:nvSpPr>
        <p:spPr>
          <a:xfrm>
            <a:off x="912812" y="5410200"/>
            <a:ext cx="6164393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09418-46DA-4C39-9358-32AA25CAE504}"/>
              </a:ext>
            </a:extLst>
          </p:cNvPr>
          <p:cNvSpPr txBox="1"/>
          <p:nvPr/>
        </p:nvSpPr>
        <p:spPr>
          <a:xfrm>
            <a:off x="8858320" y="5351092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signatures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EE4A8-8318-4C5B-8791-A98E04B04C6F}"/>
              </a:ext>
            </a:extLst>
          </p:cNvPr>
          <p:cNvSpPr txBox="1"/>
          <p:nvPr/>
        </p:nvSpPr>
        <p:spPr>
          <a:xfrm>
            <a:off x="3087018" y="6094293"/>
            <a:ext cx="601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code, interprets parameters as feet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6BA6A4-BD4C-4D82-A371-29968F6FBE29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129545" y="5105400"/>
            <a:ext cx="728775" cy="476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1F63E-BA34-4D58-9C5F-644D86019FA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32612" y="5581925"/>
            <a:ext cx="1925708" cy="78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B101E8-D3C5-4C75-A652-2F4EAA4C8813}"/>
              </a:ext>
            </a:extLst>
          </p:cNvPr>
          <p:cNvCxnSpPr>
            <a:cxnSpLocks/>
          </p:cNvCxnSpPr>
          <p:nvPr/>
        </p:nvCxnSpPr>
        <p:spPr>
          <a:xfrm flipH="1" flipV="1">
            <a:off x="3732212" y="5806223"/>
            <a:ext cx="228600" cy="384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0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A4B1-447C-43A3-B444-80BCDC21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Overloaded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5F87-B628-4BC6-86A5-A7741666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762000"/>
          </a:xfrm>
        </p:spPr>
        <p:txBody>
          <a:bodyPr>
            <a:normAutofit/>
          </a:bodyPr>
          <a:lstStyle/>
          <a:p>
            <a:r>
              <a:rPr lang="en-US" dirty="0"/>
              <a:t>Compare signature of call to signatures of method definitions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B064-DF9D-4BBD-BA57-4C11CC9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51098-E7BC-409B-AB18-3FA6BFDDCD5C}"/>
              </a:ext>
            </a:extLst>
          </p:cNvPr>
          <p:cNvSpPr txBox="1"/>
          <p:nvPr/>
        </p:nvSpPr>
        <p:spPr>
          <a:xfrm>
            <a:off x="836612" y="2358915"/>
            <a:ext cx="37338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chemeClr val="tx1"/>
                </a:solidFill>
              </a:rPr>
              <a:t>myRect.</a:t>
            </a:r>
            <a:r>
              <a:rPr lang="en-US" dirty="0" err="1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999C-C00B-461B-A28E-74EA4CCD05A0}"/>
              </a:ext>
            </a:extLst>
          </p:cNvPr>
          <p:cNvSpPr txBox="1"/>
          <p:nvPr/>
        </p:nvSpPr>
        <p:spPr>
          <a:xfrm>
            <a:off x="1598612" y="3729966"/>
            <a:ext cx="8686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FF6FC-30D6-42F9-9B06-DDAB09A3A95F}"/>
              </a:ext>
            </a:extLst>
          </p:cNvPr>
          <p:cNvSpPr txBox="1"/>
          <p:nvPr/>
        </p:nvSpPr>
        <p:spPr>
          <a:xfrm>
            <a:off x="1831318" y="1978638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Program.cs</a:t>
            </a:r>
            <a:r>
              <a:rPr lang="en-US" sz="20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EFEBDB-911A-4777-AD55-B651207D42FB}"/>
              </a:ext>
            </a:extLst>
          </p:cNvPr>
          <p:cNvSpPr txBox="1"/>
          <p:nvPr/>
        </p:nvSpPr>
        <p:spPr>
          <a:xfrm>
            <a:off x="5103812" y="2379269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Signature: </a:t>
            </a:r>
            <a:r>
              <a:rPr lang="en-US" sz="2000" dirty="0">
                <a:latin typeface="Consolas" panose="020B0609020204030204" pitchFamily="49" charset="0"/>
              </a:rPr>
              <a:t>Multiply(int)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3ED611-85C4-4EB8-8CEA-DB05CD3F8086}"/>
              </a:ext>
            </a:extLst>
          </p:cNvPr>
          <p:cNvCxnSpPr/>
          <p:nvPr/>
        </p:nvCxnSpPr>
        <p:spPr>
          <a:xfrm>
            <a:off x="4023323" y="2595858"/>
            <a:ext cx="10042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41F940-8B5A-4EBD-9422-219D1BE3E955}"/>
              </a:ext>
            </a:extLst>
          </p:cNvPr>
          <p:cNvSpPr txBox="1"/>
          <p:nvPr/>
        </p:nvSpPr>
        <p:spPr>
          <a:xfrm>
            <a:off x="5484812" y="2779379"/>
            <a:ext cx="388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Signature: </a:t>
            </a:r>
            <a:r>
              <a:rPr lang="en-US" sz="2000" dirty="0">
                <a:latin typeface="Consolas" panose="020B0609020204030204" pitchFamily="49" charset="0"/>
              </a:rPr>
              <a:t>Multiply(int, int)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10A496-A4AC-4BA7-A181-D5CFAD3A8651}"/>
              </a:ext>
            </a:extLst>
          </p:cNvPr>
          <p:cNvCxnSpPr/>
          <p:nvPr/>
        </p:nvCxnSpPr>
        <p:spPr>
          <a:xfrm>
            <a:off x="4404323" y="2995968"/>
            <a:ext cx="10042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7B4D66-788F-48EB-BC9C-592D5A04A512}"/>
              </a:ext>
            </a:extLst>
          </p:cNvPr>
          <p:cNvSpPr/>
          <p:nvPr/>
        </p:nvSpPr>
        <p:spPr>
          <a:xfrm>
            <a:off x="6832948" y="2605414"/>
            <a:ext cx="3561572" cy="1356986"/>
          </a:xfrm>
          <a:custGeom>
            <a:avLst/>
            <a:gdLst>
              <a:gd name="connsiteX0" fmla="*/ 1409178 w 3561572"/>
              <a:gd name="connsiteY0" fmla="*/ 0 h 1110172"/>
              <a:gd name="connsiteX1" fmla="*/ 3081403 w 3561572"/>
              <a:gd name="connsiteY1" fmla="*/ 187890 h 1110172"/>
              <a:gd name="connsiteX2" fmla="*/ 3325660 w 3561572"/>
              <a:gd name="connsiteY2" fmla="*/ 964504 h 1110172"/>
              <a:gd name="connsiteX3" fmla="*/ 0 w 3561572"/>
              <a:gd name="connsiteY3" fmla="*/ 1108553 h 111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1572" h="1110172">
                <a:moveTo>
                  <a:pt x="1409178" y="0"/>
                </a:moveTo>
                <a:cubicBezTo>
                  <a:pt x="2085583" y="13569"/>
                  <a:pt x="2761989" y="27139"/>
                  <a:pt x="3081403" y="187890"/>
                </a:cubicBezTo>
                <a:cubicBezTo>
                  <a:pt x="3400817" y="348641"/>
                  <a:pt x="3839227" y="811060"/>
                  <a:pt x="3325660" y="964504"/>
                </a:cubicBezTo>
                <a:cubicBezTo>
                  <a:pt x="2812093" y="1117948"/>
                  <a:pt x="1406046" y="1113250"/>
                  <a:pt x="0" y="110855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2E9E5C-062F-4DAA-8163-78EBDA1D333C}"/>
              </a:ext>
            </a:extLst>
          </p:cNvPr>
          <p:cNvSpPr/>
          <p:nvPr/>
        </p:nvSpPr>
        <p:spPr>
          <a:xfrm>
            <a:off x="9400784" y="2981195"/>
            <a:ext cx="2082870" cy="2581405"/>
          </a:xfrm>
          <a:custGeom>
            <a:avLst/>
            <a:gdLst>
              <a:gd name="connsiteX0" fmla="*/ 0 w 2082870"/>
              <a:gd name="connsiteY0" fmla="*/ 0 h 2292263"/>
              <a:gd name="connsiteX1" fmla="*/ 1684750 w 2082870"/>
              <a:gd name="connsiteY1" fmla="*/ 482252 h 2292263"/>
              <a:gd name="connsiteX2" fmla="*/ 2029216 w 2082870"/>
              <a:gd name="connsiteY2" fmla="*/ 1910219 h 2292263"/>
              <a:gd name="connsiteX3" fmla="*/ 832980 w 2082870"/>
              <a:gd name="connsiteY3" fmla="*/ 2292263 h 229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70" h="2292263">
                <a:moveTo>
                  <a:pt x="0" y="0"/>
                </a:moveTo>
                <a:cubicBezTo>
                  <a:pt x="673273" y="81941"/>
                  <a:pt x="1346547" y="163882"/>
                  <a:pt x="1684750" y="482252"/>
                </a:cubicBezTo>
                <a:cubicBezTo>
                  <a:pt x="2022953" y="800622"/>
                  <a:pt x="2171178" y="1608551"/>
                  <a:pt x="2029216" y="1910219"/>
                </a:cubicBezTo>
                <a:cubicBezTo>
                  <a:pt x="1887254" y="2211888"/>
                  <a:pt x="1360117" y="2252075"/>
                  <a:pt x="832980" y="229226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CA98B-78BC-4382-A055-DB2B0A7A9285}"/>
              </a:ext>
            </a:extLst>
          </p:cNvPr>
          <p:cNvSpPr txBox="1"/>
          <p:nvPr/>
        </p:nvSpPr>
        <p:spPr>
          <a:xfrm>
            <a:off x="7142991" y="3952216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Matching signature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60E4E-7DF7-471D-85E8-399883C04FDE}"/>
              </a:ext>
            </a:extLst>
          </p:cNvPr>
          <p:cNvSpPr txBox="1"/>
          <p:nvPr/>
        </p:nvSpPr>
        <p:spPr>
          <a:xfrm>
            <a:off x="10188051" y="4696397"/>
            <a:ext cx="129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Matching signature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2515A-7467-46E5-9451-F1175F6C4BA9}"/>
              </a:ext>
            </a:extLst>
          </p:cNvPr>
          <p:cNvSpPr txBox="1"/>
          <p:nvPr/>
        </p:nvSpPr>
        <p:spPr>
          <a:xfrm>
            <a:off x="1801546" y="3314462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Rectangle.cs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4224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 animBg="1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A4B1-447C-43A3-B444-80BCDC21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Overloaded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5F87-B628-4BC6-86A5-A77416669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762000"/>
          </a:xfrm>
        </p:spPr>
        <p:txBody>
          <a:bodyPr>
            <a:normAutofit/>
          </a:bodyPr>
          <a:lstStyle/>
          <a:p>
            <a:r>
              <a:rPr lang="en-US" dirty="0"/>
              <a:t>Compare signature of call to signatures of constructors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B064-DF9D-4BBD-BA57-4C11CC9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51098-E7BC-409B-AB18-3FA6BFDDCD5C}"/>
              </a:ext>
            </a:extLst>
          </p:cNvPr>
          <p:cNvSpPr txBox="1"/>
          <p:nvPr/>
        </p:nvSpPr>
        <p:spPr>
          <a:xfrm>
            <a:off x="379412" y="2360077"/>
            <a:ext cx="82296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csci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"Allgood East"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356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english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F999C-C00B-461B-A28E-74EA4CCD05A0}"/>
              </a:ext>
            </a:extLst>
          </p:cNvPr>
          <p:cNvSpPr txBox="1"/>
          <p:nvPr/>
        </p:nvSpPr>
        <p:spPr>
          <a:xfrm>
            <a:off x="1446212" y="3685011"/>
            <a:ext cx="8686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FF6FC-30D6-42F9-9B06-DDAB09A3A95F}"/>
              </a:ext>
            </a:extLst>
          </p:cNvPr>
          <p:cNvSpPr txBox="1"/>
          <p:nvPr/>
        </p:nvSpPr>
        <p:spPr>
          <a:xfrm>
            <a:off x="1831318" y="1978638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Program.cs</a:t>
            </a:r>
            <a:r>
              <a:rPr lang="en-US" sz="2000" dirty="0"/>
              <a:t>: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A0A0EF4-3EB5-4FE4-ABDE-241977C19817}"/>
              </a:ext>
            </a:extLst>
          </p:cNvPr>
          <p:cNvSpPr/>
          <p:nvPr/>
        </p:nvSpPr>
        <p:spPr>
          <a:xfrm>
            <a:off x="8561540" y="2624203"/>
            <a:ext cx="3077695" cy="1322711"/>
          </a:xfrm>
          <a:custGeom>
            <a:avLst/>
            <a:gdLst>
              <a:gd name="connsiteX0" fmla="*/ 0 w 3068826"/>
              <a:gd name="connsiteY0" fmla="*/ 0 h 1322711"/>
              <a:gd name="connsiteX1" fmla="*/ 2110635 w 3068826"/>
              <a:gd name="connsiteY1" fmla="*/ 68893 h 1322711"/>
              <a:gd name="connsiteX2" fmla="*/ 3062613 w 3068826"/>
              <a:gd name="connsiteY2" fmla="*/ 645090 h 1322711"/>
              <a:gd name="connsiteX3" fmla="*/ 2473890 w 3068826"/>
              <a:gd name="connsiteY3" fmla="*/ 1227550 h 1322711"/>
              <a:gd name="connsiteX4" fmla="*/ 1540701 w 3068826"/>
              <a:gd name="connsiteY4" fmla="*/ 1315233 h 1322711"/>
              <a:gd name="connsiteX0" fmla="*/ 0 w 3068826"/>
              <a:gd name="connsiteY0" fmla="*/ 0 h 1322711"/>
              <a:gd name="connsiteX1" fmla="*/ 2110635 w 3068826"/>
              <a:gd name="connsiteY1" fmla="*/ 68893 h 1322711"/>
              <a:gd name="connsiteX2" fmla="*/ 3062613 w 3068826"/>
              <a:gd name="connsiteY2" fmla="*/ 645090 h 1322711"/>
              <a:gd name="connsiteX3" fmla="*/ 2473890 w 3068826"/>
              <a:gd name="connsiteY3" fmla="*/ 1227550 h 1322711"/>
              <a:gd name="connsiteX4" fmla="*/ 1540701 w 3068826"/>
              <a:gd name="connsiteY4" fmla="*/ 1315233 h 1322711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63664"/>
              <a:gd name="connsiteY0" fmla="*/ 84713 h 1407424"/>
              <a:gd name="connsiteX1" fmla="*/ 2336104 w 3063664"/>
              <a:gd name="connsiteY1" fmla="*/ 147343 h 1407424"/>
              <a:gd name="connsiteX2" fmla="*/ 3062613 w 3063664"/>
              <a:gd name="connsiteY2" fmla="*/ 729803 h 1407424"/>
              <a:gd name="connsiteX3" fmla="*/ 2473890 w 3063664"/>
              <a:gd name="connsiteY3" fmla="*/ 1312263 h 1407424"/>
              <a:gd name="connsiteX4" fmla="*/ 1540701 w 3063664"/>
              <a:gd name="connsiteY4" fmla="*/ 1399946 h 1407424"/>
              <a:gd name="connsiteX0" fmla="*/ 0 w 3063664"/>
              <a:gd name="connsiteY0" fmla="*/ 0 h 1322711"/>
              <a:gd name="connsiteX1" fmla="*/ 2336104 w 3063664"/>
              <a:gd name="connsiteY1" fmla="*/ 62630 h 1322711"/>
              <a:gd name="connsiteX2" fmla="*/ 3062613 w 3063664"/>
              <a:gd name="connsiteY2" fmla="*/ 645090 h 1322711"/>
              <a:gd name="connsiteX3" fmla="*/ 2473890 w 3063664"/>
              <a:gd name="connsiteY3" fmla="*/ 1227550 h 1322711"/>
              <a:gd name="connsiteX4" fmla="*/ 1540701 w 3063664"/>
              <a:gd name="connsiteY4" fmla="*/ 1315233 h 1322711"/>
              <a:gd name="connsiteX0" fmla="*/ 0 w 3077695"/>
              <a:gd name="connsiteY0" fmla="*/ 0 h 1322711"/>
              <a:gd name="connsiteX1" fmla="*/ 2336104 w 3077695"/>
              <a:gd name="connsiteY1" fmla="*/ 62630 h 1322711"/>
              <a:gd name="connsiteX2" fmla="*/ 3062613 w 3077695"/>
              <a:gd name="connsiteY2" fmla="*/ 645090 h 1322711"/>
              <a:gd name="connsiteX3" fmla="*/ 2724411 w 3077695"/>
              <a:gd name="connsiteY3" fmla="*/ 1227550 h 1322711"/>
              <a:gd name="connsiteX4" fmla="*/ 1540701 w 3077695"/>
              <a:gd name="connsiteY4" fmla="*/ 1315233 h 132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7695" h="1322711">
                <a:moveTo>
                  <a:pt x="0" y="0"/>
                </a:moveTo>
                <a:cubicBezTo>
                  <a:pt x="778701" y="20877"/>
                  <a:pt x="2114811" y="-8351"/>
                  <a:pt x="2336104" y="62630"/>
                </a:cubicBezTo>
                <a:cubicBezTo>
                  <a:pt x="2846539" y="170145"/>
                  <a:pt x="2997895" y="450937"/>
                  <a:pt x="3062613" y="645090"/>
                </a:cubicBezTo>
                <a:cubicBezTo>
                  <a:pt x="3127331" y="839243"/>
                  <a:pt x="2978063" y="1115860"/>
                  <a:pt x="2724411" y="1227550"/>
                </a:cubicBezTo>
                <a:cubicBezTo>
                  <a:pt x="2470759" y="1339240"/>
                  <a:pt x="1880469" y="1327236"/>
                  <a:pt x="1540701" y="1315233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54C97C-8A07-4E2E-9231-160A2E5155CA}"/>
              </a:ext>
            </a:extLst>
          </p:cNvPr>
          <p:cNvSpPr txBox="1"/>
          <p:nvPr/>
        </p:nvSpPr>
        <p:spPr>
          <a:xfrm>
            <a:off x="8609012" y="2279381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ClassRoom</a:t>
            </a:r>
            <a:r>
              <a:rPr lang="en-US" sz="2000" dirty="0">
                <a:latin typeface="Consolas" panose="020B0609020204030204" pitchFamily="49" charset="0"/>
              </a:rPr>
              <a:t>(string, int)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41FA6DD-09E3-40E7-B3C6-540C56BC8998}"/>
              </a:ext>
            </a:extLst>
          </p:cNvPr>
          <p:cNvSpPr/>
          <p:nvPr/>
        </p:nvSpPr>
        <p:spPr>
          <a:xfrm>
            <a:off x="4484317" y="3011289"/>
            <a:ext cx="7018263" cy="2553013"/>
          </a:xfrm>
          <a:custGeom>
            <a:avLst/>
            <a:gdLst>
              <a:gd name="connsiteX0" fmla="*/ 1691014 w 7074905"/>
              <a:gd name="connsiteY0" fmla="*/ 7483 h 2701224"/>
              <a:gd name="connsiteX1" fmla="*/ 5630449 w 7074905"/>
              <a:gd name="connsiteY1" fmla="*/ 145269 h 2701224"/>
              <a:gd name="connsiteX2" fmla="*/ 6939419 w 7074905"/>
              <a:gd name="connsiteY2" fmla="*/ 997039 h 2701224"/>
              <a:gd name="connsiteX3" fmla="*/ 6939419 w 7074905"/>
              <a:gd name="connsiteY3" fmla="*/ 2024173 h 2701224"/>
              <a:gd name="connsiteX4" fmla="*/ 6106438 w 7074905"/>
              <a:gd name="connsiteY4" fmla="*/ 2681789 h 2701224"/>
              <a:gd name="connsiteX5" fmla="*/ 0 w 7074905"/>
              <a:gd name="connsiteY5" fmla="*/ 2462584 h 2701224"/>
              <a:gd name="connsiteX0" fmla="*/ 1691014 w 7016213"/>
              <a:gd name="connsiteY0" fmla="*/ 7483 h 2701224"/>
              <a:gd name="connsiteX1" fmla="*/ 5630449 w 7016213"/>
              <a:gd name="connsiteY1" fmla="*/ 145269 h 2701224"/>
              <a:gd name="connsiteX2" fmla="*/ 6939419 w 7016213"/>
              <a:gd name="connsiteY2" fmla="*/ 997039 h 2701224"/>
              <a:gd name="connsiteX3" fmla="*/ 6106438 w 7016213"/>
              <a:gd name="connsiteY3" fmla="*/ 2681789 h 2701224"/>
              <a:gd name="connsiteX4" fmla="*/ 0 w 7016213"/>
              <a:gd name="connsiteY4" fmla="*/ 2462584 h 2701224"/>
              <a:gd name="connsiteX0" fmla="*/ 1691014 w 7011754"/>
              <a:gd name="connsiteY0" fmla="*/ 7483 h 2520650"/>
              <a:gd name="connsiteX1" fmla="*/ 5630449 w 7011754"/>
              <a:gd name="connsiteY1" fmla="*/ 145269 h 2520650"/>
              <a:gd name="connsiteX2" fmla="*/ 6939419 w 7011754"/>
              <a:gd name="connsiteY2" fmla="*/ 997039 h 2520650"/>
              <a:gd name="connsiteX3" fmla="*/ 6093912 w 7011754"/>
              <a:gd name="connsiteY3" fmla="*/ 2368639 h 2520650"/>
              <a:gd name="connsiteX4" fmla="*/ 0 w 7011754"/>
              <a:gd name="connsiteY4" fmla="*/ 2462584 h 2520650"/>
              <a:gd name="connsiteX0" fmla="*/ 1691014 w 7011754"/>
              <a:gd name="connsiteY0" fmla="*/ 7483 h 2520650"/>
              <a:gd name="connsiteX1" fmla="*/ 5630449 w 7011754"/>
              <a:gd name="connsiteY1" fmla="*/ 145269 h 2520650"/>
              <a:gd name="connsiteX2" fmla="*/ 6939419 w 7011754"/>
              <a:gd name="connsiteY2" fmla="*/ 997039 h 2520650"/>
              <a:gd name="connsiteX3" fmla="*/ 6093912 w 7011754"/>
              <a:gd name="connsiteY3" fmla="*/ 2368639 h 2520650"/>
              <a:gd name="connsiteX4" fmla="*/ 0 w 7011754"/>
              <a:gd name="connsiteY4" fmla="*/ 2462584 h 2520650"/>
              <a:gd name="connsiteX0" fmla="*/ 1691014 w 6999207"/>
              <a:gd name="connsiteY0" fmla="*/ 7483 h 2525322"/>
              <a:gd name="connsiteX1" fmla="*/ 5630449 w 6999207"/>
              <a:gd name="connsiteY1" fmla="*/ 145269 h 2525322"/>
              <a:gd name="connsiteX2" fmla="*/ 6939419 w 6999207"/>
              <a:gd name="connsiteY2" fmla="*/ 997039 h 2525322"/>
              <a:gd name="connsiteX3" fmla="*/ 6093912 w 6999207"/>
              <a:gd name="connsiteY3" fmla="*/ 2368639 h 2525322"/>
              <a:gd name="connsiteX4" fmla="*/ 0 w 6999207"/>
              <a:gd name="connsiteY4" fmla="*/ 2462584 h 2525322"/>
              <a:gd name="connsiteX0" fmla="*/ 1697277 w 7018263"/>
              <a:gd name="connsiteY0" fmla="*/ 7483 h 2584806"/>
              <a:gd name="connsiteX1" fmla="*/ 5636712 w 7018263"/>
              <a:gd name="connsiteY1" fmla="*/ 145269 h 2584806"/>
              <a:gd name="connsiteX2" fmla="*/ 6945682 w 7018263"/>
              <a:gd name="connsiteY2" fmla="*/ 997039 h 2584806"/>
              <a:gd name="connsiteX3" fmla="*/ 6100175 w 7018263"/>
              <a:gd name="connsiteY3" fmla="*/ 2368639 h 2584806"/>
              <a:gd name="connsiteX4" fmla="*/ 0 w 7018263"/>
              <a:gd name="connsiteY4" fmla="*/ 2493899 h 2584806"/>
              <a:gd name="connsiteX0" fmla="*/ 1697277 w 7018263"/>
              <a:gd name="connsiteY0" fmla="*/ 7483 h 2553013"/>
              <a:gd name="connsiteX1" fmla="*/ 5636712 w 7018263"/>
              <a:gd name="connsiteY1" fmla="*/ 145269 h 2553013"/>
              <a:gd name="connsiteX2" fmla="*/ 6945682 w 7018263"/>
              <a:gd name="connsiteY2" fmla="*/ 997039 h 2553013"/>
              <a:gd name="connsiteX3" fmla="*/ 6100175 w 7018263"/>
              <a:gd name="connsiteY3" fmla="*/ 2368639 h 2553013"/>
              <a:gd name="connsiteX4" fmla="*/ 0 w 7018263"/>
              <a:gd name="connsiteY4" fmla="*/ 2493899 h 255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8263" h="2553013">
                <a:moveTo>
                  <a:pt x="1697277" y="7483"/>
                </a:moveTo>
                <a:cubicBezTo>
                  <a:pt x="3229627" y="-6087"/>
                  <a:pt x="4761978" y="-19657"/>
                  <a:pt x="5636712" y="145269"/>
                </a:cubicBezTo>
                <a:cubicBezTo>
                  <a:pt x="6511446" y="310195"/>
                  <a:pt x="6868438" y="626477"/>
                  <a:pt x="6945682" y="997039"/>
                </a:cubicBezTo>
                <a:cubicBezTo>
                  <a:pt x="7022926" y="1367601"/>
                  <a:pt x="7257789" y="2119162"/>
                  <a:pt x="6100175" y="2368639"/>
                </a:cubicBezTo>
                <a:cubicBezTo>
                  <a:pt x="4942561" y="2618116"/>
                  <a:pt x="2468671" y="2564880"/>
                  <a:pt x="0" y="2493899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17A429-DDC0-445B-AFB5-DF2C2AA3D9D3}"/>
              </a:ext>
            </a:extLst>
          </p:cNvPr>
          <p:cNvSpPr txBox="1"/>
          <p:nvPr/>
        </p:nvSpPr>
        <p:spPr>
          <a:xfrm>
            <a:off x="1801546" y="3314462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dirty="0" err="1"/>
              <a:t>ClassRoom.cs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7640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Overloading</a:t>
            </a:r>
          </a:p>
          <a:p>
            <a:r>
              <a:rPr lang="en-US" b="1" dirty="0" smtClean="0"/>
              <a:t>Properties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09460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6859F-BACF-4043-BD51-06422590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Attributes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7D38A-B287-489D-A34B-AAD38271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2F2A8-66F4-41A6-A0EC-59E61839DD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give an object an attribute:</a:t>
            </a:r>
          </a:p>
          <a:p>
            <a:pPr lvl="1"/>
            <a:r>
              <a:rPr lang="en-US" dirty="0"/>
              <a:t>Declare an instance variable</a:t>
            </a:r>
          </a:p>
          <a:p>
            <a:pPr lvl="1"/>
            <a:r>
              <a:rPr lang="en-US" dirty="0"/>
              <a:t>Write a “get” accessor method</a:t>
            </a:r>
          </a:p>
          <a:p>
            <a:pPr lvl="1"/>
            <a:r>
              <a:rPr lang="en-US" dirty="0"/>
              <a:t>Write a “set” accessor method</a:t>
            </a:r>
          </a:p>
          <a:p>
            <a:r>
              <a:rPr lang="en-US" dirty="0"/>
              <a:t>Properties: A shortcut for writing this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1AE5B-5200-48F8-BEDB-0F9A5AB45E02}"/>
              </a:ext>
            </a:extLst>
          </p:cNvPr>
          <p:cNvSpPr txBox="1"/>
          <p:nvPr/>
        </p:nvSpPr>
        <p:spPr>
          <a:xfrm>
            <a:off x="6435635" y="1421925"/>
            <a:ext cx="5286527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value)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value;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GetWidth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9280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CD82-BC18-4758-96B6-E689C726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0C0A4-D680-40D0-A5FD-A76E8148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18A5D1-61A2-40A2-976B-1BDE6312D7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Declaration: Type, name, get accessor, set accessor</a:t>
            </a:r>
          </a:p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: declares a method that should return the property’s value</a:t>
            </a:r>
          </a:p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: declares a method to set the property</a:t>
            </a:r>
          </a:p>
          <a:p>
            <a:pPr lvl="1"/>
            <a:r>
              <a:rPr lang="en-US" dirty="0"/>
              <a:t>Automatic parameter always named </a:t>
            </a:r>
            <a:r>
              <a:rPr lang="en-US" dirty="0"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EFC7F-EF9E-4606-AD73-039E05162C1F}"/>
              </a:ext>
            </a:extLst>
          </p:cNvPr>
          <p:cNvSpPr txBox="1"/>
          <p:nvPr/>
        </p:nvSpPr>
        <p:spPr>
          <a:xfrm>
            <a:off x="6475412" y="381000"/>
            <a:ext cx="5286527" cy="580735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Width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}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set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width = </a:t>
            </a:r>
            <a:r>
              <a:rPr lang="en-US" dirty="0"/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6C40F-5DB4-45F8-B5B6-A0708CCDD783}"/>
              </a:ext>
            </a:extLst>
          </p:cNvPr>
          <p:cNvSpPr txBox="1"/>
          <p:nvPr/>
        </p:nvSpPr>
        <p:spPr>
          <a:xfrm>
            <a:off x="10039140" y="1261705"/>
            <a:ext cx="220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Property name (capitalized)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AED8A-57B5-4592-8752-D88FF9D0718E}"/>
              </a:ext>
            </a:extLst>
          </p:cNvPr>
          <p:cNvSpPr txBox="1"/>
          <p:nvPr/>
        </p:nvSpPr>
        <p:spPr>
          <a:xfrm>
            <a:off x="8913812" y="2362200"/>
            <a:ext cx="3350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Implied return type: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F036C-9BEB-4EBD-AD81-DCB37ADE0D4B}"/>
              </a:ext>
            </a:extLst>
          </p:cNvPr>
          <p:cNvSpPr txBox="1"/>
          <p:nvPr/>
        </p:nvSpPr>
        <p:spPr>
          <a:xfrm>
            <a:off x="9117678" y="3618637"/>
            <a:ext cx="2767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Implied parameter: </a:t>
            </a:r>
            <a:r>
              <a:rPr lang="en-US" dirty="0">
                <a:latin typeface="Consolas" panose="020B0609020204030204" pitchFamily="49" charset="0"/>
              </a:rPr>
              <a:t>int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714033-B446-478A-A1B5-D1E08575ABD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447214" y="1677204"/>
            <a:ext cx="591926" cy="56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5AD1D-D5F8-4236-99AB-B199BFF33AE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7694612" y="2514600"/>
            <a:ext cx="1219200" cy="7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211CA7-C7A9-4824-85C2-944443F05B53}"/>
              </a:ext>
            </a:extLst>
          </p:cNvPr>
          <p:cNvCxnSpPr/>
          <p:nvPr/>
        </p:nvCxnSpPr>
        <p:spPr>
          <a:xfrm flipH="1">
            <a:off x="7694612" y="3886200"/>
            <a:ext cx="1423066" cy="147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95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5C26-AEB8-43DA-8CC8-6E085DAA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Properties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E5B2E5-8ADD-4CF5-BFCD-46CA7761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Reading from a property calls the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accessor</a:t>
            </a:r>
          </a:p>
          <a:p>
            <a:r>
              <a:rPr lang="en-US" dirty="0"/>
              <a:t>Writing to a property (assigning) calls the </a:t>
            </a:r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 accessor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9ADA1-657C-43B6-9DDD-39344E80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48541-6EEB-4170-93D9-1DA4B5E5DCFA}"/>
              </a:ext>
            </a:extLst>
          </p:cNvPr>
          <p:cNvSpPr txBox="1"/>
          <p:nvPr/>
        </p:nvSpPr>
        <p:spPr>
          <a:xfrm>
            <a:off x="2284412" y="2667000"/>
            <a:ext cx="80010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myRectangle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myRectangle.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myRectangle.Width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"Your rectangle's length is"</a:t>
            </a:r>
            <a:r>
              <a:rPr lang="en-US" dirty="0">
                <a:solidFill>
                  <a:schemeClr val="tx1"/>
                </a:solidFill>
              </a:rPr>
              <a:t> +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myRectangle.GetLength</a:t>
            </a:r>
            <a:r>
              <a:rPr lang="en-US" dirty="0">
                <a:solidFill>
                  <a:srgbClr val="99CCFF"/>
                </a:solidFill>
              </a:rPr>
              <a:t>()}</a:t>
            </a:r>
            <a:r>
              <a:rPr lang="en-US" dirty="0">
                <a:solidFill>
                  <a:srgbClr val="FF5050"/>
                </a:solidFill>
              </a:rPr>
              <a:t>, and "</a:t>
            </a:r>
            <a:r>
              <a:rPr lang="en-US" dirty="0">
                <a:solidFill>
                  <a:schemeClr val="tx1"/>
                </a:solidFill>
              </a:rPr>
              <a:t> +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rgbClr val="FF5050"/>
                </a:solidFill>
              </a:rPr>
              <a:t>$"its width is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myRectangle.Width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74E29-3A9E-4300-8002-58E0A96BB806}"/>
              </a:ext>
            </a:extLst>
          </p:cNvPr>
          <p:cNvSpPr txBox="1"/>
          <p:nvPr/>
        </p:nvSpPr>
        <p:spPr>
          <a:xfrm>
            <a:off x="37307" y="4520637"/>
            <a:ext cx="2436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Assign to </a:t>
            </a:r>
            <a:r>
              <a:rPr lang="en-US" sz="2000" dirty="0">
                <a:latin typeface="Consolas" panose="020B0609020204030204" pitchFamily="49" charset="0"/>
              </a:rPr>
              <a:t>Width</a:t>
            </a:r>
            <a:r>
              <a:rPr lang="en-US" sz="2000" dirty="0"/>
              <a:t> = call the </a:t>
            </a:r>
            <a:r>
              <a:rPr lang="en-US" sz="2000" dirty="0">
                <a:latin typeface="Consolas" panose="020B0609020204030204" pitchFamily="49" charset="0"/>
              </a:rPr>
              <a:t>set</a:t>
            </a:r>
            <a:r>
              <a:rPr lang="en-US" sz="2000" dirty="0"/>
              <a:t> accessor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15F409-4BE5-4769-964F-B7EDC6CA1570}"/>
              </a:ext>
            </a:extLst>
          </p:cNvPr>
          <p:cNvCxnSpPr>
            <a:cxnSpLocks/>
          </p:cNvCxnSpPr>
          <p:nvPr/>
        </p:nvCxnSpPr>
        <p:spPr>
          <a:xfrm flipV="1">
            <a:off x="2125167" y="4520637"/>
            <a:ext cx="540245" cy="203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5E0823-1FEF-4C10-8B91-E6F1A9C9A4FB}"/>
              </a:ext>
            </a:extLst>
          </p:cNvPr>
          <p:cNvSpPr txBox="1"/>
          <p:nvPr/>
        </p:nvSpPr>
        <p:spPr>
          <a:xfrm>
            <a:off x="5164776" y="5958048"/>
            <a:ext cx="2926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</a:t>
            </a:r>
            <a:r>
              <a:rPr lang="en-US" sz="2000" dirty="0">
                <a:latin typeface="Consolas" panose="020B0609020204030204" pitchFamily="49" charset="0"/>
              </a:rPr>
              <a:t>Width</a:t>
            </a:r>
            <a:r>
              <a:rPr lang="en-US" sz="2000" dirty="0"/>
              <a:t> as a value = call the </a:t>
            </a:r>
            <a:r>
              <a:rPr lang="en-US" sz="2000" dirty="0">
                <a:latin typeface="Consolas" panose="020B0609020204030204" pitchFamily="49" charset="0"/>
              </a:rPr>
              <a:t>get</a:t>
            </a:r>
            <a:r>
              <a:rPr lang="en-US" sz="2000" dirty="0"/>
              <a:t> accessor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8201A0-78BC-4959-ABDD-B8E900D66A99}"/>
              </a:ext>
            </a:extLst>
          </p:cNvPr>
          <p:cNvCxnSpPr>
            <a:cxnSpLocks/>
          </p:cNvCxnSpPr>
          <p:nvPr/>
        </p:nvCxnSpPr>
        <p:spPr>
          <a:xfrm flipV="1">
            <a:off x="6551612" y="5670639"/>
            <a:ext cx="243838" cy="336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A214BE-745F-47AC-86CB-3C95A3F0C64F}"/>
              </a:ext>
            </a:extLst>
          </p:cNvPr>
          <p:cNvSpPr txBox="1"/>
          <p:nvPr/>
        </p:nvSpPr>
        <p:spPr>
          <a:xfrm>
            <a:off x="7618412" y="3886200"/>
            <a:ext cx="303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Argument to </a:t>
            </a:r>
            <a:r>
              <a:rPr lang="en-US" sz="2000" dirty="0">
                <a:latin typeface="Consolas" panose="020B0609020204030204" pitchFamily="49" charset="0"/>
              </a:rPr>
              <a:t>set</a:t>
            </a:r>
            <a:r>
              <a:rPr lang="en-US" sz="2000" dirty="0"/>
              <a:t> accessor (becomes </a:t>
            </a:r>
            <a:r>
              <a:rPr lang="en-US" sz="2000" dirty="0">
                <a:latin typeface="Consolas" panose="020B0609020204030204" pitchFamily="49" charset="0"/>
              </a:rPr>
              <a:t>value</a:t>
            </a:r>
            <a:r>
              <a:rPr lang="en-US" sz="2000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B75B0E-75CD-4063-BDFF-F16183014B4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246812" y="4240143"/>
            <a:ext cx="1371600" cy="182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6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414F-8072-44E3-A4B5-B29A128A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in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79D0-9DED-4F09-B8FA-7E06D1C8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properties automatically have get and set accessors, no need to write them in “methods” section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7ACD3-0AB0-4DB1-8D6C-1EEF37C1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CE329-65DF-46C2-BADE-55C75751FEA2}"/>
              </a:ext>
            </a:extLst>
          </p:cNvPr>
          <p:cNvSpPr/>
          <p:nvPr/>
        </p:nvSpPr>
        <p:spPr>
          <a:xfrm>
            <a:off x="3986245" y="2778274"/>
            <a:ext cx="4703204" cy="21747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Rectangle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DF2718-15D6-4BFD-BF8C-5317D8423E16}"/>
              </a:ext>
            </a:extLst>
          </p:cNvPr>
          <p:cNvCxnSpPr>
            <a:cxnSpLocks/>
          </p:cNvCxnSpPr>
          <p:nvPr/>
        </p:nvCxnSpPr>
        <p:spPr>
          <a:xfrm>
            <a:off x="3986243" y="3319737"/>
            <a:ext cx="4703205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1189BD-80AA-430E-A077-188331F4EE18}"/>
              </a:ext>
            </a:extLst>
          </p:cNvPr>
          <p:cNvSpPr txBox="1"/>
          <p:nvPr/>
        </p:nvSpPr>
        <p:spPr>
          <a:xfrm>
            <a:off x="4019580" y="3339570"/>
            <a:ext cx="3360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« property » width: int</a:t>
            </a:r>
          </a:p>
          <a:p>
            <a:r>
              <a:rPr lang="en-US" dirty="0"/>
              <a:t>+ « property » length: 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74F1B-CEDD-4E91-8960-858A2B955338}"/>
              </a:ext>
            </a:extLst>
          </p:cNvPr>
          <p:cNvSpPr txBox="1"/>
          <p:nvPr/>
        </p:nvSpPr>
        <p:spPr>
          <a:xfrm>
            <a:off x="4019580" y="4303201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ComputeArea</a:t>
            </a:r>
            <a:r>
              <a:rPr lang="en-US" dirty="0"/>
              <a:t>() : int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D72FA3-2051-43F1-B466-7B06441B8E41}"/>
              </a:ext>
            </a:extLst>
          </p:cNvPr>
          <p:cNvCxnSpPr>
            <a:cxnSpLocks/>
          </p:cNvCxnSpPr>
          <p:nvPr/>
        </p:nvCxnSpPr>
        <p:spPr>
          <a:xfrm>
            <a:off x="3986244" y="4226065"/>
            <a:ext cx="4703204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16828A-9EEB-4562-8CB6-59392FA4A6F8}"/>
              </a:ext>
            </a:extLst>
          </p:cNvPr>
          <p:cNvSpPr txBox="1"/>
          <p:nvPr/>
        </p:nvSpPr>
        <p:spPr>
          <a:xfrm>
            <a:off x="9419573" y="3391422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4F0EE6-5DA4-4CD1-BFAC-E3A3ACA7298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857495" y="3622255"/>
            <a:ext cx="56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2CD699-6059-40FC-97F8-37A9291D34E6}"/>
              </a:ext>
            </a:extLst>
          </p:cNvPr>
          <p:cNvSpPr txBox="1"/>
          <p:nvPr/>
        </p:nvSpPr>
        <p:spPr>
          <a:xfrm>
            <a:off x="9447212" y="4382022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1267EA-9311-4DE0-B9AC-6D5A4AFDE53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885134" y="4612855"/>
            <a:ext cx="56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143A04-6502-42D4-BF66-BC79DE8B9670}"/>
              </a:ext>
            </a:extLst>
          </p:cNvPr>
          <p:cNvSpPr txBox="1"/>
          <p:nvPr/>
        </p:nvSpPr>
        <p:spPr>
          <a:xfrm>
            <a:off x="379412" y="3657600"/>
            <a:ext cx="31241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Public: the </a:t>
            </a:r>
            <a:r>
              <a:rPr lang="en-US" i="1" dirty="0"/>
              <a:t>property</a:t>
            </a:r>
            <a:r>
              <a:rPr lang="en-US" dirty="0"/>
              <a:t> is public, though the instance variable is private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827CB0-4DC4-4634-9F48-4DDAE95FAB7C}"/>
              </a:ext>
            </a:extLst>
          </p:cNvPr>
          <p:cNvCxnSpPr/>
          <p:nvPr/>
        </p:nvCxnSpPr>
        <p:spPr>
          <a:xfrm>
            <a:off x="3351212" y="392741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7E229A-52D4-4C64-842E-FED1B1B244EF}"/>
              </a:ext>
            </a:extLst>
          </p:cNvPr>
          <p:cNvSpPr txBox="1"/>
          <p:nvPr/>
        </p:nvSpPr>
        <p:spPr>
          <a:xfrm>
            <a:off x="1941511" y="2887587"/>
            <a:ext cx="164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Guillemets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4873DA-E2C5-48D4-9E42-AD259BB95692}"/>
              </a:ext>
            </a:extLst>
          </p:cNvPr>
          <p:cNvCxnSpPr/>
          <p:nvPr/>
        </p:nvCxnSpPr>
        <p:spPr>
          <a:xfrm>
            <a:off x="3427412" y="3132844"/>
            <a:ext cx="914400" cy="428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dirty="0"/>
              <a:t>Signatures and Overloading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5B6F-C47B-4C26-A74A-DF734F10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81D5-7647-4AF8-881E-E70D3015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Scope: Variables in different scopes can have the same name</a:t>
            </a:r>
          </a:p>
          <a:p>
            <a:r>
              <a:rPr lang="en-US" dirty="0"/>
              <a:t>Shadowing: Local variable will “hide” instance variable with same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8484B-BA52-4C54-9673-5625A1ED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515FE-E585-47A8-8B0D-7040A9CBF994}"/>
              </a:ext>
            </a:extLst>
          </p:cNvPr>
          <p:cNvSpPr txBox="1"/>
          <p:nvPr/>
        </p:nvSpPr>
        <p:spPr>
          <a:xfrm>
            <a:off x="3427412" y="2844237"/>
            <a:ext cx="53340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3E63C-4DDD-4057-A877-DDD312C638D8}"/>
              </a:ext>
            </a:extLst>
          </p:cNvPr>
          <p:cNvSpPr txBox="1"/>
          <p:nvPr/>
        </p:nvSpPr>
        <p:spPr>
          <a:xfrm>
            <a:off x="7999412" y="3336515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variable, scope is entire class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CC2DC5-5525-4F2E-A052-B62EED019D89}"/>
              </a:ext>
            </a:extLst>
          </p:cNvPr>
          <p:cNvCxnSpPr>
            <a:cxnSpLocks/>
          </p:cNvCxnSpPr>
          <p:nvPr/>
        </p:nvCxnSpPr>
        <p:spPr>
          <a:xfrm flipH="1">
            <a:off x="6627812" y="3641462"/>
            <a:ext cx="1379539" cy="52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CD3DB2-02F6-44C7-B509-984337A63773}"/>
              </a:ext>
            </a:extLst>
          </p:cNvPr>
          <p:cNvSpPr txBox="1"/>
          <p:nvPr/>
        </p:nvSpPr>
        <p:spPr>
          <a:xfrm>
            <a:off x="8990012" y="4987401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(parameter) variable, scope is the </a:t>
            </a:r>
            <a:r>
              <a:rPr lang="en-US" dirty="0" err="1">
                <a:latin typeface="Consolas" panose="020B0609020204030204" pitchFamily="49" charset="0"/>
              </a:rPr>
              <a:t>SetWidth</a:t>
            </a:r>
            <a:r>
              <a:rPr lang="en-US" dirty="0"/>
              <a:t>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CCD7F2-85D1-426F-BF48-7EDFDA01829B}"/>
              </a:ext>
            </a:extLst>
          </p:cNvPr>
          <p:cNvCxnSpPr>
            <a:cxnSpLocks/>
          </p:cNvCxnSpPr>
          <p:nvPr/>
        </p:nvCxnSpPr>
        <p:spPr>
          <a:xfrm flipH="1" flipV="1">
            <a:off x="8075612" y="4800600"/>
            <a:ext cx="914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C325A2-4516-4550-863B-6B0DF06F8D5C}"/>
              </a:ext>
            </a:extLst>
          </p:cNvPr>
          <p:cNvSpPr txBox="1"/>
          <p:nvPr/>
        </p:nvSpPr>
        <p:spPr>
          <a:xfrm>
            <a:off x="4494210" y="5893228"/>
            <a:ext cx="4038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Within the method,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 always means the parameter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2CA37-ACF6-48FE-A695-3C5B2A94F790}"/>
              </a:ext>
            </a:extLst>
          </p:cNvPr>
          <p:cNvSpPr txBox="1"/>
          <p:nvPr/>
        </p:nvSpPr>
        <p:spPr>
          <a:xfrm>
            <a:off x="709887" y="5158368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does nothing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800C87-1FEA-4882-A24C-6C9B99A6209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193259" y="5389201"/>
            <a:ext cx="830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D9815E-0C90-48D4-B36A-2941E6D97B5F}"/>
              </a:ext>
            </a:extLst>
          </p:cNvPr>
          <p:cNvCxnSpPr/>
          <p:nvPr/>
        </p:nvCxnSpPr>
        <p:spPr>
          <a:xfrm flipH="1" flipV="1">
            <a:off x="4875212" y="5562600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BAFEB-FF7D-4342-80B7-A615525EBBB4}"/>
              </a:ext>
            </a:extLst>
          </p:cNvPr>
          <p:cNvCxnSpPr>
            <a:cxnSpLocks/>
          </p:cNvCxnSpPr>
          <p:nvPr/>
        </p:nvCxnSpPr>
        <p:spPr>
          <a:xfrm flipV="1">
            <a:off x="5408612" y="5562601"/>
            <a:ext cx="258327" cy="38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46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E94A-9A73-4906-9B8B-9225875F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40F5-3C17-473E-8DFE-ED0CCDBA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Namespaces: Classes can have the same name if they are in different namespaces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C9BA0-FDAF-4AC0-B4C3-186C33C4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55E07-4CAD-4897-AD5A-857BCD40F9DA}"/>
              </a:ext>
            </a:extLst>
          </p:cNvPr>
          <p:cNvSpPr txBox="1"/>
          <p:nvPr/>
        </p:nvSpPr>
        <p:spPr>
          <a:xfrm>
            <a:off x="912812" y="2544799"/>
            <a:ext cx="4114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namespace </a:t>
            </a:r>
            <a:r>
              <a:rPr lang="en-US" dirty="0" err="1">
                <a:solidFill>
                  <a:schemeClr val="tx1"/>
                </a:solidFill>
              </a:rPr>
              <a:t>MyProject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…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AC792-F82C-412F-A157-8BE8FE268215}"/>
              </a:ext>
            </a:extLst>
          </p:cNvPr>
          <p:cNvSpPr txBox="1"/>
          <p:nvPr/>
        </p:nvSpPr>
        <p:spPr>
          <a:xfrm>
            <a:off x="6896580" y="2544799"/>
            <a:ext cx="4343398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namespace </a:t>
            </a:r>
            <a:r>
              <a:rPr lang="en-US" dirty="0" err="1">
                <a:solidFill>
                  <a:schemeClr val="tx1"/>
                </a:solidFill>
              </a:rPr>
              <a:t>ShapesLibrary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…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41903-2890-4CDC-B868-7EBDA1E3FC6E}"/>
              </a:ext>
            </a:extLst>
          </p:cNvPr>
          <p:cNvSpPr txBox="1"/>
          <p:nvPr/>
        </p:nvSpPr>
        <p:spPr>
          <a:xfrm>
            <a:off x="3656011" y="5506233"/>
            <a:ext cx="4876802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MyProject.</a:t>
            </a: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rect1;</a:t>
            </a:r>
          </a:p>
          <a:p>
            <a:r>
              <a:rPr lang="en-US" dirty="0" err="1">
                <a:solidFill>
                  <a:schemeClr val="tx1"/>
                </a:solidFill>
              </a:rPr>
              <a:t>ShapesLibrary.</a:t>
            </a:r>
            <a:r>
              <a:rPr lang="en-US" dirty="0" err="1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rect2;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B9BEB-1783-4615-9408-B76EC731A30B}"/>
              </a:ext>
            </a:extLst>
          </p:cNvPr>
          <p:cNvSpPr txBox="1"/>
          <p:nvPr/>
        </p:nvSpPr>
        <p:spPr>
          <a:xfrm>
            <a:off x="1522412" y="554827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used like this:</a:t>
            </a:r>
          </a:p>
        </p:txBody>
      </p:sp>
    </p:spTree>
    <p:extLst>
      <p:ext uri="{BB962C8B-B14F-4D97-AF65-F5344CB8AC3E}">
        <p14:creationId xmlns:p14="http://schemas.microsoft.com/office/powerpoint/2010/main" val="42502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45F7-C2EF-462F-B6CF-4ECDF48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4781-B0C1-47B7-A881-74854F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Overloading: Methods can have the same name if they have different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85288-5E2A-434D-BC99-2F956B73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050B5-69DC-4DB9-B0B5-5441E873A3EF}"/>
              </a:ext>
            </a:extLst>
          </p:cNvPr>
          <p:cNvSpPr txBox="1"/>
          <p:nvPr/>
        </p:nvSpPr>
        <p:spPr>
          <a:xfrm>
            <a:off x="1446212" y="2461696"/>
            <a:ext cx="89916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*=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*=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*=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*=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AA8B5-C715-40E5-8BDC-951C9D597339}"/>
              </a:ext>
            </a:extLst>
          </p:cNvPr>
          <p:cNvSpPr txBox="1"/>
          <p:nvPr/>
        </p:nvSpPr>
        <p:spPr>
          <a:xfrm>
            <a:off x="7999412" y="2362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3659F5-3FCA-4BB1-9D83-65CFC83BE6E7}"/>
              </a:ext>
            </a:extLst>
          </p:cNvPr>
          <p:cNvCxnSpPr>
            <a:cxnSpLocks/>
          </p:cNvCxnSpPr>
          <p:nvPr/>
        </p:nvCxnSpPr>
        <p:spPr>
          <a:xfrm flipH="1">
            <a:off x="6842232" y="2590800"/>
            <a:ext cx="1157180" cy="121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E83271-73C1-4A39-B0C8-A81CD86A77C6}"/>
              </a:ext>
            </a:extLst>
          </p:cNvPr>
          <p:cNvSpPr txBox="1"/>
          <p:nvPr/>
        </p:nvSpPr>
        <p:spPr>
          <a:xfrm>
            <a:off x="9294812" y="5244848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parameters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AE5B13-62AF-41E1-9A6A-DE0D378EE930}"/>
              </a:ext>
            </a:extLst>
          </p:cNvPr>
          <p:cNvCxnSpPr>
            <a:cxnSpLocks/>
          </p:cNvCxnSpPr>
          <p:nvPr/>
        </p:nvCxnSpPr>
        <p:spPr>
          <a:xfrm flipH="1" flipV="1">
            <a:off x="6932612" y="4800600"/>
            <a:ext cx="2362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FD9224-25BF-4CAC-9FA4-04DE116658DF}"/>
              </a:ext>
            </a:extLst>
          </p:cNvPr>
          <p:cNvCxnSpPr>
            <a:cxnSpLocks/>
          </p:cNvCxnSpPr>
          <p:nvPr/>
        </p:nvCxnSpPr>
        <p:spPr>
          <a:xfrm flipH="1" flipV="1">
            <a:off x="8761412" y="4800600"/>
            <a:ext cx="9906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45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06A8-8E16-44E1-B289-268C55F5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Unique Name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87B9-1729-4F8B-8A39-EC071AB8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 we have already used: multiple constructors with different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13185-5A51-4C0D-9B74-E350E499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E7FB9-8736-414C-AE1B-3FBA9AEE08A3}"/>
              </a:ext>
            </a:extLst>
          </p:cNvPr>
          <p:cNvSpPr txBox="1"/>
          <p:nvPr/>
        </p:nvSpPr>
        <p:spPr>
          <a:xfrm>
            <a:off x="1446212" y="2461696"/>
            <a:ext cx="89916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/>
              <a:t>null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number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92D050"/>
              </a:solidFill>
            </a:endParaRP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50106-87FD-45C9-9622-E2FA25870EBE}"/>
              </a:ext>
            </a:extLst>
          </p:cNvPr>
          <p:cNvSpPr txBox="1"/>
          <p:nvPr/>
        </p:nvSpPr>
        <p:spPr>
          <a:xfrm>
            <a:off x="5393617" y="4378354"/>
            <a:ext cx="4354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with no 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3080A6-4077-4877-B075-E9831B1206D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631617" y="4609187"/>
            <a:ext cx="762000" cy="21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7E5872-4F8C-4652-BA15-F6CCBD712EF1}"/>
              </a:ext>
            </a:extLst>
          </p:cNvPr>
          <p:cNvSpPr txBox="1"/>
          <p:nvPr/>
        </p:nvSpPr>
        <p:spPr>
          <a:xfrm>
            <a:off x="7570656" y="3304609"/>
            <a:ext cx="4533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with two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C2FC9E-E172-4132-9C0E-3A5BBC2686CC}"/>
              </a:ext>
            </a:extLst>
          </p:cNvPr>
          <p:cNvCxnSpPr>
            <a:cxnSpLocks/>
          </p:cNvCxnSpPr>
          <p:nvPr/>
        </p:nvCxnSpPr>
        <p:spPr>
          <a:xfrm flipH="1" flipV="1">
            <a:off x="7008812" y="2948581"/>
            <a:ext cx="609600" cy="440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CAB2DC-20FE-414A-8730-572EC2F3DCD2}"/>
              </a:ext>
            </a:extLst>
          </p:cNvPr>
          <p:cNvCxnSpPr>
            <a:cxnSpLocks/>
          </p:cNvCxnSpPr>
          <p:nvPr/>
        </p:nvCxnSpPr>
        <p:spPr>
          <a:xfrm flipV="1">
            <a:off x="8151812" y="2948581"/>
            <a:ext cx="533400" cy="440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40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Uniqueness</a:t>
            </a:r>
          </a:p>
          <a:p>
            <a:r>
              <a:rPr lang="en-US" b="1" dirty="0"/>
              <a:t>Signatures and Overloading</a:t>
            </a:r>
          </a:p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79475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04E-5580-4C73-9029-C0ED6437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Signatures and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6CFA-7C17-45D5-BD14-9ED29AF6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Signature = name of method + parameter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Methods are unique as long as their </a:t>
            </a:r>
            <a:r>
              <a:rPr lang="en-US" i="1" dirty="0"/>
              <a:t>signatures </a:t>
            </a:r>
            <a:r>
              <a:rPr lang="en-US" dirty="0"/>
              <a:t>are unique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815C1-2D54-45E6-98B8-ABD66AA6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7ED63-C95D-4F81-A444-313451A20203}"/>
              </a:ext>
            </a:extLst>
          </p:cNvPr>
          <p:cNvSpPr txBox="1"/>
          <p:nvPr/>
        </p:nvSpPr>
        <p:spPr>
          <a:xfrm>
            <a:off x="1674812" y="2288705"/>
            <a:ext cx="89916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lengthFactor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widthFactor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F00B4-3766-4BC5-8955-B2D2D7F2CB2F}"/>
              </a:ext>
            </a:extLst>
          </p:cNvPr>
          <p:cNvSpPr txBox="1"/>
          <p:nvPr/>
        </p:nvSpPr>
        <p:spPr>
          <a:xfrm>
            <a:off x="3850906" y="2833602"/>
            <a:ext cx="4639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Multiply(int, int)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E729F4-A5F7-4E29-9D45-19468EA6B3AA}"/>
              </a:ext>
            </a:extLst>
          </p:cNvPr>
          <p:cNvSpPr txBox="1"/>
          <p:nvPr/>
        </p:nvSpPr>
        <p:spPr>
          <a:xfrm>
            <a:off x="455612" y="3522987"/>
            <a:ext cx="5219722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5014B-361A-4D21-AE59-22A5BE123C83}"/>
              </a:ext>
            </a:extLst>
          </p:cNvPr>
          <p:cNvSpPr txBox="1"/>
          <p:nvPr/>
        </p:nvSpPr>
        <p:spPr>
          <a:xfrm>
            <a:off x="6323012" y="3522987"/>
            <a:ext cx="56388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7D184-8591-4B93-BEAE-7E76B72CCA0B}"/>
              </a:ext>
            </a:extLst>
          </p:cNvPr>
          <p:cNvSpPr txBox="1"/>
          <p:nvPr/>
        </p:nvSpPr>
        <p:spPr>
          <a:xfrm>
            <a:off x="1170563" y="4078035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Multiply(int)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7D141-6E42-4F3B-8BF0-7CDA46168A0B}"/>
              </a:ext>
            </a:extLst>
          </p:cNvPr>
          <p:cNvSpPr txBox="1"/>
          <p:nvPr/>
        </p:nvSpPr>
        <p:spPr>
          <a:xfrm>
            <a:off x="6992624" y="4078035"/>
            <a:ext cx="4299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Multiply(double)</a:t>
            </a:r>
          </a:p>
        </p:txBody>
      </p:sp>
    </p:spTree>
    <p:extLst>
      <p:ext uri="{BB962C8B-B14F-4D97-AF65-F5344CB8AC3E}">
        <p14:creationId xmlns:p14="http://schemas.microsoft.com/office/powerpoint/2010/main" val="311730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2737-5477-4F75-BCA9-D409C589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74E6-EF04-4DDF-AEF3-B3ED05F7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names are </a:t>
            </a:r>
            <a:r>
              <a:rPr lang="en-US" b="1" dirty="0"/>
              <a:t>not</a:t>
            </a:r>
            <a:r>
              <a:rPr lang="en-US" dirty="0"/>
              <a:t> in the signature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 type is </a:t>
            </a:r>
            <a:r>
              <a:rPr lang="en-US" b="1" dirty="0"/>
              <a:t>not</a:t>
            </a:r>
            <a:r>
              <a:rPr lang="en-US" dirty="0"/>
              <a:t> in the signature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CA00B-C23D-42EF-B7D3-8B0FADBD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94CB5-CCD3-4854-B50B-465D55D634B1}"/>
              </a:ext>
            </a:extLst>
          </p:cNvPr>
          <p:cNvSpPr txBox="1"/>
          <p:nvPr/>
        </p:nvSpPr>
        <p:spPr>
          <a:xfrm>
            <a:off x="531812" y="2295411"/>
            <a:ext cx="6248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widthInMeters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079B0-B510-466C-A2A1-30BF6C236B86}"/>
              </a:ext>
            </a:extLst>
          </p:cNvPr>
          <p:cNvSpPr txBox="1"/>
          <p:nvPr/>
        </p:nvSpPr>
        <p:spPr>
          <a:xfrm>
            <a:off x="541706" y="2895426"/>
            <a:ext cx="6248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widthInFeet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C82B5-2614-4208-B539-B0B60430F531}"/>
              </a:ext>
            </a:extLst>
          </p:cNvPr>
          <p:cNvSpPr txBox="1"/>
          <p:nvPr/>
        </p:nvSpPr>
        <p:spPr>
          <a:xfrm>
            <a:off x="7466012" y="2594801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signature: </a:t>
            </a:r>
            <a:r>
              <a:rPr lang="en-US" dirty="0" err="1">
                <a:latin typeface="Consolas" panose="020B0609020204030204" pitchFamily="49" charset="0"/>
              </a:rPr>
              <a:t>SetWidth</a:t>
            </a:r>
            <a:r>
              <a:rPr lang="en-US" dirty="0">
                <a:latin typeface="Consolas" panose="020B0609020204030204" pitchFamily="49" charset="0"/>
              </a:rPr>
              <a:t>(int)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FD860A83-8E7E-4D32-9E20-965632C03A18}"/>
              </a:ext>
            </a:extLst>
          </p:cNvPr>
          <p:cNvSpPr/>
          <p:nvPr/>
        </p:nvSpPr>
        <p:spPr>
          <a:xfrm>
            <a:off x="6764010" y="2406533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2547C-E8E5-404F-814E-7682D6DAD0DE}"/>
              </a:ext>
            </a:extLst>
          </p:cNvPr>
          <p:cNvSpPr txBox="1"/>
          <p:nvPr/>
        </p:nvSpPr>
        <p:spPr>
          <a:xfrm>
            <a:off x="1211621" y="4510795"/>
            <a:ext cx="5115294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BF2FE-58FC-405A-A93F-B8BA2C00E30F}"/>
              </a:ext>
            </a:extLst>
          </p:cNvPr>
          <p:cNvSpPr txBox="1"/>
          <p:nvPr/>
        </p:nvSpPr>
        <p:spPr>
          <a:xfrm>
            <a:off x="1221515" y="5110810"/>
            <a:ext cx="51054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Multiply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306A3-E2E7-4701-876C-E5F187A16DC8}"/>
              </a:ext>
            </a:extLst>
          </p:cNvPr>
          <p:cNvSpPr txBox="1"/>
          <p:nvPr/>
        </p:nvSpPr>
        <p:spPr>
          <a:xfrm>
            <a:off x="7025014" y="4764502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signature: </a:t>
            </a:r>
            <a:r>
              <a:rPr lang="en-US" dirty="0">
                <a:latin typeface="Consolas" panose="020B0609020204030204" pitchFamily="49" charset="0"/>
              </a:rPr>
              <a:t>Multiply(int)</a:t>
            </a: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BD17D056-C010-4A8E-9FB6-459A694694C9}"/>
              </a:ext>
            </a:extLst>
          </p:cNvPr>
          <p:cNvSpPr/>
          <p:nvPr/>
        </p:nvSpPr>
        <p:spPr>
          <a:xfrm>
            <a:off x="6323012" y="4576234"/>
            <a:ext cx="828306" cy="838200"/>
          </a:xfrm>
          <a:prstGeom prst="mathMultiply">
            <a:avLst>
              <a:gd name="adj1" fmla="val 1747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30952</TotalTime>
  <Words>1002</Words>
  <Application>Microsoft Office PowerPoint</Application>
  <PresentationFormat>Custom</PresentationFormat>
  <Paragraphs>244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Method Signatures, Overloading, and Properties</vt:lpstr>
      <vt:lpstr>Outline</vt:lpstr>
      <vt:lpstr>Exceptions to Unique Name Rule</vt:lpstr>
      <vt:lpstr>Exceptions to Unique Name Rule</vt:lpstr>
      <vt:lpstr>Exceptions to Unique Name Rule</vt:lpstr>
      <vt:lpstr>Exceptions to Unique Name Rule</vt:lpstr>
      <vt:lpstr>Outline</vt:lpstr>
      <vt:lpstr>Signatures and Overloading</vt:lpstr>
      <vt:lpstr>Signature Details</vt:lpstr>
      <vt:lpstr>Signature Details</vt:lpstr>
      <vt:lpstr>Constructors are Methods Too</vt:lpstr>
      <vt:lpstr>Calling Overloaded Methods</vt:lpstr>
      <vt:lpstr>Calling Overloaded Constructors</vt:lpstr>
      <vt:lpstr>Outline</vt:lpstr>
      <vt:lpstr>Implementing Attributes</vt:lpstr>
      <vt:lpstr>Properties</vt:lpstr>
      <vt:lpstr>Using Properties</vt:lpstr>
      <vt:lpstr>Properties in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Overloading and Properties</dc:title>
  <dc:creator>Edward Tremel</dc:creator>
  <cp:lastModifiedBy>Tremel, Edward J.</cp:lastModifiedBy>
  <cp:revision>236</cp:revision>
  <dcterms:created xsi:type="dcterms:W3CDTF">2020-06-08T19:15:40Z</dcterms:created>
  <dcterms:modified xsi:type="dcterms:W3CDTF">2021-09-30T18:40:43Z</dcterms:modified>
</cp:coreProperties>
</file>