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80" r:id="rId4"/>
    <p:sldId id="289" r:id="rId5"/>
    <p:sldId id="281" r:id="rId6"/>
    <p:sldId id="284" r:id="rId7"/>
    <p:sldId id="290" r:id="rId8"/>
    <p:sldId id="282" r:id="rId9"/>
    <p:sldId id="283" r:id="rId10"/>
    <p:sldId id="285" r:id="rId11"/>
    <p:sldId id="286" r:id="rId12"/>
    <p:sldId id="287" r:id="rId13"/>
    <p:sldId id="288" r:id="rId14"/>
    <p:sldId id="291" r:id="rId15"/>
    <p:sldId id="292" r:id="rId16"/>
    <p:sldId id="293" r:id="rId17"/>
    <p:sldId id="294" r:id="rId18"/>
    <p:sldId id="295" r:id="rId19"/>
    <p:sldId id="296" r:id="rId2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0000FF"/>
    <a:srgbClr val="74531F"/>
    <a:srgbClr val="2B91AF"/>
    <a:srgbClr val="66FFFF"/>
    <a:srgbClr val="0099FF"/>
    <a:srgbClr val="FF5050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33C75-FD6F-4479-9B0C-BBEFCF462D9B}" v="236" dt="2021-01-12T20:19:4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6" d="100"/>
          <a:sy n="86" d="100"/>
        </p:scale>
        <p:origin x="114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82233C75-FD6F-4479-9B0C-BBEFCF462D9B}"/>
    <pc:docChg chg="undo redo custSel addSld modSld">
      <pc:chgData name="Edward Tremel" userId="99c4cb7793acbe54" providerId="LiveId" clId="{82233C75-FD6F-4479-9B0C-BBEFCF462D9B}" dt="2021-01-12T20:19:45.462" v="6680"/>
      <pc:docMkLst>
        <pc:docMk/>
      </pc:docMkLst>
      <pc:sldChg chg="modSp mod">
        <pc:chgData name="Edward Tremel" userId="99c4cb7793acbe54" providerId="LiveId" clId="{82233C75-FD6F-4479-9B0C-BBEFCF462D9B}" dt="2021-01-12T20:06:33.411" v="6082" actId="20577"/>
        <pc:sldMkLst>
          <pc:docMk/>
          <pc:sldMk cId="2425262121" sldId="279"/>
        </pc:sldMkLst>
        <pc:spChg chg="mod">
          <ac:chgData name="Edward Tremel" userId="99c4cb7793acbe54" providerId="LiveId" clId="{82233C75-FD6F-4479-9B0C-BBEFCF462D9B}" dt="2021-01-12T20:06:33.411" v="6082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modSp mod">
        <pc:chgData name="Edward Tremel" userId="99c4cb7793acbe54" providerId="LiveId" clId="{82233C75-FD6F-4479-9B0C-BBEFCF462D9B}" dt="2021-01-11T03:08:58.775" v="2172" actId="20577"/>
        <pc:sldMkLst>
          <pc:docMk/>
          <pc:sldMk cId="1909831522" sldId="280"/>
        </pc:sldMkLst>
        <pc:spChg chg="mod">
          <ac:chgData name="Edward Tremel" userId="99c4cb7793acbe54" providerId="LiveId" clId="{82233C75-FD6F-4479-9B0C-BBEFCF462D9B}" dt="2021-01-11T00:00:45.190" v="49" actId="20577"/>
          <ac:spMkLst>
            <pc:docMk/>
            <pc:sldMk cId="1909831522" sldId="280"/>
            <ac:spMk id="2" creationId="{6C92C50C-AB40-49BA-889C-56099FD7D1F8}"/>
          </ac:spMkLst>
        </pc:spChg>
        <pc:spChg chg="mod">
          <ac:chgData name="Edward Tremel" userId="99c4cb7793acbe54" providerId="LiveId" clId="{82233C75-FD6F-4479-9B0C-BBEFCF462D9B}" dt="2021-01-11T03:08:58.775" v="2172" actId="20577"/>
          <ac:spMkLst>
            <pc:docMk/>
            <pc:sldMk cId="1909831522" sldId="280"/>
            <ac:spMk id="3" creationId="{6DBA53E4-D558-41F2-AE74-715FF47439DB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5" creationId="{B72E97E4-87C0-4B32-9BCE-4C8077E4BD71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6" creationId="{894A7856-8A2E-429A-8560-8018C08B0642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8" creationId="{2C9B50A1-65B3-450D-96DE-16B554F562B4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9" creationId="{FCECCF58-A09E-4C95-9159-33A0258519BF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0" creationId="{5127992E-BC5A-4125-A24B-81E8028E5D7D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1" creationId="{A1821948-311B-4EA4-A472-3A6F02430829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3" creationId="{8CD7F1B5-CA75-4BE6-A76F-D027BE1344CB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5" creationId="{CC15E5E5-C1DE-4A09-BB30-A461D12F6283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8" creationId="{6DD6CEDB-2C7B-48A0-BBD4-0004347BD594}"/>
          </ac:spMkLst>
        </pc:sp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7" creationId="{5191E4C9-2DD1-4F5F-B6E1-9632779C7711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2" creationId="{66B6B2D1-D8DF-4A56-9244-8239D3837A8E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4" creationId="{0A4F812C-F298-4929-B2AD-6241DA406753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6" creationId="{08CAE6F2-0B80-41E6-AA55-88385251A492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7" creationId="{D4994261-BE82-4A0D-A80E-6A15410A58B5}"/>
          </ac:cxnSpMkLst>
        </pc:cxnChg>
      </pc:sldChg>
      <pc:sldChg chg="addSp modSp new mod modAnim">
        <pc:chgData name="Edward Tremel" userId="99c4cb7793acbe54" providerId="LiveId" clId="{82233C75-FD6F-4479-9B0C-BBEFCF462D9B}" dt="2021-01-12T18:56:44.089" v="4230"/>
        <pc:sldMkLst>
          <pc:docMk/>
          <pc:sldMk cId="2422068885" sldId="281"/>
        </pc:sldMkLst>
        <pc:spChg chg="mod">
          <ac:chgData name="Edward Tremel" userId="99c4cb7793acbe54" providerId="LiveId" clId="{82233C75-FD6F-4479-9B0C-BBEFCF462D9B}" dt="2021-01-11T00:01:01.782" v="82" actId="20577"/>
          <ac:spMkLst>
            <pc:docMk/>
            <pc:sldMk cId="2422068885" sldId="281"/>
            <ac:spMk id="2" creationId="{72F1DBDE-9117-4EFB-B9E1-3841276DE2BD}"/>
          </ac:spMkLst>
        </pc:spChg>
        <pc:spChg chg="mod">
          <ac:chgData name="Edward Tremel" userId="99c4cb7793acbe54" providerId="LiveId" clId="{82233C75-FD6F-4479-9B0C-BBEFCF462D9B}" dt="2021-01-12T18:50:20.037" v="4226" actId="20577"/>
          <ac:spMkLst>
            <pc:docMk/>
            <pc:sldMk cId="2422068885" sldId="281"/>
            <ac:spMk id="3" creationId="{BCF262C2-B659-4D14-90C6-2B87BA23962E}"/>
          </ac:spMkLst>
        </pc:spChg>
        <pc:spChg chg="add mod">
          <ac:chgData name="Edward Tremel" userId="99c4cb7793acbe54" providerId="LiveId" clId="{82233C75-FD6F-4479-9B0C-BBEFCF462D9B}" dt="2021-01-12T18:56:26.963" v="4228" actId="1076"/>
          <ac:spMkLst>
            <pc:docMk/>
            <pc:sldMk cId="2422068885" sldId="281"/>
            <ac:spMk id="5" creationId="{08636460-36E0-4C03-A747-D4C4E57EEE1E}"/>
          </ac:spMkLst>
        </pc:spChg>
        <pc:spChg chg="add mod">
          <ac:chgData name="Edward Tremel" userId="99c4cb7793acbe54" providerId="LiveId" clId="{82233C75-FD6F-4479-9B0C-BBEFCF462D9B}" dt="2021-01-12T17:33:54.668" v="3060" actId="20577"/>
          <ac:spMkLst>
            <pc:docMk/>
            <pc:sldMk cId="2422068885" sldId="281"/>
            <ac:spMk id="6" creationId="{D28151E8-67F0-4613-A642-22E57FC62AD6}"/>
          </ac:spMkLst>
        </pc:spChg>
        <pc:spChg chg="add mod">
          <ac:chgData name="Edward Tremel" userId="99c4cb7793acbe54" providerId="LiveId" clId="{82233C75-FD6F-4479-9B0C-BBEFCF462D9B}" dt="2021-01-12T17:33:44.598" v="3040" actId="20577"/>
          <ac:spMkLst>
            <pc:docMk/>
            <pc:sldMk cId="2422068885" sldId="281"/>
            <ac:spMk id="7" creationId="{61141218-EBBA-4EE7-8EB2-BAC9E3986A29}"/>
          </ac:spMkLst>
        </pc:spChg>
        <pc:spChg chg="add mod">
          <ac:chgData name="Edward Tremel" userId="99c4cb7793acbe54" providerId="LiveId" clId="{82233C75-FD6F-4479-9B0C-BBEFCF462D9B}" dt="2021-01-12T17:33:49.921" v="3049" actId="20577"/>
          <ac:spMkLst>
            <pc:docMk/>
            <pc:sldMk cId="2422068885" sldId="281"/>
            <ac:spMk id="8" creationId="{6CE3344E-DA85-496C-BF7C-C9DE3E95898E}"/>
          </ac:spMkLst>
        </pc:spChg>
      </pc:sldChg>
      <pc:sldChg chg="modSp add mod">
        <pc:chgData name="Edward Tremel" userId="99c4cb7793acbe54" providerId="LiveId" clId="{82233C75-FD6F-4479-9B0C-BBEFCF462D9B}" dt="2021-01-11T02:37:23.530" v="865" actId="20577"/>
        <pc:sldMkLst>
          <pc:docMk/>
          <pc:sldMk cId="3178450816" sldId="282"/>
        </pc:sldMkLst>
        <pc:spChg chg="mod">
          <ac:chgData name="Edward Tremel" userId="99c4cb7793acbe54" providerId="LiveId" clId="{82233C75-FD6F-4479-9B0C-BBEFCF462D9B}" dt="2021-01-11T02:37:23.530" v="865" actId="20577"/>
          <ac:spMkLst>
            <pc:docMk/>
            <pc:sldMk cId="3178450816" sldId="282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82233C75-FD6F-4479-9B0C-BBEFCF462D9B}" dt="2021-01-11T02:36:20.670" v="839"/>
        <pc:sldMkLst>
          <pc:docMk/>
          <pc:sldMk cId="915133423" sldId="283"/>
        </pc:sldMkLst>
        <pc:spChg chg="mod">
          <ac:chgData name="Edward Tremel" userId="99c4cb7793acbe54" providerId="LiveId" clId="{82233C75-FD6F-4479-9B0C-BBEFCF462D9B}" dt="2021-01-11T01:58:11.300" v="105" actId="20577"/>
          <ac:spMkLst>
            <pc:docMk/>
            <pc:sldMk cId="915133423" sldId="283"/>
            <ac:spMk id="2" creationId="{DA64849E-91AF-45B2-B3D4-C33387258B6A}"/>
          </ac:spMkLst>
        </pc:spChg>
        <pc:spChg chg="mod">
          <ac:chgData name="Edward Tremel" userId="99c4cb7793acbe54" providerId="LiveId" clId="{82233C75-FD6F-4479-9B0C-BBEFCF462D9B}" dt="2021-01-11T02:26:02.858" v="556" actId="1038"/>
          <ac:spMkLst>
            <pc:docMk/>
            <pc:sldMk cId="915133423" sldId="283"/>
            <ac:spMk id="3" creationId="{19C986F9-04AE-4545-8B56-9FA89FB4363B}"/>
          </ac:spMkLst>
        </pc:spChg>
        <pc:spChg chg="add mod">
          <ac:chgData name="Edward Tremel" userId="99c4cb7793acbe54" providerId="LiveId" clId="{82233C75-FD6F-4479-9B0C-BBEFCF462D9B}" dt="2021-01-11T02:27:33.574" v="602" actId="1037"/>
          <ac:spMkLst>
            <pc:docMk/>
            <pc:sldMk cId="915133423" sldId="283"/>
            <ac:spMk id="9" creationId="{2D7097BA-E2CC-4CD9-9E2D-92EFB060A61D}"/>
          </ac:spMkLst>
        </pc:spChg>
        <pc:spChg chg="add mod">
          <ac:chgData name="Edward Tremel" userId="99c4cb7793acbe54" providerId="LiveId" clId="{82233C75-FD6F-4479-9B0C-BBEFCF462D9B}" dt="2021-01-11T02:29:20.583" v="649" actId="1076"/>
          <ac:spMkLst>
            <pc:docMk/>
            <pc:sldMk cId="915133423" sldId="283"/>
            <ac:spMk id="11" creationId="{0108C319-F82A-4324-A702-6E9283D84188}"/>
          </ac:spMkLst>
        </pc:spChg>
        <pc:spChg chg="add mod">
          <ac:chgData name="Edward Tremel" userId="99c4cb7793acbe54" providerId="LiveId" clId="{82233C75-FD6F-4479-9B0C-BBEFCF462D9B}" dt="2021-01-11T02:30:32.366" v="660" actId="2711"/>
          <ac:spMkLst>
            <pc:docMk/>
            <pc:sldMk cId="915133423" sldId="283"/>
            <ac:spMk id="14" creationId="{3EE1153F-6D47-4CE3-A330-1DA835B734DD}"/>
          </ac:spMkLst>
        </pc:spChg>
        <pc:spChg chg="add mod">
          <ac:chgData name="Edward Tremel" userId="99c4cb7793acbe54" providerId="LiveId" clId="{82233C75-FD6F-4479-9B0C-BBEFCF462D9B}" dt="2021-01-11T02:26:32.784" v="562" actId="1076"/>
          <ac:spMkLst>
            <pc:docMk/>
            <pc:sldMk cId="915133423" sldId="283"/>
            <ac:spMk id="17" creationId="{34C430F2-B429-422F-9A73-9989CFF16C04}"/>
          </ac:spMkLst>
        </pc:spChg>
        <pc:spChg chg="add mod">
          <ac:chgData name="Edward Tremel" userId="99c4cb7793acbe54" providerId="LiveId" clId="{82233C75-FD6F-4479-9B0C-BBEFCF462D9B}" dt="2021-01-11T02:29:55.763" v="658" actId="14100"/>
          <ac:spMkLst>
            <pc:docMk/>
            <pc:sldMk cId="915133423" sldId="283"/>
            <ac:spMk id="21" creationId="{FD8FC34E-3327-4328-815B-7739190BA245}"/>
          </ac:spMkLst>
        </pc:spChg>
        <pc:spChg chg="add mod">
          <ac:chgData name="Edward Tremel" userId="99c4cb7793acbe54" providerId="LiveId" clId="{82233C75-FD6F-4479-9B0C-BBEFCF462D9B}" dt="2021-01-11T02:29:41.171" v="656" actId="1038"/>
          <ac:spMkLst>
            <pc:docMk/>
            <pc:sldMk cId="915133423" sldId="283"/>
            <ac:spMk id="22" creationId="{6D08B339-2E2F-460D-967D-42AE43D10B21}"/>
          </ac:spMkLst>
        </pc:spChg>
        <pc:spChg chg="add mod">
          <ac:chgData name="Edward Tremel" userId="99c4cb7793acbe54" providerId="LiveId" clId="{82233C75-FD6F-4479-9B0C-BBEFCF462D9B}" dt="2021-01-11T02:26:02.858" v="556" actId="1038"/>
          <ac:spMkLst>
            <pc:docMk/>
            <pc:sldMk cId="915133423" sldId="283"/>
            <ac:spMk id="23" creationId="{742445F0-CFF0-4D50-8F93-B13FAB201E8E}"/>
          </ac:spMkLst>
        </pc:spChg>
        <pc:spChg chg="add mod">
          <ac:chgData name="Edward Tremel" userId="99c4cb7793acbe54" providerId="LiveId" clId="{82233C75-FD6F-4479-9B0C-BBEFCF462D9B}" dt="2021-01-11T02:33:39.084" v="768" actId="1076"/>
          <ac:spMkLst>
            <pc:docMk/>
            <pc:sldMk cId="915133423" sldId="283"/>
            <ac:spMk id="28" creationId="{0D2984F7-8C5A-4A9A-8D70-FBDC26485098}"/>
          </ac:spMkLst>
        </pc:spChg>
        <pc:spChg chg="add mod">
          <ac:chgData name="Edward Tremel" userId="99c4cb7793acbe54" providerId="LiveId" clId="{82233C75-FD6F-4479-9B0C-BBEFCF462D9B}" dt="2021-01-11T02:29:58.011" v="659" actId="14100"/>
          <ac:spMkLst>
            <pc:docMk/>
            <pc:sldMk cId="915133423" sldId="283"/>
            <ac:spMk id="29" creationId="{DFDAC08A-2929-4525-98EE-2E7EB29D8C5C}"/>
          </ac:spMkLst>
        </pc:spChg>
        <pc:spChg chg="add mod">
          <ac:chgData name="Edward Tremel" userId="99c4cb7793acbe54" providerId="LiveId" clId="{82233C75-FD6F-4479-9B0C-BBEFCF462D9B}" dt="2021-01-11T02:28:09.735" v="615" actId="1076"/>
          <ac:spMkLst>
            <pc:docMk/>
            <pc:sldMk cId="915133423" sldId="283"/>
            <ac:spMk id="33" creationId="{ED644F21-85D8-4F86-9C37-A6C0FE6C1E69}"/>
          </ac:spMkLst>
        </pc:spChg>
        <pc:spChg chg="add mod">
          <ac:chgData name="Edward Tremel" userId="99c4cb7793acbe54" providerId="LiveId" clId="{82233C75-FD6F-4479-9B0C-BBEFCF462D9B}" dt="2021-01-11T02:29:02.644" v="648" actId="2711"/>
          <ac:spMkLst>
            <pc:docMk/>
            <pc:sldMk cId="915133423" sldId="283"/>
            <ac:spMk id="37" creationId="{9C596A26-D70F-4B84-8F3F-DDD28A774980}"/>
          </ac:spMkLst>
        </pc:spChg>
        <pc:spChg chg="add mod">
          <ac:chgData name="Edward Tremel" userId="99c4cb7793acbe54" providerId="LiveId" clId="{82233C75-FD6F-4479-9B0C-BBEFCF462D9B}" dt="2021-01-11T02:32:05.097" v="757" actId="1076"/>
          <ac:spMkLst>
            <pc:docMk/>
            <pc:sldMk cId="915133423" sldId="283"/>
            <ac:spMk id="41" creationId="{EDC6F10E-270A-4EDE-9FF6-00FF4D1F466E}"/>
          </ac:spMkLst>
        </pc:spChg>
        <pc:spChg chg="add mod">
          <ac:chgData name="Edward Tremel" userId="99c4cb7793acbe54" providerId="LiveId" clId="{82233C75-FD6F-4479-9B0C-BBEFCF462D9B}" dt="2021-01-11T02:33:41.366" v="769" actId="1076"/>
          <ac:spMkLst>
            <pc:docMk/>
            <pc:sldMk cId="915133423" sldId="283"/>
            <ac:spMk id="44" creationId="{AF7A8207-8D31-408A-B210-F9BEF8412E64}"/>
          </ac:spMkLst>
        </pc:spChg>
        <pc:cxnChg chg="add mod">
          <ac:chgData name="Edward Tremel" userId="99c4cb7793acbe54" providerId="LiveId" clId="{82233C75-FD6F-4479-9B0C-BBEFCF462D9B}" dt="2021-01-11T02:27:36.664" v="603" actId="1076"/>
          <ac:cxnSpMkLst>
            <pc:docMk/>
            <pc:sldMk cId="915133423" sldId="283"/>
            <ac:cxnSpMk id="6" creationId="{43F5FE4D-7B9B-4123-934A-5963E77097E3}"/>
          </ac:cxnSpMkLst>
        </pc:cxnChg>
        <pc:cxnChg chg="add mod">
          <ac:chgData name="Edward Tremel" userId="99c4cb7793acbe54" providerId="LiveId" clId="{82233C75-FD6F-4479-9B0C-BBEFCF462D9B}" dt="2021-01-11T02:29:23.799" v="650" actId="14100"/>
          <ac:cxnSpMkLst>
            <pc:docMk/>
            <pc:sldMk cId="915133423" sldId="283"/>
            <ac:cxnSpMk id="10" creationId="{02B8716F-D6E7-4B9F-B165-B188F0CA9EEB}"/>
          </ac:cxnSpMkLst>
        </pc:cxnChg>
        <pc:cxnChg chg="add mod">
          <ac:chgData name="Edward Tremel" userId="99c4cb7793acbe54" providerId="LiveId" clId="{82233C75-FD6F-4479-9B0C-BBEFCF462D9B}" dt="2021-01-11T02:26:02.858" v="556" actId="1038"/>
          <ac:cxnSpMkLst>
            <pc:docMk/>
            <pc:sldMk cId="915133423" sldId="283"/>
            <ac:cxnSpMk id="15" creationId="{AF86BD05-95A8-4C63-A255-4BECD19E2ECF}"/>
          </ac:cxnSpMkLst>
        </pc:cxnChg>
        <pc:cxnChg chg="add mod">
          <ac:chgData name="Edward Tremel" userId="99c4cb7793acbe54" providerId="LiveId" clId="{82233C75-FD6F-4479-9B0C-BBEFCF462D9B}" dt="2021-01-11T02:26:02.858" v="556" actId="1038"/>
          <ac:cxnSpMkLst>
            <pc:docMk/>
            <pc:sldMk cId="915133423" sldId="283"/>
            <ac:cxnSpMk id="26" creationId="{271A088D-8EA3-47C0-9735-B61A3048AB93}"/>
          </ac:cxnSpMkLst>
        </pc:cxnChg>
        <pc:cxnChg chg="add mod">
          <ac:chgData name="Edward Tremel" userId="99c4cb7793acbe54" providerId="LiveId" clId="{82233C75-FD6F-4479-9B0C-BBEFCF462D9B}" dt="2021-01-11T02:28:19.580" v="617" actId="13822"/>
          <ac:cxnSpMkLst>
            <pc:docMk/>
            <pc:sldMk cId="915133423" sldId="283"/>
            <ac:cxnSpMk id="31" creationId="{927A38FE-2C57-4A19-B755-A2CA60F8FE0A}"/>
          </ac:cxnSpMkLst>
        </pc:cxnChg>
        <pc:cxnChg chg="add mod">
          <ac:chgData name="Edward Tremel" userId="99c4cb7793acbe54" providerId="LiveId" clId="{82233C75-FD6F-4479-9B0C-BBEFCF462D9B}" dt="2021-01-11T02:28:14.699" v="616" actId="13822"/>
          <ac:cxnSpMkLst>
            <pc:docMk/>
            <pc:sldMk cId="915133423" sldId="283"/>
            <ac:cxnSpMk id="35" creationId="{44F0EBD8-0D22-4297-9909-104E787C46A7}"/>
          </ac:cxnSpMkLst>
        </pc:cxnChg>
        <pc:cxnChg chg="add mod">
          <ac:chgData name="Edward Tremel" userId="99c4cb7793acbe54" providerId="LiveId" clId="{82233C75-FD6F-4479-9B0C-BBEFCF462D9B}" dt="2021-01-11T02:28:42.068" v="621" actId="14100"/>
          <ac:cxnSpMkLst>
            <pc:docMk/>
            <pc:sldMk cId="915133423" sldId="283"/>
            <ac:cxnSpMk id="38" creationId="{594A6FF8-4EEC-4EEC-8175-21579299F6A2}"/>
          </ac:cxnSpMkLst>
        </pc:cxnChg>
        <pc:cxnChg chg="add mod">
          <ac:chgData name="Edward Tremel" userId="99c4cb7793acbe54" providerId="LiveId" clId="{82233C75-FD6F-4479-9B0C-BBEFCF462D9B}" dt="2021-01-11T02:32:14.529" v="759" actId="13822"/>
          <ac:cxnSpMkLst>
            <pc:docMk/>
            <pc:sldMk cId="915133423" sldId="283"/>
            <ac:cxnSpMk id="43" creationId="{528E1A3A-8D0D-4612-BDFE-686BF308D909}"/>
          </ac:cxnSpMkLst>
        </pc:cxnChg>
        <pc:cxnChg chg="add mod">
          <ac:chgData name="Edward Tremel" userId="99c4cb7793acbe54" providerId="LiveId" clId="{82233C75-FD6F-4479-9B0C-BBEFCF462D9B}" dt="2021-01-11T02:33:55.512" v="771" actId="13822"/>
          <ac:cxnSpMkLst>
            <pc:docMk/>
            <pc:sldMk cId="915133423" sldId="283"/>
            <ac:cxnSpMk id="46" creationId="{DD1EAB56-170A-42FD-9D19-F5EA88469E60}"/>
          </ac:cxnSpMkLst>
        </pc:cxnChg>
      </pc:sldChg>
      <pc:sldChg chg="addSp delSp modSp new mod">
        <pc:chgData name="Edward Tremel" userId="99c4cb7793acbe54" providerId="LiveId" clId="{82233C75-FD6F-4479-9B0C-BBEFCF462D9B}" dt="2021-01-12T17:55:56.433" v="3588" actId="20577"/>
        <pc:sldMkLst>
          <pc:docMk/>
          <pc:sldMk cId="2312733904" sldId="284"/>
        </pc:sldMkLst>
        <pc:spChg chg="mod">
          <ac:chgData name="Edward Tremel" userId="99c4cb7793acbe54" providerId="LiveId" clId="{82233C75-FD6F-4479-9B0C-BBEFCF462D9B}" dt="2021-01-12T17:44:15.576" v="3116" actId="20577"/>
          <ac:spMkLst>
            <pc:docMk/>
            <pc:sldMk cId="2312733904" sldId="284"/>
            <ac:spMk id="2" creationId="{A43CFDD3-325B-478E-AE60-AE18C24811BE}"/>
          </ac:spMkLst>
        </pc:spChg>
        <pc:spChg chg="mod">
          <ac:chgData name="Edward Tremel" userId="99c4cb7793acbe54" providerId="LiveId" clId="{82233C75-FD6F-4479-9B0C-BBEFCF462D9B}" dt="2021-01-12T17:55:56.433" v="3588" actId="20577"/>
          <ac:spMkLst>
            <pc:docMk/>
            <pc:sldMk cId="2312733904" sldId="284"/>
            <ac:spMk id="3" creationId="{1EC4D253-D449-430E-8B9C-4BC5D944390C}"/>
          </ac:spMkLst>
        </pc:spChg>
        <pc:picChg chg="add mod">
          <ac:chgData name="Edward Tremel" userId="99c4cb7793acbe54" providerId="LiveId" clId="{82233C75-FD6F-4479-9B0C-BBEFCF462D9B}" dt="2021-01-12T17:44:05.267" v="3103" actId="1076"/>
          <ac:picMkLst>
            <pc:docMk/>
            <pc:sldMk cId="2312733904" sldId="284"/>
            <ac:picMk id="1026" creationId="{B2B56DD3-C94E-42CD-9C20-9D6AD318BCD4}"/>
          </ac:picMkLst>
        </pc:picChg>
        <pc:picChg chg="add del">
          <ac:chgData name="Edward Tremel" userId="99c4cb7793acbe54" providerId="LiveId" clId="{82233C75-FD6F-4479-9B0C-BBEFCF462D9B}" dt="2021-01-12T17:46:56.822" v="3215"/>
          <ac:picMkLst>
            <pc:docMk/>
            <pc:sldMk cId="2312733904" sldId="284"/>
            <ac:picMk id="1028" creationId="{59F2E5CA-1A88-4834-85FC-2EAC68AC4B59}"/>
          </ac:picMkLst>
        </pc:picChg>
        <pc:picChg chg="add mod">
          <ac:chgData name="Edward Tremel" userId="99c4cb7793acbe54" providerId="LiveId" clId="{82233C75-FD6F-4479-9B0C-BBEFCF462D9B}" dt="2021-01-12T17:47:09.941" v="3220" actId="1076"/>
          <ac:picMkLst>
            <pc:docMk/>
            <pc:sldMk cId="2312733904" sldId="284"/>
            <ac:picMk id="1030" creationId="{2E924A18-507A-470B-957A-6708046F1C2A}"/>
          </ac:picMkLst>
        </pc:picChg>
      </pc:sldChg>
      <pc:sldChg chg="modSp add mod">
        <pc:chgData name="Edward Tremel" userId="99c4cb7793acbe54" providerId="LiveId" clId="{82233C75-FD6F-4479-9B0C-BBEFCF462D9B}" dt="2021-01-11T02:37:16.014" v="849" actId="20577"/>
        <pc:sldMkLst>
          <pc:docMk/>
          <pc:sldMk cId="352956526" sldId="285"/>
        </pc:sldMkLst>
        <pc:spChg chg="mod">
          <ac:chgData name="Edward Tremel" userId="99c4cb7793acbe54" providerId="LiveId" clId="{82233C75-FD6F-4479-9B0C-BBEFCF462D9B}" dt="2021-01-11T02:37:16.014" v="849" actId="20577"/>
          <ac:spMkLst>
            <pc:docMk/>
            <pc:sldMk cId="352956526" sldId="285"/>
            <ac:spMk id="7" creationId="{00000000-0000-0000-0000-000000000000}"/>
          </ac:spMkLst>
        </pc:spChg>
      </pc:sldChg>
      <pc:sldChg chg="modSp new mod">
        <pc:chgData name="Edward Tremel" userId="99c4cb7793acbe54" providerId="LiveId" clId="{82233C75-FD6F-4479-9B0C-BBEFCF462D9B}" dt="2021-01-12T18:58:27.978" v="4245" actId="2711"/>
        <pc:sldMkLst>
          <pc:docMk/>
          <pc:sldMk cId="693148360" sldId="286"/>
        </pc:sldMkLst>
        <pc:spChg chg="mod">
          <ac:chgData name="Edward Tremel" userId="99c4cb7793acbe54" providerId="LiveId" clId="{82233C75-FD6F-4479-9B0C-BBEFCF462D9B}" dt="2021-01-11T02:37:59.762" v="900" actId="20577"/>
          <ac:spMkLst>
            <pc:docMk/>
            <pc:sldMk cId="693148360" sldId="286"/>
            <ac:spMk id="2" creationId="{08EF962C-F6D0-4767-AB71-64D50B332A72}"/>
          </ac:spMkLst>
        </pc:spChg>
        <pc:spChg chg="mod">
          <ac:chgData name="Edward Tremel" userId="99c4cb7793acbe54" providerId="LiveId" clId="{82233C75-FD6F-4479-9B0C-BBEFCF462D9B}" dt="2021-01-12T18:58:27.978" v="4245" actId="2711"/>
          <ac:spMkLst>
            <pc:docMk/>
            <pc:sldMk cId="693148360" sldId="286"/>
            <ac:spMk id="3" creationId="{7250D816-D322-4E66-87AA-20B6A37DACD6}"/>
          </ac:spMkLst>
        </pc:spChg>
      </pc:sldChg>
      <pc:sldChg chg="addSp modSp new mod modAnim">
        <pc:chgData name="Edward Tremel" userId="99c4cb7793acbe54" providerId="LiveId" clId="{82233C75-FD6F-4479-9B0C-BBEFCF462D9B}" dt="2021-01-12T19:04:58.745" v="4276"/>
        <pc:sldMkLst>
          <pc:docMk/>
          <pc:sldMk cId="1713570787" sldId="287"/>
        </pc:sldMkLst>
        <pc:spChg chg="mod">
          <ac:chgData name="Edward Tremel" userId="99c4cb7793acbe54" providerId="LiveId" clId="{82233C75-FD6F-4479-9B0C-BBEFCF462D9B}" dt="2021-01-11T02:44:56.976" v="1363" actId="20577"/>
          <ac:spMkLst>
            <pc:docMk/>
            <pc:sldMk cId="1713570787" sldId="287"/>
            <ac:spMk id="2" creationId="{02AB84BD-F758-4547-AF6E-E23BF5C314F4}"/>
          </ac:spMkLst>
        </pc:spChg>
        <pc:spChg chg="mod">
          <ac:chgData name="Edward Tremel" userId="99c4cb7793acbe54" providerId="LiveId" clId="{82233C75-FD6F-4479-9B0C-BBEFCF462D9B}" dt="2021-01-12T18:59:14.950" v="4273" actId="6549"/>
          <ac:spMkLst>
            <pc:docMk/>
            <pc:sldMk cId="1713570787" sldId="287"/>
            <ac:spMk id="3" creationId="{71184734-D2F9-4D63-BADA-A2C2D771D092}"/>
          </ac:spMkLst>
        </pc:spChg>
        <pc:spChg chg="add mod">
          <ac:chgData name="Edward Tremel" userId="99c4cb7793acbe54" providerId="LiveId" clId="{82233C75-FD6F-4479-9B0C-BBEFCF462D9B}" dt="2021-01-11T03:01:08.870" v="1861" actId="1076"/>
          <ac:spMkLst>
            <pc:docMk/>
            <pc:sldMk cId="1713570787" sldId="287"/>
            <ac:spMk id="5" creationId="{BD534357-8BCA-4BD4-9468-6039561494F9}"/>
          </ac:spMkLst>
        </pc:spChg>
        <pc:spChg chg="add mod">
          <ac:chgData name="Edward Tremel" userId="99c4cb7793acbe54" providerId="LiveId" clId="{82233C75-FD6F-4479-9B0C-BBEFCF462D9B}" dt="2021-01-11T03:01:11.595" v="1862" actId="1076"/>
          <ac:spMkLst>
            <pc:docMk/>
            <pc:sldMk cId="1713570787" sldId="287"/>
            <ac:spMk id="6" creationId="{6F9E2275-0C87-4585-B6E6-47A34CC6E171}"/>
          </ac:spMkLst>
        </pc:spChg>
        <pc:cxnChg chg="add mod">
          <ac:chgData name="Edward Tremel" userId="99c4cb7793acbe54" providerId="LiveId" clId="{82233C75-FD6F-4479-9B0C-BBEFCF462D9B}" dt="2021-01-11T03:01:23.053" v="1864" actId="13822"/>
          <ac:cxnSpMkLst>
            <pc:docMk/>
            <pc:sldMk cId="1713570787" sldId="287"/>
            <ac:cxnSpMk id="8" creationId="{07BC96F1-0CFA-4BE3-90D5-47E89675F8D1}"/>
          </ac:cxnSpMkLst>
        </pc:cxnChg>
      </pc:sldChg>
      <pc:sldChg chg="addSp delSp modSp new mod">
        <pc:chgData name="Edward Tremel" userId="99c4cb7793acbe54" providerId="LiveId" clId="{82233C75-FD6F-4479-9B0C-BBEFCF462D9B}" dt="2021-01-12T19:15:53.393" v="4767" actId="14100"/>
        <pc:sldMkLst>
          <pc:docMk/>
          <pc:sldMk cId="3520387938" sldId="288"/>
        </pc:sldMkLst>
        <pc:spChg chg="mod">
          <ac:chgData name="Edward Tremel" userId="99c4cb7793acbe54" providerId="LiveId" clId="{82233C75-FD6F-4479-9B0C-BBEFCF462D9B}" dt="2021-01-12T19:05:29.606" v="4328" actId="20577"/>
          <ac:spMkLst>
            <pc:docMk/>
            <pc:sldMk cId="3520387938" sldId="288"/>
            <ac:spMk id="2" creationId="{EACE7B3B-E58C-4A3F-B0CE-98CC0A117F3D}"/>
          </ac:spMkLst>
        </pc:spChg>
        <pc:spChg chg="mod">
          <ac:chgData name="Edward Tremel" userId="99c4cb7793acbe54" providerId="LiveId" clId="{82233C75-FD6F-4479-9B0C-BBEFCF462D9B}" dt="2021-01-12T19:11:13.986" v="4549" actId="20577"/>
          <ac:spMkLst>
            <pc:docMk/>
            <pc:sldMk cId="3520387938" sldId="288"/>
            <ac:spMk id="3" creationId="{C73ABA4A-67DE-435C-A53E-ACC905BA2DB2}"/>
          </ac:spMkLst>
        </pc:spChg>
        <pc:spChg chg="add del mod">
          <ac:chgData name="Edward Tremel" userId="99c4cb7793acbe54" providerId="LiveId" clId="{82233C75-FD6F-4479-9B0C-BBEFCF462D9B}" dt="2021-01-12T19:08:15.226" v="4443" actId="478"/>
          <ac:spMkLst>
            <pc:docMk/>
            <pc:sldMk cId="3520387938" sldId="288"/>
            <ac:spMk id="5" creationId="{B05D47CA-F0F9-4A8E-9A9C-21BB06FFA40B}"/>
          </ac:spMkLst>
        </pc:spChg>
        <pc:spChg chg="add mod">
          <ac:chgData name="Edward Tremel" userId="99c4cb7793acbe54" providerId="LiveId" clId="{82233C75-FD6F-4479-9B0C-BBEFCF462D9B}" dt="2021-01-12T19:14:05.894" v="4691" actId="1076"/>
          <ac:spMkLst>
            <pc:docMk/>
            <pc:sldMk cId="3520387938" sldId="288"/>
            <ac:spMk id="6" creationId="{7E63FA69-4CE1-4C74-A9AA-7EE1E7891374}"/>
          </ac:spMkLst>
        </pc:spChg>
        <pc:spChg chg="add mod">
          <ac:chgData name="Edward Tremel" userId="99c4cb7793acbe54" providerId="LiveId" clId="{82233C75-FD6F-4479-9B0C-BBEFCF462D9B}" dt="2021-01-12T19:14:12.591" v="4692" actId="1076"/>
          <ac:spMkLst>
            <pc:docMk/>
            <pc:sldMk cId="3520387938" sldId="288"/>
            <ac:spMk id="9" creationId="{0548BA89-E8BA-4BFD-8762-C558CBE26BFA}"/>
          </ac:spMkLst>
        </pc:spChg>
        <pc:spChg chg="add mod">
          <ac:chgData name="Edward Tremel" userId="99c4cb7793acbe54" providerId="LiveId" clId="{82233C75-FD6F-4479-9B0C-BBEFCF462D9B}" dt="2021-01-12T19:12:55.405" v="4672" actId="1076"/>
          <ac:spMkLst>
            <pc:docMk/>
            <pc:sldMk cId="3520387938" sldId="288"/>
            <ac:spMk id="10" creationId="{C1AE6717-D884-493C-8332-F2E27248FDC7}"/>
          </ac:spMkLst>
        </pc:spChg>
        <pc:spChg chg="add mod">
          <ac:chgData name="Edward Tremel" userId="99c4cb7793acbe54" providerId="LiveId" clId="{82233C75-FD6F-4479-9B0C-BBEFCF462D9B}" dt="2021-01-12T19:14:35.663" v="4698" actId="1076"/>
          <ac:spMkLst>
            <pc:docMk/>
            <pc:sldMk cId="3520387938" sldId="288"/>
            <ac:spMk id="11" creationId="{2C426CC7-03A4-41D3-809C-7028488D71FA}"/>
          </ac:spMkLst>
        </pc:spChg>
        <pc:spChg chg="add mod">
          <ac:chgData name="Edward Tremel" userId="99c4cb7793acbe54" providerId="LiveId" clId="{82233C75-FD6F-4479-9B0C-BBEFCF462D9B}" dt="2021-01-12T19:14:42.043" v="4700" actId="1076"/>
          <ac:spMkLst>
            <pc:docMk/>
            <pc:sldMk cId="3520387938" sldId="288"/>
            <ac:spMk id="17" creationId="{A823E766-7EC7-4549-8E76-5B321A826BE1}"/>
          </ac:spMkLst>
        </pc:spChg>
        <pc:spChg chg="add mod">
          <ac:chgData name="Edward Tremel" userId="99c4cb7793acbe54" providerId="LiveId" clId="{82233C75-FD6F-4479-9B0C-BBEFCF462D9B}" dt="2021-01-12T19:15:34.292" v="4741" actId="1035"/>
          <ac:spMkLst>
            <pc:docMk/>
            <pc:sldMk cId="3520387938" sldId="288"/>
            <ac:spMk id="22" creationId="{BF4B086B-F833-43B0-9C9B-5B9F32AE6E50}"/>
          </ac:spMkLst>
        </pc:spChg>
        <pc:spChg chg="add mod">
          <ac:chgData name="Edward Tremel" userId="99c4cb7793acbe54" providerId="LiveId" clId="{82233C75-FD6F-4479-9B0C-BBEFCF462D9B}" dt="2021-01-12T19:15:49.817" v="4766" actId="20577"/>
          <ac:spMkLst>
            <pc:docMk/>
            <pc:sldMk cId="3520387938" sldId="288"/>
            <ac:spMk id="25" creationId="{66072FBA-7099-454C-B891-AF4FCD72F809}"/>
          </ac:spMkLst>
        </pc:spChg>
        <pc:cxnChg chg="add mod">
          <ac:chgData name="Edward Tremel" userId="99c4cb7793acbe54" providerId="LiveId" clId="{82233C75-FD6F-4479-9B0C-BBEFCF462D9B}" dt="2021-01-12T19:14:12.591" v="4692" actId="1076"/>
          <ac:cxnSpMkLst>
            <pc:docMk/>
            <pc:sldMk cId="3520387938" sldId="288"/>
            <ac:cxnSpMk id="8" creationId="{6F622062-C1D2-4B54-A4DF-4D35C3D67C49}"/>
          </ac:cxnSpMkLst>
        </pc:cxnChg>
        <pc:cxnChg chg="add mod">
          <ac:chgData name="Edward Tremel" userId="99c4cb7793acbe54" providerId="LiveId" clId="{82233C75-FD6F-4479-9B0C-BBEFCF462D9B}" dt="2021-01-12T19:12:58.357" v="4673" actId="14100"/>
          <ac:cxnSpMkLst>
            <pc:docMk/>
            <pc:sldMk cId="3520387938" sldId="288"/>
            <ac:cxnSpMk id="12" creationId="{8009567F-3B29-4D41-B15C-7209BD9AE0C6}"/>
          </ac:cxnSpMkLst>
        </pc:cxnChg>
        <pc:cxnChg chg="add mod">
          <ac:chgData name="Edward Tremel" userId="99c4cb7793acbe54" providerId="LiveId" clId="{82233C75-FD6F-4479-9B0C-BBEFCF462D9B}" dt="2021-01-12T19:14:38.451" v="4699" actId="14100"/>
          <ac:cxnSpMkLst>
            <pc:docMk/>
            <pc:sldMk cId="3520387938" sldId="288"/>
            <ac:cxnSpMk id="16" creationId="{4089D734-F053-4A9D-B79D-CBE61AE010C5}"/>
          </ac:cxnSpMkLst>
        </pc:cxnChg>
        <pc:cxnChg chg="add mod">
          <ac:chgData name="Edward Tremel" userId="99c4cb7793acbe54" providerId="LiveId" clId="{82233C75-FD6F-4479-9B0C-BBEFCF462D9B}" dt="2021-01-12T19:14:45.227" v="4701" actId="14100"/>
          <ac:cxnSpMkLst>
            <pc:docMk/>
            <pc:sldMk cId="3520387938" sldId="288"/>
            <ac:cxnSpMk id="18" creationId="{F65004E7-C15C-4B3A-A1A0-A0C6673C429C}"/>
          </ac:cxnSpMkLst>
        </pc:cxnChg>
        <pc:cxnChg chg="add mod">
          <ac:chgData name="Edward Tremel" userId="99c4cb7793acbe54" providerId="LiveId" clId="{82233C75-FD6F-4479-9B0C-BBEFCF462D9B}" dt="2021-01-12T19:15:34.292" v="4741" actId="1035"/>
          <ac:cxnSpMkLst>
            <pc:docMk/>
            <pc:sldMk cId="3520387938" sldId="288"/>
            <ac:cxnSpMk id="23" creationId="{CBB98F46-A82B-4B40-8732-46491D8A9979}"/>
          </ac:cxnSpMkLst>
        </pc:cxnChg>
        <pc:cxnChg chg="add mod">
          <ac:chgData name="Edward Tremel" userId="99c4cb7793acbe54" providerId="LiveId" clId="{82233C75-FD6F-4479-9B0C-BBEFCF462D9B}" dt="2021-01-12T19:15:53.393" v="4767" actId="14100"/>
          <ac:cxnSpMkLst>
            <pc:docMk/>
            <pc:sldMk cId="3520387938" sldId="288"/>
            <ac:cxnSpMk id="26" creationId="{EF1B8E3E-BCAD-4D67-B113-1BD722D52610}"/>
          </ac:cxnSpMkLst>
        </pc:cxnChg>
      </pc:sldChg>
      <pc:sldChg chg="addSp delSp modSp new mod modClrScheme modAnim chgLayout">
        <pc:chgData name="Edward Tremel" userId="99c4cb7793acbe54" providerId="LiveId" clId="{82233C75-FD6F-4479-9B0C-BBEFCF462D9B}" dt="2021-01-12T18:44:03.400" v="4166" actId="1076"/>
        <pc:sldMkLst>
          <pc:docMk/>
          <pc:sldMk cId="38127382" sldId="289"/>
        </pc:sldMkLst>
        <pc:spChg chg="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2" creationId="{E292F159-1D84-41A9-9CB2-F88DBE94DDB0}"/>
          </ac:spMkLst>
        </pc:spChg>
        <pc:spChg chg="add mod">
          <ac:chgData name="Edward Tremel" userId="99c4cb7793acbe54" providerId="LiveId" clId="{82233C75-FD6F-4479-9B0C-BBEFCF462D9B}" dt="2021-01-12T18:44:03.400" v="4166" actId="1076"/>
          <ac:spMkLst>
            <pc:docMk/>
            <pc:sldMk cId="38127382" sldId="289"/>
            <ac:spMk id="3" creationId="{1265A61C-E02F-4F0A-8CAC-0E86F6837D24}"/>
          </ac:spMkLst>
        </pc:spChg>
        <pc:spChg chg="del 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3" creationId="{7421053F-9D2C-4C2E-9D5D-BBB34BF7F4F4}"/>
          </ac:spMkLst>
        </pc:spChg>
        <pc:spChg chg="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4" creationId="{72E967B1-6463-4DEC-BDD9-D7AE411F0C18}"/>
          </ac:spMkLst>
        </pc:spChg>
        <pc:spChg chg="add del mod ord">
          <ac:chgData name="Edward Tremel" userId="99c4cb7793acbe54" providerId="LiveId" clId="{82233C75-FD6F-4479-9B0C-BBEFCF462D9B}" dt="2021-01-11T03:24:16.081" v="2390" actId="22"/>
          <ac:spMkLst>
            <pc:docMk/>
            <pc:sldMk cId="38127382" sldId="289"/>
            <ac:spMk id="5" creationId="{E96B8818-D123-4DFD-86A1-73815C2EE487}"/>
          </ac:spMkLst>
        </pc:spChg>
        <pc:spChg chg="add del mod ord">
          <ac:chgData name="Edward Tremel" userId="99c4cb7793acbe54" providerId="LiveId" clId="{82233C75-FD6F-4479-9B0C-BBEFCF462D9B}" dt="2021-01-11T03:20:41.230" v="2353" actId="22"/>
          <ac:spMkLst>
            <pc:docMk/>
            <pc:sldMk cId="38127382" sldId="289"/>
            <ac:spMk id="6" creationId="{B0418AFA-D901-46F0-B490-AA6DF01A7754}"/>
          </ac:spMkLst>
        </pc:spChg>
        <pc:spChg chg="add mod">
          <ac:chgData name="Edward Tremel" userId="99c4cb7793acbe54" providerId="LiveId" clId="{82233C75-FD6F-4479-9B0C-BBEFCF462D9B}" dt="2021-01-11T03:27:39.607" v="2499" actId="1038"/>
          <ac:spMkLst>
            <pc:docMk/>
            <pc:sldMk cId="38127382" sldId="289"/>
            <ac:spMk id="9" creationId="{82676C84-ACAE-4D53-82D7-AD94D1BF34B5}"/>
          </ac:spMkLst>
        </pc:spChg>
        <pc:spChg chg="add mod">
          <ac:chgData name="Edward Tremel" userId="99c4cb7793acbe54" providerId="LiveId" clId="{82233C75-FD6F-4479-9B0C-BBEFCF462D9B}" dt="2021-01-11T03:27:17.875" v="2460" actId="1076"/>
          <ac:spMkLst>
            <pc:docMk/>
            <pc:sldMk cId="38127382" sldId="289"/>
            <ac:spMk id="12" creationId="{CCD0DA5D-DFE5-4B5E-8CE9-64A3719B7EE4}"/>
          </ac:spMkLst>
        </pc:spChg>
        <pc:spChg chg="add mod">
          <ac:chgData name="Edward Tremel" userId="99c4cb7793acbe54" providerId="LiveId" clId="{82233C75-FD6F-4479-9B0C-BBEFCF462D9B}" dt="2021-01-11T03:26:58.302" v="2456" actId="1035"/>
          <ac:spMkLst>
            <pc:docMk/>
            <pc:sldMk cId="38127382" sldId="289"/>
            <ac:spMk id="13" creationId="{0129E11A-E51D-467D-811E-B12C91E2623A}"/>
          </ac:spMkLst>
        </pc:spChg>
        <pc:spChg chg="add mod">
          <ac:chgData name="Edward Tremel" userId="99c4cb7793acbe54" providerId="LiveId" clId="{82233C75-FD6F-4479-9B0C-BBEFCF462D9B}" dt="2021-01-11T03:28:16.178" v="2506" actId="1076"/>
          <ac:spMkLst>
            <pc:docMk/>
            <pc:sldMk cId="38127382" sldId="289"/>
            <ac:spMk id="17" creationId="{2CF39F75-A874-444B-958A-8B85E1C38437}"/>
          </ac:spMkLst>
        </pc:spChg>
        <pc:spChg chg="add mod">
          <ac:chgData name="Edward Tremel" userId="99c4cb7793acbe54" providerId="LiveId" clId="{82233C75-FD6F-4479-9B0C-BBEFCF462D9B}" dt="2021-01-11T03:27:39.607" v="2499" actId="1038"/>
          <ac:spMkLst>
            <pc:docMk/>
            <pc:sldMk cId="38127382" sldId="289"/>
            <ac:spMk id="20" creationId="{6C9B819C-B6C3-47E9-9864-566B16003BE8}"/>
          </ac:spMkLst>
        </pc:spChg>
        <pc:spChg chg="add mod">
          <ac:chgData name="Edward Tremel" userId="99c4cb7793acbe54" providerId="LiveId" clId="{82233C75-FD6F-4479-9B0C-BBEFCF462D9B}" dt="2021-01-11T03:27:43.883" v="2501" actId="14100"/>
          <ac:spMkLst>
            <pc:docMk/>
            <pc:sldMk cId="38127382" sldId="289"/>
            <ac:spMk id="21" creationId="{5FB55132-973F-4754-BD86-8B0BBF78A13D}"/>
          </ac:spMkLst>
        </pc:spChg>
        <pc:picChg chg="add mod ord">
          <ac:chgData name="Edward Tremel" userId="99c4cb7793acbe54" providerId="LiveId" clId="{82233C75-FD6F-4479-9B0C-BBEFCF462D9B}" dt="2021-01-11T03:27:39.607" v="2499" actId="1038"/>
          <ac:picMkLst>
            <pc:docMk/>
            <pc:sldMk cId="38127382" sldId="289"/>
            <ac:picMk id="8" creationId="{BD91A557-0660-4461-AE78-25267DB0B892}"/>
          </ac:picMkLst>
        </pc:picChg>
        <pc:picChg chg="add mod ord modCrop">
          <ac:chgData name="Edward Tremel" userId="99c4cb7793acbe54" providerId="LiveId" clId="{82233C75-FD6F-4479-9B0C-BBEFCF462D9B}" dt="2021-01-11T03:27:11.342" v="2458" actId="1076"/>
          <ac:picMkLst>
            <pc:docMk/>
            <pc:sldMk cId="38127382" sldId="289"/>
            <ac:picMk id="11" creationId="{21D56BF6-3694-4334-A4B9-F29692C89621}"/>
          </ac:picMkLst>
        </pc:picChg>
        <pc:cxnChg chg="add mod">
          <ac:chgData name="Edward Tremel" userId="99c4cb7793acbe54" providerId="LiveId" clId="{82233C75-FD6F-4479-9B0C-BBEFCF462D9B}" dt="2021-01-11T03:28:19.385" v="2507" actId="14100"/>
          <ac:cxnSpMkLst>
            <pc:docMk/>
            <pc:sldMk cId="38127382" sldId="289"/>
            <ac:cxnSpMk id="15" creationId="{87E29730-008B-442A-AD17-119C7F6D54BB}"/>
          </ac:cxnSpMkLst>
        </pc:cxnChg>
        <pc:cxnChg chg="add mod">
          <ac:chgData name="Edward Tremel" userId="99c4cb7793acbe54" providerId="LiveId" clId="{82233C75-FD6F-4479-9B0C-BBEFCF462D9B}" dt="2021-01-11T03:28:02.818" v="2505" actId="13822"/>
          <ac:cxnSpMkLst>
            <pc:docMk/>
            <pc:sldMk cId="38127382" sldId="289"/>
            <ac:cxnSpMk id="23" creationId="{DB56A944-0C82-40DB-99DE-EA2DEE723536}"/>
          </ac:cxnSpMkLst>
        </pc:cxnChg>
        <pc:cxnChg chg="add mod">
          <ac:chgData name="Edward Tremel" userId="99c4cb7793acbe54" providerId="LiveId" clId="{82233C75-FD6F-4479-9B0C-BBEFCF462D9B}" dt="2021-01-11T03:28:02.818" v="2505" actId="13822"/>
          <ac:cxnSpMkLst>
            <pc:docMk/>
            <pc:sldMk cId="38127382" sldId="289"/>
            <ac:cxnSpMk id="25" creationId="{E57BEF2C-8906-475B-92E0-AB39BE71D2DB}"/>
          </ac:cxnSpMkLst>
        </pc:cxnChg>
      </pc:sldChg>
      <pc:sldChg chg="addSp modSp new mod modClrScheme modAnim chgLayout">
        <pc:chgData name="Edward Tremel" userId="99c4cb7793acbe54" providerId="LiveId" clId="{82233C75-FD6F-4479-9B0C-BBEFCF462D9B}" dt="2021-01-12T18:57:32.706" v="4237"/>
        <pc:sldMkLst>
          <pc:docMk/>
          <pc:sldMk cId="337137572" sldId="290"/>
        </pc:sldMkLst>
        <pc:spChg chg="mod ord">
          <ac:chgData name="Edward Tremel" userId="99c4cb7793acbe54" providerId="LiveId" clId="{82233C75-FD6F-4479-9B0C-BBEFCF462D9B}" dt="2021-01-12T18:34:00.568" v="3673" actId="700"/>
          <ac:spMkLst>
            <pc:docMk/>
            <pc:sldMk cId="337137572" sldId="290"/>
            <ac:spMk id="2" creationId="{202EDC4A-5234-4715-B5FE-9AFAB5F223E9}"/>
          </ac:spMkLst>
        </pc:spChg>
        <pc:spChg chg="mod ord">
          <ac:chgData name="Edward Tremel" userId="99c4cb7793acbe54" providerId="LiveId" clId="{82233C75-FD6F-4479-9B0C-BBEFCF462D9B}" dt="2021-01-12T18:40:39.900" v="4076" actId="20577"/>
          <ac:spMkLst>
            <pc:docMk/>
            <pc:sldMk cId="337137572" sldId="290"/>
            <ac:spMk id="3" creationId="{16B874B0-47E3-4697-8FEA-70B4A39E7079}"/>
          </ac:spMkLst>
        </pc:spChg>
        <pc:spChg chg="mod ord">
          <ac:chgData name="Edward Tremel" userId="99c4cb7793acbe54" providerId="LiveId" clId="{82233C75-FD6F-4479-9B0C-BBEFCF462D9B}" dt="2021-01-12T18:34:00.568" v="3673" actId="700"/>
          <ac:spMkLst>
            <pc:docMk/>
            <pc:sldMk cId="337137572" sldId="290"/>
            <ac:spMk id="4" creationId="{7A6A67EC-75AC-4596-AF36-5CC91716EEFC}"/>
          </ac:spMkLst>
        </pc:spChg>
        <pc:spChg chg="add mod ord">
          <ac:chgData name="Edward Tremel" userId="99c4cb7793acbe54" providerId="LiveId" clId="{82233C75-FD6F-4479-9B0C-BBEFCF462D9B}" dt="2021-01-12T18:41:10.078" v="4121" actId="20577"/>
          <ac:spMkLst>
            <pc:docMk/>
            <pc:sldMk cId="337137572" sldId="290"/>
            <ac:spMk id="5" creationId="{34EA417F-7372-4A3F-AE36-E879E6917810}"/>
          </ac:spMkLst>
        </pc:spChg>
      </pc:sldChg>
      <pc:sldChg chg="addSp delSp modSp new mod">
        <pc:chgData name="Edward Tremel" userId="99c4cb7793acbe54" providerId="LiveId" clId="{82233C75-FD6F-4479-9B0C-BBEFCF462D9B}" dt="2021-01-12T19:24:47.581" v="4913" actId="13822"/>
        <pc:sldMkLst>
          <pc:docMk/>
          <pc:sldMk cId="3175823392" sldId="291"/>
        </pc:sldMkLst>
        <pc:spChg chg="mod">
          <ac:chgData name="Edward Tremel" userId="99c4cb7793acbe54" providerId="LiveId" clId="{82233C75-FD6F-4479-9B0C-BBEFCF462D9B}" dt="2021-01-12T19:17:21.007" v="4782" actId="20577"/>
          <ac:spMkLst>
            <pc:docMk/>
            <pc:sldMk cId="3175823392" sldId="291"/>
            <ac:spMk id="2" creationId="{B745F66A-F803-4FDA-874F-6300CACBA433}"/>
          </ac:spMkLst>
        </pc:spChg>
        <pc:spChg chg="mod">
          <ac:chgData name="Edward Tremel" userId="99c4cb7793acbe54" providerId="LiveId" clId="{82233C75-FD6F-4479-9B0C-BBEFCF462D9B}" dt="2021-01-12T19:17:54.169" v="4862" actId="20577"/>
          <ac:spMkLst>
            <pc:docMk/>
            <pc:sldMk cId="3175823392" sldId="291"/>
            <ac:spMk id="3" creationId="{2DA17C38-7DBA-4E3E-A4C1-4B4A29C5F2EC}"/>
          </ac:spMkLst>
        </pc:spChg>
        <pc:spChg chg="add mod">
          <ac:chgData name="Edward Tremel" userId="99c4cb7793acbe54" providerId="LiveId" clId="{82233C75-FD6F-4479-9B0C-BBEFCF462D9B}" dt="2021-01-12T19:24:36.824" v="4910" actId="1076"/>
          <ac:spMkLst>
            <pc:docMk/>
            <pc:sldMk cId="3175823392" sldId="291"/>
            <ac:spMk id="12" creationId="{0C808CAF-D0A1-4EA5-8A7A-AC7504F6B310}"/>
          </ac:spMkLst>
        </pc:spChg>
        <pc:spChg chg="add mod">
          <ac:chgData name="Edward Tremel" userId="99c4cb7793acbe54" providerId="LiveId" clId="{82233C75-FD6F-4479-9B0C-BBEFCF462D9B}" dt="2021-01-12T19:24:16.724" v="4906" actId="2711"/>
          <ac:spMkLst>
            <pc:docMk/>
            <pc:sldMk cId="3175823392" sldId="291"/>
            <ac:spMk id="13" creationId="{4C5A853D-2D84-48C0-8E49-1C54D74A9114}"/>
          </ac:spMkLst>
        </pc:spChg>
        <pc:picChg chg="add del mod">
          <ac:chgData name="Edward Tremel" userId="99c4cb7793acbe54" providerId="LiveId" clId="{82233C75-FD6F-4479-9B0C-BBEFCF462D9B}" dt="2021-01-12T19:18:52.740" v="4866" actId="478"/>
          <ac:picMkLst>
            <pc:docMk/>
            <pc:sldMk cId="3175823392" sldId="291"/>
            <ac:picMk id="5" creationId="{CA0B71EF-ADC0-4397-8288-F9C4BC62E211}"/>
          </ac:picMkLst>
        </pc:picChg>
        <pc:picChg chg="add mod">
          <ac:chgData name="Edward Tremel" userId="99c4cb7793acbe54" providerId="LiveId" clId="{82233C75-FD6F-4479-9B0C-BBEFCF462D9B}" dt="2021-01-12T19:24:30.096" v="4908" actId="1076"/>
          <ac:picMkLst>
            <pc:docMk/>
            <pc:sldMk cId="3175823392" sldId="291"/>
            <ac:picMk id="7" creationId="{C3D72577-7A8F-4D02-88DA-E78D6203052E}"/>
          </ac:picMkLst>
        </pc:picChg>
        <pc:cxnChg chg="add mod">
          <ac:chgData name="Edward Tremel" userId="99c4cb7793acbe54" providerId="LiveId" clId="{82233C75-FD6F-4479-9B0C-BBEFCF462D9B}" dt="2021-01-12T19:24:33.696" v="4909" actId="1076"/>
          <ac:cxnSpMkLst>
            <pc:docMk/>
            <pc:sldMk cId="3175823392" sldId="291"/>
            <ac:cxnSpMk id="9" creationId="{F3FFBB4A-5E0A-4498-8A66-7148DB436F03}"/>
          </ac:cxnSpMkLst>
        </pc:cxnChg>
        <pc:cxnChg chg="add mod">
          <ac:chgData name="Edward Tremel" userId="99c4cb7793acbe54" providerId="LiveId" clId="{82233C75-FD6F-4479-9B0C-BBEFCF462D9B}" dt="2021-01-12T19:24:47.581" v="4913" actId="13822"/>
          <ac:cxnSpMkLst>
            <pc:docMk/>
            <pc:sldMk cId="3175823392" sldId="291"/>
            <ac:cxnSpMk id="16" creationId="{F58EC83D-2299-4D4B-B701-FB0305AAE345}"/>
          </ac:cxnSpMkLst>
        </pc:cxnChg>
      </pc:sldChg>
      <pc:sldChg chg="modSp add mod">
        <pc:chgData name="Edward Tremel" userId="99c4cb7793acbe54" providerId="LiveId" clId="{82233C75-FD6F-4479-9B0C-BBEFCF462D9B}" dt="2021-01-12T19:34:34.749" v="4916" actId="113"/>
        <pc:sldMkLst>
          <pc:docMk/>
          <pc:sldMk cId="4143128224" sldId="292"/>
        </pc:sldMkLst>
        <pc:spChg chg="mod">
          <ac:chgData name="Edward Tremel" userId="99c4cb7793acbe54" providerId="LiveId" clId="{82233C75-FD6F-4479-9B0C-BBEFCF462D9B}" dt="2021-01-12T19:34:34.749" v="4916" actId="113"/>
          <ac:spMkLst>
            <pc:docMk/>
            <pc:sldMk cId="4143128224" sldId="292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82233C75-FD6F-4479-9B0C-BBEFCF462D9B}" dt="2021-01-12T19:45:13.969" v="5393" actId="408"/>
        <pc:sldMkLst>
          <pc:docMk/>
          <pc:sldMk cId="1550604236" sldId="293"/>
        </pc:sldMkLst>
        <pc:spChg chg="mod">
          <ac:chgData name="Edward Tremel" userId="99c4cb7793acbe54" providerId="LiveId" clId="{82233C75-FD6F-4479-9B0C-BBEFCF462D9B}" dt="2021-01-12T19:35:32.531" v="4937" actId="20577"/>
          <ac:spMkLst>
            <pc:docMk/>
            <pc:sldMk cId="1550604236" sldId="293"/>
            <ac:spMk id="2" creationId="{D752767A-9E55-44C1-BCC4-9B9F9BFC10FD}"/>
          </ac:spMkLst>
        </pc:spChg>
        <pc:spChg chg="mod">
          <ac:chgData name="Edward Tremel" userId="99c4cb7793acbe54" providerId="LiveId" clId="{82233C75-FD6F-4479-9B0C-BBEFCF462D9B}" dt="2021-01-12T19:41:00.096" v="5205" actId="20577"/>
          <ac:spMkLst>
            <pc:docMk/>
            <pc:sldMk cId="1550604236" sldId="293"/>
            <ac:spMk id="3" creationId="{A3DDD1D8-1E82-4212-B8E3-AB81A5DA14FC}"/>
          </ac:spMkLst>
        </pc:spChg>
        <pc:spChg chg="add mod">
          <ac:chgData name="Edward Tremel" userId="99c4cb7793acbe54" providerId="LiveId" clId="{82233C75-FD6F-4479-9B0C-BBEFCF462D9B}" dt="2021-01-12T19:43:50.758" v="5384" actId="20577"/>
          <ac:spMkLst>
            <pc:docMk/>
            <pc:sldMk cId="1550604236" sldId="293"/>
            <ac:spMk id="5" creationId="{BDE2C0BF-5976-4A36-8B4C-A582B54ED8B1}"/>
          </ac:spMkLst>
        </pc:spChg>
        <pc:spChg chg="add mod">
          <ac:chgData name="Edward Tremel" userId="99c4cb7793acbe54" providerId="LiveId" clId="{82233C75-FD6F-4479-9B0C-BBEFCF462D9B}" dt="2021-01-12T19:45:13.969" v="5393" actId="408"/>
          <ac:spMkLst>
            <pc:docMk/>
            <pc:sldMk cId="1550604236" sldId="293"/>
            <ac:spMk id="6" creationId="{97B4C59D-93EE-4D1E-885E-9928EA1F900A}"/>
          </ac:spMkLst>
        </pc:spChg>
        <pc:spChg chg="add mod">
          <ac:chgData name="Edward Tremel" userId="99c4cb7793acbe54" providerId="LiveId" clId="{82233C75-FD6F-4479-9B0C-BBEFCF462D9B}" dt="2021-01-12T19:45:13.969" v="5393" actId="408"/>
          <ac:spMkLst>
            <pc:docMk/>
            <pc:sldMk cId="1550604236" sldId="293"/>
            <ac:spMk id="7" creationId="{C73F14CA-4DA7-4207-85AC-6830A7A5DD8B}"/>
          </ac:spMkLst>
        </pc:spChg>
        <pc:spChg chg="add mod">
          <ac:chgData name="Edward Tremel" userId="99c4cb7793acbe54" providerId="LiveId" clId="{82233C75-FD6F-4479-9B0C-BBEFCF462D9B}" dt="2021-01-12T19:44:40.594" v="5392" actId="20577"/>
          <ac:spMkLst>
            <pc:docMk/>
            <pc:sldMk cId="1550604236" sldId="293"/>
            <ac:spMk id="8" creationId="{A1E64B12-0178-454D-8EF2-D04BA632F08A}"/>
          </ac:spMkLst>
        </pc:spChg>
      </pc:sldChg>
      <pc:sldChg chg="addSp delSp modSp new mod">
        <pc:chgData name="Edward Tremel" userId="99c4cb7793acbe54" providerId="LiveId" clId="{82233C75-FD6F-4479-9B0C-BBEFCF462D9B}" dt="2021-01-12T20:04:28.231" v="5834" actId="1076"/>
        <pc:sldMkLst>
          <pc:docMk/>
          <pc:sldMk cId="2719532866" sldId="294"/>
        </pc:sldMkLst>
        <pc:spChg chg="mod">
          <ac:chgData name="Edward Tremel" userId="99c4cb7793acbe54" providerId="LiveId" clId="{82233C75-FD6F-4479-9B0C-BBEFCF462D9B}" dt="2021-01-12T19:45:23.300" v="5411" actId="20577"/>
          <ac:spMkLst>
            <pc:docMk/>
            <pc:sldMk cId="2719532866" sldId="294"/>
            <ac:spMk id="2" creationId="{EC7EED4A-D5FA-4CC1-B48B-F851D729ADCC}"/>
          </ac:spMkLst>
        </pc:spChg>
        <pc:spChg chg="mod">
          <ac:chgData name="Edward Tremel" userId="99c4cb7793acbe54" providerId="LiveId" clId="{82233C75-FD6F-4479-9B0C-BBEFCF462D9B}" dt="2021-01-12T19:51:59.362" v="5782" actId="6549"/>
          <ac:spMkLst>
            <pc:docMk/>
            <pc:sldMk cId="2719532866" sldId="294"/>
            <ac:spMk id="3" creationId="{2C7D9C9E-4B77-4C47-84F6-5B156F91E100}"/>
          </ac:spMkLst>
        </pc:spChg>
        <pc:spChg chg="add del mod">
          <ac:chgData name="Edward Tremel" userId="99c4cb7793acbe54" providerId="LiveId" clId="{82233C75-FD6F-4479-9B0C-BBEFCF462D9B}" dt="2021-01-12T19:50:11.475" v="5752"/>
          <ac:spMkLst>
            <pc:docMk/>
            <pc:sldMk cId="2719532866" sldId="294"/>
            <ac:spMk id="5" creationId="{947DB3BD-EE9B-4AC4-B584-5B8F7A9A96BB}"/>
          </ac:spMkLst>
        </pc:spChg>
        <pc:spChg chg="add mod">
          <ac:chgData name="Edward Tremel" userId="99c4cb7793acbe54" providerId="LiveId" clId="{82233C75-FD6F-4479-9B0C-BBEFCF462D9B}" dt="2021-01-12T20:02:53.353" v="5794" actId="207"/>
          <ac:spMkLst>
            <pc:docMk/>
            <pc:sldMk cId="2719532866" sldId="294"/>
            <ac:spMk id="6" creationId="{63D5EA8A-228A-4593-A445-46C2E6C26A1D}"/>
          </ac:spMkLst>
        </pc:spChg>
        <pc:spChg chg="add mod">
          <ac:chgData name="Edward Tremel" userId="99c4cb7793acbe54" providerId="LiveId" clId="{82233C75-FD6F-4479-9B0C-BBEFCF462D9B}" dt="2021-01-12T20:03:21.133" v="5809" actId="1076"/>
          <ac:spMkLst>
            <pc:docMk/>
            <pc:sldMk cId="2719532866" sldId="294"/>
            <ac:spMk id="8" creationId="{A9972F98-3D2D-4284-AC1B-8A7CFD3B0AA5}"/>
          </ac:spMkLst>
        </pc:spChg>
        <pc:spChg chg="add mod">
          <ac:chgData name="Edward Tremel" userId="99c4cb7793acbe54" providerId="LiveId" clId="{82233C75-FD6F-4479-9B0C-BBEFCF462D9B}" dt="2021-01-12T20:04:28.231" v="5834" actId="1076"/>
          <ac:spMkLst>
            <pc:docMk/>
            <pc:sldMk cId="2719532866" sldId="294"/>
            <ac:spMk id="11" creationId="{7001B6A8-6FBB-478A-B064-88992DC14A88}"/>
          </ac:spMkLst>
        </pc:spChg>
        <pc:spChg chg="add mod">
          <ac:chgData name="Edward Tremel" userId="99c4cb7793acbe54" providerId="LiveId" clId="{82233C75-FD6F-4479-9B0C-BBEFCF462D9B}" dt="2021-01-12T20:03:57.813" v="5825" actId="1076"/>
          <ac:spMkLst>
            <pc:docMk/>
            <pc:sldMk cId="2719532866" sldId="294"/>
            <ac:spMk id="14" creationId="{AA40BB13-99A5-40A4-B444-DCC487D45101}"/>
          </ac:spMkLst>
        </pc:spChg>
        <pc:cxnChg chg="add mod">
          <ac:chgData name="Edward Tremel" userId="99c4cb7793acbe54" providerId="LiveId" clId="{82233C75-FD6F-4479-9B0C-BBEFCF462D9B}" dt="2021-01-12T20:03:11.948" v="5797" actId="14100"/>
          <ac:cxnSpMkLst>
            <pc:docMk/>
            <pc:sldMk cId="2719532866" sldId="294"/>
            <ac:cxnSpMk id="7" creationId="{4CDC2759-1173-4DBE-BFB4-5F6D1AE8B046}"/>
          </ac:cxnSpMkLst>
        </pc:cxnChg>
        <pc:cxnChg chg="add mod">
          <ac:chgData name="Edward Tremel" userId="99c4cb7793acbe54" providerId="LiveId" clId="{82233C75-FD6F-4479-9B0C-BBEFCF462D9B}" dt="2021-01-12T20:03:28.808" v="5812" actId="14100"/>
          <ac:cxnSpMkLst>
            <pc:docMk/>
            <pc:sldMk cId="2719532866" sldId="294"/>
            <ac:cxnSpMk id="10" creationId="{4F1FD64F-897B-4BA5-8F14-04003A2EC7EF}"/>
          </ac:cxnSpMkLst>
        </pc:cxnChg>
        <pc:cxnChg chg="add mod">
          <ac:chgData name="Edward Tremel" userId="99c4cb7793acbe54" providerId="LiveId" clId="{82233C75-FD6F-4479-9B0C-BBEFCF462D9B}" dt="2021-01-12T20:04:01.503" v="5826" actId="14100"/>
          <ac:cxnSpMkLst>
            <pc:docMk/>
            <pc:sldMk cId="2719532866" sldId="294"/>
            <ac:cxnSpMk id="13" creationId="{440820B9-FECA-4ED5-8103-AD41DE3532A3}"/>
          </ac:cxnSpMkLst>
        </pc:cxnChg>
        <pc:cxnChg chg="add mod">
          <ac:chgData name="Edward Tremel" userId="99c4cb7793acbe54" providerId="LiveId" clId="{82233C75-FD6F-4479-9B0C-BBEFCF462D9B}" dt="2021-01-12T20:04:23.378" v="5833" actId="13822"/>
          <ac:cxnSpMkLst>
            <pc:docMk/>
            <pc:sldMk cId="2719532866" sldId="294"/>
            <ac:cxnSpMk id="19" creationId="{DE9A5F49-2352-4A1A-A8AA-EA582871C76C}"/>
          </ac:cxnSpMkLst>
        </pc:cxnChg>
      </pc:sldChg>
      <pc:sldChg chg="modSp new mod modAnim">
        <pc:chgData name="Edward Tremel" userId="99c4cb7793acbe54" providerId="LiveId" clId="{82233C75-FD6F-4479-9B0C-BBEFCF462D9B}" dt="2021-01-12T20:19:02.653" v="6675"/>
        <pc:sldMkLst>
          <pc:docMk/>
          <pc:sldMk cId="3106690024" sldId="295"/>
        </pc:sldMkLst>
        <pc:spChg chg="mod">
          <ac:chgData name="Edward Tremel" userId="99c4cb7793acbe54" providerId="LiveId" clId="{82233C75-FD6F-4479-9B0C-BBEFCF462D9B}" dt="2021-01-12T20:04:37.381" v="5851" actId="20577"/>
          <ac:spMkLst>
            <pc:docMk/>
            <pc:sldMk cId="3106690024" sldId="295"/>
            <ac:spMk id="2" creationId="{67322A58-0007-48CD-9673-8FC13D4EC803}"/>
          </ac:spMkLst>
        </pc:spChg>
        <pc:spChg chg="mod">
          <ac:chgData name="Edward Tremel" userId="99c4cb7793acbe54" providerId="LiveId" clId="{82233C75-FD6F-4479-9B0C-BBEFCF462D9B}" dt="2021-01-12T20:08:56.374" v="6216" actId="20577"/>
          <ac:spMkLst>
            <pc:docMk/>
            <pc:sldMk cId="3106690024" sldId="295"/>
            <ac:spMk id="3" creationId="{89FA56A6-B00A-4426-B0D9-3997A480382C}"/>
          </ac:spMkLst>
        </pc:spChg>
      </pc:sldChg>
      <pc:sldChg chg="addSp modSp new mod modAnim">
        <pc:chgData name="Edward Tremel" userId="99c4cb7793acbe54" providerId="LiveId" clId="{82233C75-FD6F-4479-9B0C-BBEFCF462D9B}" dt="2021-01-12T20:19:45.462" v="6680"/>
        <pc:sldMkLst>
          <pc:docMk/>
          <pc:sldMk cId="1429469458" sldId="296"/>
        </pc:sldMkLst>
        <pc:spChg chg="mod">
          <ac:chgData name="Edward Tremel" userId="99c4cb7793acbe54" providerId="LiveId" clId="{82233C75-FD6F-4479-9B0C-BBEFCF462D9B}" dt="2021-01-12T20:09:44.203" v="6239" actId="20577"/>
          <ac:spMkLst>
            <pc:docMk/>
            <pc:sldMk cId="1429469458" sldId="296"/>
            <ac:spMk id="2" creationId="{D51B4D19-0F2F-48D0-83FC-4DF0556C2602}"/>
          </ac:spMkLst>
        </pc:spChg>
        <pc:spChg chg="mod">
          <ac:chgData name="Edward Tremel" userId="99c4cb7793acbe54" providerId="LiveId" clId="{82233C75-FD6F-4479-9B0C-BBEFCF462D9B}" dt="2021-01-12T20:18:14.082" v="6674" actId="2711"/>
          <ac:spMkLst>
            <pc:docMk/>
            <pc:sldMk cId="1429469458" sldId="296"/>
            <ac:spMk id="3" creationId="{E109D1F9-5829-44D7-BBA4-6D6A6B550B2D}"/>
          </ac:spMkLst>
        </pc:spChg>
        <pc:picChg chg="add mod">
          <ac:chgData name="Edward Tremel" userId="99c4cb7793acbe54" providerId="LiveId" clId="{82233C75-FD6F-4479-9B0C-BBEFCF462D9B}" dt="2021-01-12T20:16:35.654" v="6612" actId="1076"/>
          <ac:picMkLst>
            <pc:docMk/>
            <pc:sldMk cId="1429469458" sldId="296"/>
            <ac:picMk id="2050" creationId="{F314DEEF-27B8-4CD7-ABBE-296228F17B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C#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/>
              <a:t>Spring 2021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dirty="0"/>
              <a:t>Example C# program</a:t>
            </a:r>
          </a:p>
          <a:p>
            <a:r>
              <a:rPr lang="en-US" b="1" dirty="0"/>
              <a:t>Rules vs. Conventions of C#</a:t>
            </a:r>
          </a:p>
          <a:p>
            <a:r>
              <a:rPr lang="en-US" dirty="0"/>
              <a:t>Reserved words and identifiers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5295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962C-F6D0-4767-AB71-64D50B3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C#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D816-D322-4E66-87AA-20B6A37D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statement</a:t>
            </a:r>
            <a:r>
              <a:rPr lang="en-US" dirty="0"/>
              <a:t> must end in a semicolon 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r>
              <a:rPr lang="en-US" dirty="0"/>
              <a:t>Class and method declarations are not statements – they contain statements</a:t>
            </a:r>
          </a:p>
          <a:p>
            <a:r>
              <a:rPr lang="en-US" dirty="0"/>
              <a:t>All words are case-sensitive</a:t>
            </a:r>
          </a:p>
          <a:p>
            <a:pPr lvl="1"/>
            <a:r>
              <a:rPr lang="en-US" dirty="0"/>
              <a:t>A class named </a:t>
            </a:r>
            <a:r>
              <a:rPr lang="en-US" dirty="0">
                <a:latin typeface="Consolas" panose="020B0609020204030204" pitchFamily="49" charset="0"/>
              </a:rPr>
              <a:t>welcome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the same as one named </a:t>
            </a:r>
            <a:r>
              <a:rPr lang="en-US" dirty="0">
                <a:latin typeface="Consolas" panose="020B0609020204030204" pitchFamily="49" charset="0"/>
              </a:rPr>
              <a:t>Welcome</a:t>
            </a:r>
          </a:p>
          <a:p>
            <a:r>
              <a:rPr lang="en-US" dirty="0"/>
              <a:t>Braces </a:t>
            </a:r>
            <a:r>
              <a:rPr lang="en-US" dirty="0">
                <a:latin typeface="Consolas" panose="020B0609020204030204" pitchFamily="49" charset="0"/>
              </a:rPr>
              <a:t>{ }</a:t>
            </a:r>
            <a:r>
              <a:rPr lang="en-US" dirty="0"/>
              <a:t>  and parentheses </a:t>
            </a:r>
            <a:r>
              <a:rPr lang="en-US" dirty="0">
                <a:latin typeface="Consolas" panose="020B0609020204030204" pitchFamily="49" charset="0"/>
              </a:rPr>
              <a:t>( )</a:t>
            </a:r>
            <a:r>
              <a:rPr lang="en-US" dirty="0"/>
              <a:t> must be matched</a:t>
            </a:r>
          </a:p>
          <a:p>
            <a:pPr lvl="1"/>
            <a:r>
              <a:rPr lang="en-US" dirty="0"/>
              <a:t>Finish what you start: once you start a class definition with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, you must end it with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9CDD1-37CC-41BF-A41B-59D41FBB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69314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84BD-F758-4547-AF6E-E23BF5C3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C#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4734-D2F9-4D63-BADA-A2C2D771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876800"/>
          </a:xfrm>
        </p:spPr>
        <p:txBody>
          <a:bodyPr>
            <a:normAutofit/>
          </a:bodyPr>
          <a:lstStyle/>
          <a:p>
            <a:r>
              <a:rPr lang="en-US" dirty="0"/>
              <a:t>Whitespace – spaces, tabs, newlines – has (almost) no meaning</a:t>
            </a:r>
          </a:p>
          <a:p>
            <a:pPr lvl="1"/>
            <a:r>
              <a:rPr lang="en-US" b="1" dirty="0"/>
              <a:t>Unless</a:t>
            </a:r>
            <a:r>
              <a:rPr lang="en-US" dirty="0"/>
              <a:t> it is within string data, like 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"Welcome to PCP!"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have 1 space between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Note: Colors also don’t matter – they’re added by Visual Studio</a:t>
            </a:r>
          </a:p>
          <a:p>
            <a:r>
              <a:rPr lang="en-US" dirty="0"/>
              <a:t>All C# applications must have a method named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endParaRPr lang="en-US" dirty="0"/>
          </a:p>
          <a:p>
            <a:pPr lvl="1"/>
            <a:r>
              <a:rPr lang="en-US" dirty="0"/>
              <a:t>When the application starts,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 is the first code to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0C869-1575-42EF-AD73-A9EBE1B9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534357-8BCA-4BD4-9468-6039561494F9}"/>
              </a:ext>
            </a:extLst>
          </p:cNvPr>
          <p:cNvSpPr txBox="1">
            <a:spLocks/>
          </p:cNvSpPr>
          <p:nvPr/>
        </p:nvSpPr>
        <p:spPr>
          <a:xfrm>
            <a:off x="1370012" y="3136474"/>
            <a:ext cx="67056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121893" tIns="60947" rIns="121893" bIns="60947" rtlCol="0">
            <a:normAutofit/>
          </a:bodyPr>
          <a:lstStyle>
            <a:lvl1pPr marL="457101" indent="-457101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1pPr>
            <a:lvl2pPr marL="990385" indent="-380917" algn="l" defTabSz="1218936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2pPr>
            <a:lvl3pPr marL="1523669" indent="-304735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3pPr>
            <a:lvl4pPr marL="2133139" indent="-304735" algn="l" defTabSz="1218936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1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4pPr>
            <a:lvl5pPr marL="2742605" indent="-304735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5pPr>
            <a:lvl6pPr marL="3352073" indent="-304735" algn="l" defTabSz="1218936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961541" indent="-304735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4571009" indent="-304735" algn="l" defTabSz="1218936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5180477" indent="-304735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System;</a:t>
            </a:r>
            <a:r>
              <a:rPr lang="en-US" sz="2000" dirty="0" err="1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"Welcome to PCP!"</a:t>
            </a:r>
            <a:r>
              <a:rPr lang="en-US" sz="2000" dirty="0">
                <a:latin typeface="Consolas" panose="020B0609020204030204" pitchFamily="49" charset="0"/>
              </a:rPr>
              <a:t>);}}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E2275-0C87-4585-B6E6-47A34CC6E171}"/>
              </a:ext>
            </a:extLst>
          </p:cNvPr>
          <p:cNvSpPr txBox="1"/>
          <p:nvPr/>
        </p:nvSpPr>
        <p:spPr>
          <a:xfrm>
            <a:off x="8761412" y="2819400"/>
            <a:ext cx="230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program as before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C96F1-0CFA-4BE3-90D5-47E89675F8D1}"/>
              </a:ext>
            </a:extLst>
          </p:cNvPr>
          <p:cNvCxnSpPr>
            <a:stCxn id="6" idx="1"/>
          </p:cNvCxnSpPr>
          <p:nvPr/>
        </p:nvCxnSpPr>
        <p:spPr>
          <a:xfrm flipH="1">
            <a:off x="7694612" y="3234899"/>
            <a:ext cx="1066800" cy="194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7B3B-E58C-4A3F-B0CE-98CC0A11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BA4A-67DE-435C-A53E-ACC905BA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enforced by compiler, but expected by humans</a:t>
            </a:r>
          </a:p>
          <a:p>
            <a:r>
              <a:rPr lang="en-US" dirty="0"/>
              <a:t>Indentation: Each time you start a block with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, indent 4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FC66C-28D0-48D0-AB5C-0C1F8498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3FA69-4CE1-4C74-A9AA-7EE1E7891374}"/>
              </a:ext>
            </a:extLst>
          </p:cNvPr>
          <p:cNvSpPr txBox="1"/>
          <p:nvPr/>
        </p:nvSpPr>
        <p:spPr>
          <a:xfrm>
            <a:off x="4951412" y="2833082"/>
            <a:ext cx="6532558" cy="302063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"Welcome to PCP!"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622062-C1D2-4B54-A4DF-4D35C3D67C49}"/>
              </a:ext>
            </a:extLst>
          </p:cNvPr>
          <p:cNvCxnSpPr/>
          <p:nvPr/>
        </p:nvCxnSpPr>
        <p:spPr>
          <a:xfrm>
            <a:off x="4341812" y="3823261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48BA89-E8BA-4BFD-8762-C558CBE26BFA}"/>
              </a:ext>
            </a:extLst>
          </p:cNvPr>
          <p:cNvSpPr txBox="1"/>
          <p:nvPr/>
        </p:nvSpPr>
        <p:spPr>
          <a:xfrm>
            <a:off x="1008848" y="3622459"/>
            <a:ext cx="3332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Inside class definition: Indent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E6717-D884-493C-8332-F2E27248FDC7}"/>
              </a:ext>
            </a:extLst>
          </p:cNvPr>
          <p:cNvSpPr txBox="1"/>
          <p:nvPr/>
        </p:nvSpPr>
        <p:spPr>
          <a:xfrm>
            <a:off x="557252" y="2995952"/>
            <a:ext cx="3876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Beginning of class-definition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26CC7-03A4-41D3-809C-7028488D71FA}"/>
              </a:ext>
            </a:extLst>
          </p:cNvPr>
          <p:cNvSpPr txBox="1"/>
          <p:nvPr/>
        </p:nvSpPr>
        <p:spPr>
          <a:xfrm>
            <a:off x="131153" y="3986131"/>
            <a:ext cx="42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Beginning of method-definition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09567F-3B29-4D41-B15C-7209BD9AE0C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33634" y="3196007"/>
            <a:ext cx="593978" cy="23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89D734-F053-4A9D-B79D-CBE61AE010C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47372" y="4186186"/>
            <a:ext cx="1213640" cy="4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3E766-7EC7-4549-8E76-5B321A826BE1}"/>
              </a:ext>
            </a:extLst>
          </p:cNvPr>
          <p:cNvSpPr txBox="1"/>
          <p:nvPr/>
        </p:nvSpPr>
        <p:spPr>
          <a:xfrm>
            <a:off x="1230682" y="4380444"/>
            <a:ext cx="367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Inside method definition: Indent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5004E7-C15C-4B3A-A1A0-A0C6673C429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903482" y="4576751"/>
            <a:ext cx="1190930" cy="3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4B086B-F833-43B0-9C9B-5B9F32AE6E50}"/>
              </a:ext>
            </a:extLst>
          </p:cNvPr>
          <p:cNvSpPr txBox="1"/>
          <p:nvPr/>
        </p:nvSpPr>
        <p:spPr>
          <a:xfrm>
            <a:off x="836612" y="4724400"/>
            <a:ext cx="397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Next line stays at same indentation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98F46-A82B-4B40-8732-46491D8A997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813983" y="4918658"/>
            <a:ext cx="1280429" cy="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072FBA-7099-454C-B891-AF4FCD72F809}"/>
              </a:ext>
            </a:extLst>
          </p:cNvPr>
          <p:cNvSpPr txBox="1"/>
          <p:nvPr/>
        </p:nvSpPr>
        <p:spPr>
          <a:xfrm>
            <a:off x="0" y="5225227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 of method-definition block: un-indent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1B8E3E-BCAD-4D67-B113-1BD722D52610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701928" y="5287555"/>
            <a:ext cx="859084" cy="137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8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F66A-F803-4FDA-874F-6300CAC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7C38-7DBA-4E3E-A4C1-4B4A29C5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.cs file contains one class</a:t>
            </a:r>
          </a:p>
          <a:p>
            <a:r>
              <a:rPr lang="en-US" dirty="0"/>
              <a:t>The .cs file has the same name as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F67E5-A96C-4099-AFD2-198C7F45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72577-7A8F-4D02-88DA-E78D6203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2" y="2637815"/>
            <a:ext cx="5871840" cy="37185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FFBB4A-5E0A-4498-8A66-7148DB436F03}"/>
              </a:ext>
            </a:extLst>
          </p:cNvPr>
          <p:cNvCxnSpPr>
            <a:cxnSpLocks/>
          </p:cNvCxnSpPr>
          <p:nvPr/>
        </p:nvCxnSpPr>
        <p:spPr>
          <a:xfrm flipH="1">
            <a:off x="8111758" y="3295649"/>
            <a:ext cx="1295401" cy="266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808CAF-D0A1-4EA5-8A7A-AC7504F6B310}"/>
              </a:ext>
            </a:extLst>
          </p:cNvPr>
          <p:cNvSpPr txBox="1"/>
          <p:nvPr/>
        </p:nvSpPr>
        <p:spPr>
          <a:xfrm>
            <a:off x="9371012" y="2984947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A853D-2D84-48C0-8E49-1C54D74A9114}"/>
              </a:ext>
            </a:extLst>
          </p:cNvPr>
          <p:cNvSpPr txBox="1"/>
          <p:nvPr/>
        </p:nvSpPr>
        <p:spPr>
          <a:xfrm>
            <a:off x="608012" y="320040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8EC83D-2299-4D4B-B701-FB0305AAE345}"/>
              </a:ext>
            </a:extLst>
          </p:cNvPr>
          <p:cNvCxnSpPr>
            <a:stCxn id="13" idx="3"/>
          </p:cNvCxnSpPr>
          <p:nvPr/>
        </p:nvCxnSpPr>
        <p:spPr>
          <a:xfrm>
            <a:off x="2695443" y="3431233"/>
            <a:ext cx="1112969" cy="86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2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dirty="0"/>
              <a:t>Example C# program</a:t>
            </a:r>
          </a:p>
          <a:p>
            <a:r>
              <a:rPr lang="en-US" dirty="0"/>
              <a:t>Rules vs. Conventions of C#</a:t>
            </a:r>
          </a:p>
          <a:p>
            <a:r>
              <a:rPr lang="en-US" b="1" dirty="0"/>
              <a:t>Reserved words and identifiers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14312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767A-9E55-44C1-BCC4-9B9F9BFC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D1D8-1E82-4212-B8E3-AB81A5DA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in the language, colored blue by Visual Studio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used for one specific purpose; cannot be changed or re-used as a name for something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29538-1997-41FF-8FD7-9C09E5E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2C0BF-5976-4A36-8B4C-A582B54ED8B1}"/>
              </a:ext>
            </a:extLst>
          </p:cNvPr>
          <p:cNvSpPr txBox="1"/>
          <p:nvPr/>
        </p:nvSpPr>
        <p:spPr>
          <a:xfrm>
            <a:off x="1598612" y="1982244"/>
            <a:ext cx="17139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</a:t>
            </a:r>
          </a:p>
          <a:p>
            <a:r>
              <a:rPr lang="en-US" dirty="0">
                <a:latin typeface="Consolas" panose="020B0609020204030204" pitchFamily="49" charset="0"/>
              </a:rPr>
              <a:t>class</a:t>
            </a:r>
          </a:p>
          <a:p>
            <a:r>
              <a:rPr lang="en-US" dirty="0">
                <a:latin typeface="Consolas" panose="020B0609020204030204" pitchFamily="49" charset="0"/>
              </a:rPr>
              <a:t>public</a:t>
            </a:r>
          </a:p>
          <a:p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r>
              <a:rPr lang="en-US" dirty="0">
                <a:latin typeface="Consolas" panose="020B0609020204030204" pitchFamily="49" charset="0"/>
              </a:rPr>
              <a:t>namespace</a:t>
            </a:r>
          </a:p>
          <a:p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4C59D-93EE-4D1E-885E-9928EA1F900A}"/>
              </a:ext>
            </a:extLst>
          </p:cNvPr>
          <p:cNvSpPr txBox="1"/>
          <p:nvPr/>
        </p:nvSpPr>
        <p:spPr>
          <a:xfrm>
            <a:off x="4315731" y="1981200"/>
            <a:ext cx="1204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</a:p>
          <a:p>
            <a:r>
              <a:rPr lang="en-US" dirty="0">
                <a:latin typeface="Consolas" panose="020B0609020204030204" pitchFamily="49" charset="0"/>
              </a:rPr>
              <a:t>do</a:t>
            </a:r>
          </a:p>
          <a:p>
            <a:r>
              <a:rPr lang="en-US" dirty="0"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F14CA-4DA7-4207-85AC-6830A7A5DD8B}"/>
              </a:ext>
            </a:extLst>
          </p:cNvPr>
          <p:cNvSpPr txBox="1"/>
          <p:nvPr/>
        </p:nvSpPr>
        <p:spPr>
          <a:xfrm>
            <a:off x="6523095" y="1981200"/>
            <a:ext cx="10342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>
                <a:latin typeface="Consolas" panose="020B0609020204030204" pitchFamily="49" charset="0"/>
              </a:rPr>
              <a:t>byte</a:t>
            </a:r>
          </a:p>
          <a:p>
            <a:r>
              <a:rPr lang="en-US" dirty="0">
                <a:latin typeface="Consolas" panose="020B0609020204030204" pitchFamily="49" charset="0"/>
              </a:rPr>
              <a:t>short</a:t>
            </a:r>
          </a:p>
          <a:p>
            <a:r>
              <a:rPr lang="en-US" dirty="0">
                <a:latin typeface="Consolas" panose="020B0609020204030204" pitchFamily="49" charset="0"/>
              </a:rPr>
              <a:t>long</a:t>
            </a:r>
          </a:p>
          <a:p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64B12-0178-454D-8EF2-D04BA632F08A}"/>
              </a:ext>
            </a:extLst>
          </p:cNvPr>
          <p:cNvSpPr txBox="1"/>
          <p:nvPr/>
        </p:nvSpPr>
        <p:spPr>
          <a:xfrm>
            <a:off x="8560541" y="1981200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55060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ED4A-D5FA-4CC1-B48B-F851D729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9C9E-4B77-4C47-84F6-5B156F91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 programmer chooses</a:t>
            </a:r>
          </a:p>
          <a:p>
            <a:r>
              <a:rPr lang="en-US" dirty="0"/>
              <a:t>For classes, variables, methods, namespaces, etc.</a:t>
            </a:r>
          </a:p>
          <a:p>
            <a:r>
              <a:rPr lang="en-US" dirty="0"/>
              <a:t>Some have already been chosen by other programmers: System, Console, WriteLine…</a:t>
            </a:r>
          </a:p>
          <a:p>
            <a:r>
              <a:rPr lang="en-US" dirty="0"/>
              <a:t>Also colored by Visual Studio: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420D-AC92-4EED-8407-EF7C9099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5EA8A-228A-4593-A445-46C2E6C26A1D}"/>
              </a:ext>
            </a:extLst>
          </p:cNvPr>
          <p:cNvSpPr txBox="1"/>
          <p:nvPr/>
        </p:nvSpPr>
        <p:spPr>
          <a:xfrm>
            <a:off x="3732212" y="4347141"/>
            <a:ext cx="5545108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 void </a:t>
            </a:r>
            <a:r>
              <a:rPr lang="en-US" sz="20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C2759-1173-4DBE-BFB4-5F6D1AE8B046}"/>
              </a:ext>
            </a:extLst>
          </p:cNvPr>
          <p:cNvCxnSpPr>
            <a:cxnSpLocks/>
          </p:cNvCxnSpPr>
          <p:nvPr/>
        </p:nvCxnSpPr>
        <p:spPr>
          <a:xfrm flipH="1">
            <a:off x="5637212" y="4068611"/>
            <a:ext cx="1523639" cy="427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972F98-3D2D-4284-AC1B-8A7CFD3B0AA5}"/>
              </a:ext>
            </a:extLst>
          </p:cNvPr>
          <p:cNvSpPr txBox="1"/>
          <p:nvPr/>
        </p:nvSpPr>
        <p:spPr>
          <a:xfrm>
            <a:off x="7132123" y="3815321"/>
            <a:ext cx="16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FD64F-897B-4BA5-8F14-04003A2EC7EF}"/>
              </a:ext>
            </a:extLst>
          </p:cNvPr>
          <p:cNvCxnSpPr>
            <a:cxnSpLocks/>
          </p:cNvCxnSpPr>
          <p:nvPr/>
        </p:nvCxnSpPr>
        <p:spPr>
          <a:xfrm flipH="1">
            <a:off x="6323012" y="4299443"/>
            <a:ext cx="3220513" cy="729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01B6A8-6FBB-478A-B064-88992DC14A88}"/>
              </a:ext>
            </a:extLst>
          </p:cNvPr>
          <p:cNvSpPr txBox="1"/>
          <p:nvPr/>
        </p:nvSpPr>
        <p:spPr>
          <a:xfrm>
            <a:off x="9523148" y="4000732"/>
            <a:ext cx="206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820B9-FECA-4ED5-8103-AD41DE3532A3}"/>
              </a:ext>
            </a:extLst>
          </p:cNvPr>
          <p:cNvCxnSpPr>
            <a:cxnSpLocks/>
          </p:cNvCxnSpPr>
          <p:nvPr/>
        </p:nvCxnSpPr>
        <p:spPr>
          <a:xfrm>
            <a:off x="2817812" y="5562600"/>
            <a:ext cx="1447800" cy="198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40BB13-99A5-40A4-B444-DCC487D45101}"/>
              </a:ext>
            </a:extLst>
          </p:cNvPr>
          <p:cNvSpPr txBox="1"/>
          <p:nvPr/>
        </p:nvSpPr>
        <p:spPr>
          <a:xfrm>
            <a:off x="1198292" y="5299932"/>
            <a:ext cx="16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A5F49-2352-4A1A-A8AA-EA582871C76C}"/>
              </a:ext>
            </a:extLst>
          </p:cNvPr>
          <p:cNvCxnSpPr>
            <a:cxnSpLocks/>
          </p:cNvCxnSpPr>
          <p:nvPr/>
        </p:nvCxnSpPr>
        <p:spPr>
          <a:xfrm flipH="1">
            <a:off x="6504766" y="4299443"/>
            <a:ext cx="3038760" cy="1377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3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A58-0007-48CD-9673-8FC13D4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56A6-B00A-4426-B0D9-3997A480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not be a reserved word</a:t>
            </a:r>
          </a:p>
          <a:p>
            <a:r>
              <a:rPr lang="en-US" dirty="0"/>
              <a:t>Must contain only letters, numbers, and _ (underscore)</a:t>
            </a:r>
          </a:p>
          <a:p>
            <a:pPr lvl="1"/>
            <a:r>
              <a:rPr lang="en-US" dirty="0"/>
              <a:t>No spaces</a:t>
            </a:r>
          </a:p>
          <a:p>
            <a:r>
              <a:rPr lang="en-US" dirty="0"/>
              <a:t>Must not begin with a number</a:t>
            </a:r>
          </a:p>
          <a:p>
            <a:r>
              <a:rPr lang="en-US" dirty="0"/>
              <a:t>Remember: Case sensitive, like everything in C#</a:t>
            </a:r>
          </a:p>
          <a:p>
            <a:r>
              <a:rPr lang="en-US" dirty="0"/>
              <a:t>Are these valid identifiers?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 class1  class  </a:t>
            </a:r>
            <a:r>
              <a:rPr lang="en-US" dirty="0" err="1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thisClass</a:t>
            </a:r>
            <a:r>
              <a:rPr lang="en-US" dirty="0">
                <a:latin typeface="Consolas" panose="020B0609020204030204" pitchFamily="49" charset="0"/>
              </a:rPr>
              <a:t>  this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26EBC-0E40-4587-AA8F-0A57792F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066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4D19-0F2F-48D0-83FC-4DF0556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D1F9-5829-44D7-BBA4-6D6A6B55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descriptive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AudioFile</a:t>
            </a:r>
            <a:r>
              <a:rPr lang="en-US" dirty="0"/>
              <a:t> is a better class name than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r>
              <a:rPr lang="en-US" dirty="0"/>
              <a:t>Should be easy to read and type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ClAsS</a:t>
            </a:r>
            <a:r>
              <a:rPr lang="en-US" dirty="0"/>
              <a:t> is valid, but not a good idea</a:t>
            </a:r>
          </a:p>
          <a:p>
            <a:r>
              <a:rPr lang="en-US" dirty="0"/>
              <a:t>Multi-word names should use CamelCase</a:t>
            </a:r>
          </a:p>
          <a:p>
            <a:r>
              <a:rPr lang="en-US" dirty="0"/>
              <a:t>Class and method names should start with capitals: </a:t>
            </a:r>
            <a:r>
              <a:rPr lang="en-US" dirty="0" err="1">
                <a:latin typeface="Consolas" panose="020B0609020204030204" pitchFamily="49" charset="0"/>
              </a:rPr>
              <a:t>AudioFile</a:t>
            </a:r>
            <a:endParaRPr lang="en-US" dirty="0"/>
          </a:p>
          <a:p>
            <a:pPr lvl="1"/>
            <a:r>
              <a:rPr lang="en-US" dirty="0"/>
              <a:t>A.k.a. </a:t>
            </a:r>
            <a:r>
              <a:rPr lang="en-US" dirty="0" err="1"/>
              <a:t>UpperCamelCase</a:t>
            </a:r>
            <a:r>
              <a:rPr lang="en-US" dirty="0"/>
              <a:t> or </a:t>
            </a:r>
            <a:r>
              <a:rPr lang="en-US" dirty="0" err="1"/>
              <a:t>PascalCase</a:t>
            </a:r>
            <a:endParaRPr lang="en-US" dirty="0"/>
          </a:p>
          <a:p>
            <a:r>
              <a:rPr lang="en-US" dirty="0"/>
              <a:t>Variable names should start with lowercase: </a:t>
            </a:r>
            <a:r>
              <a:rPr lang="en-US" dirty="0" err="1">
                <a:latin typeface="Consolas" panose="020B0609020204030204" pitchFamily="49" charset="0"/>
              </a:rPr>
              <a:t>myFile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8A00C-A750-4CB1-8E27-F94E697C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2050" name="Picture 2" descr="CamelCase - Simple English Wikipedia, the free encyclopedia">
            <a:extLst>
              <a:ext uri="{FF2B5EF4-FFF2-40B4-BE49-F238E27FC236}">
                <a16:creationId xmlns:a16="http://schemas.microsoft.com/office/drawing/2014/main" id="{F314DEEF-27B8-4CD7-ABBE-296228F17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1445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dirty="0"/>
              <a:t>Example C# program</a:t>
            </a:r>
          </a:p>
          <a:p>
            <a:r>
              <a:rPr lang="en-US" dirty="0"/>
              <a:t>Rules vs. Conventions of C#</a:t>
            </a:r>
          </a:p>
          <a:p>
            <a:r>
              <a:rPr lang="en-US" dirty="0"/>
              <a:t>Reserved words and identifiers (preview of next week)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C50C-AB40-49BA-889C-56099FD7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C#: A Managed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53E4-D558-41F2-AE74-715FF474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371600"/>
            <a:ext cx="5029189" cy="4754564"/>
          </a:xfrm>
        </p:spPr>
        <p:txBody>
          <a:bodyPr>
            <a:normAutofit/>
          </a:bodyPr>
          <a:lstStyle/>
          <a:p>
            <a:r>
              <a:rPr lang="en-US" dirty="0"/>
              <a:t>More portable and safe than C or C++, older “unmanaged” languages</a:t>
            </a:r>
          </a:p>
          <a:p>
            <a:r>
              <a:rPr lang="en-US" dirty="0"/>
              <a:t>Similar to Java</a:t>
            </a:r>
          </a:p>
          <a:p>
            <a:pPr lvl="1"/>
            <a:r>
              <a:rPr lang="en-US" dirty="0"/>
              <a:t>JVM is the runtime for Java Bytecode, the IL</a:t>
            </a:r>
          </a:p>
          <a:p>
            <a:r>
              <a:rPr lang="en-US" dirty="0"/>
              <a:t>Comes with large standard library (.NET Framework)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81688-BB61-44A6-A6FF-8BBC2A40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E97E4-87C0-4B32-9BCE-4C8077E4BD71}"/>
              </a:ext>
            </a:extLst>
          </p:cNvPr>
          <p:cNvSpPr/>
          <p:nvPr/>
        </p:nvSpPr>
        <p:spPr>
          <a:xfrm>
            <a:off x="7732712" y="1429424"/>
            <a:ext cx="3238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onsolas" panose="020B0609020204030204" pitchFamily="49" charset="0"/>
              </a:rPr>
              <a:t>static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SayHi</a:t>
            </a:r>
            <a:r>
              <a:rPr lang="fr-F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</a:t>
            </a:r>
            <a:r>
              <a:rPr lang="fr-FR" sz="1600" dirty="0" err="1">
                <a:latin typeface="Consolas" panose="020B0609020204030204" pitchFamily="49" charset="0"/>
              </a:rPr>
              <a:t>Console.WriteLine</a:t>
            </a:r>
            <a:r>
              <a:rPr lang="fr-FR" sz="1600" dirty="0">
                <a:latin typeface="Consolas" panose="020B0609020204030204" pitchFamily="49" charset="0"/>
              </a:rPr>
              <a:t>("Hi");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4A7856-8A2E-429A-8560-8018C08B0642}"/>
              </a:ext>
            </a:extLst>
          </p:cNvPr>
          <p:cNvSpPr/>
          <p:nvPr/>
        </p:nvSpPr>
        <p:spPr>
          <a:xfrm>
            <a:off x="7942262" y="2428965"/>
            <a:ext cx="2819400" cy="5829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91E4C9-2DD1-4F5F-B6E1-9632779C771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351962" y="2191424"/>
            <a:ext cx="0" cy="23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9B50A1-65B3-450D-96DE-16B554F562B4}"/>
              </a:ext>
            </a:extLst>
          </p:cNvPr>
          <p:cNvSpPr txBox="1"/>
          <p:nvPr/>
        </p:nvSpPr>
        <p:spPr>
          <a:xfrm>
            <a:off x="5034537" y="1610369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High-level language: C#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CCF58-A09E-4C95-9159-33A0258519BF}"/>
              </a:ext>
            </a:extLst>
          </p:cNvPr>
          <p:cNvSpPr/>
          <p:nvPr/>
        </p:nvSpPr>
        <p:spPr>
          <a:xfrm>
            <a:off x="8132762" y="3263914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</a:rPr>
              <a:t>maxstack</a:t>
            </a:r>
            <a:r>
              <a:rPr lang="en-US" sz="1600" dirty="0">
                <a:latin typeface="Consolas" panose="020B0609020204030204" pitchFamily="49" charset="0"/>
              </a:rPr>
              <a:t> 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IL_0000: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IL_0001: </a:t>
            </a:r>
            <a:r>
              <a:rPr lang="en-US" sz="1600" dirty="0" err="1">
                <a:latin typeface="Consolas" panose="020B0609020204030204" pitchFamily="49" charset="0"/>
              </a:rPr>
              <a:t>ldstr</a:t>
            </a:r>
            <a:r>
              <a:rPr lang="en-US" sz="1600" dirty="0">
                <a:latin typeface="Consolas" panose="020B0609020204030204" pitchFamily="49" charset="0"/>
              </a:rPr>
              <a:t> "Hi"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7992E-BC5A-4125-A24B-81E8028E5D7D}"/>
              </a:ext>
            </a:extLst>
          </p:cNvPr>
          <p:cNvSpPr/>
          <p:nvPr/>
        </p:nvSpPr>
        <p:spPr>
          <a:xfrm>
            <a:off x="7942262" y="4277933"/>
            <a:ext cx="2819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 (CIL Interpreter)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21948-311B-4EA4-A472-3A6F02430829}"/>
              </a:ext>
            </a:extLst>
          </p:cNvPr>
          <p:cNvSpPr txBox="1"/>
          <p:nvPr/>
        </p:nvSpPr>
        <p:spPr>
          <a:xfrm>
            <a:off x="5180012" y="3297892"/>
            <a:ext cx="281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CIL (Common Intermediate Language)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B6B2D1-D8DF-4A56-9244-8239D3837A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351962" y="3011895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D7F1B5-CA75-4BE6-A76F-D027BE1344CB}"/>
              </a:ext>
            </a:extLst>
          </p:cNvPr>
          <p:cNvSpPr/>
          <p:nvPr/>
        </p:nvSpPr>
        <p:spPr>
          <a:xfrm>
            <a:off x="7008812" y="5432258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4F812C-F298-4929-B2AD-6241DA40675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351962" y="4025914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15E5E5-C1DE-4A09-BB30-A461D12F6283}"/>
              </a:ext>
            </a:extLst>
          </p:cNvPr>
          <p:cNvSpPr/>
          <p:nvPr/>
        </p:nvSpPr>
        <p:spPr>
          <a:xfrm>
            <a:off x="9629350" y="5429856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1100010011010011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0100011101011110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CAE6F2-0B80-41E6-AA55-88385251A49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8132762" y="5116133"/>
            <a:ext cx="1219200" cy="31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994261-BE82-4A0D-A80E-6A15410A58B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9351962" y="5116133"/>
            <a:ext cx="1401338" cy="313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D6CEDB-2C7B-48A0-BBD4-0004347BD594}"/>
              </a:ext>
            </a:extLst>
          </p:cNvPr>
          <p:cNvSpPr txBox="1"/>
          <p:nvPr/>
        </p:nvSpPr>
        <p:spPr>
          <a:xfrm>
            <a:off x="5064699" y="5447889"/>
            <a:ext cx="177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Machine code chunks</a:t>
            </a:r>
          </a:p>
        </p:txBody>
      </p:sp>
    </p:spTree>
    <p:extLst>
      <p:ext uri="{BB962C8B-B14F-4D97-AF65-F5344CB8AC3E}">
        <p14:creationId xmlns:p14="http://schemas.microsoft.com/office/powerpoint/2010/main" val="19098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159-1D84-41A9-9CB2-F88DBE94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C#: Widespread and Popular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D56BF6-3694-4334-A4B9-F29692C896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9600"/>
          <a:stretch/>
        </p:blipFill>
        <p:spPr>
          <a:xfrm>
            <a:off x="6780212" y="1927301"/>
            <a:ext cx="4350588" cy="39712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67B1-6463-4DEC-BDD9-D7AE411F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1A557-0660-4461-AE78-25267DB0B8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51780" y="1909465"/>
            <a:ext cx="4209232" cy="39734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676C84-ACAE-4D53-82D7-AD94D1BF34B5}"/>
              </a:ext>
            </a:extLst>
          </p:cNvPr>
          <p:cNvSpPr txBox="1"/>
          <p:nvPr/>
        </p:nvSpPr>
        <p:spPr>
          <a:xfrm>
            <a:off x="1579921" y="1447800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Used Languages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0DA5D-DFE5-4B5E-8CE9-64A3719B7EE4}"/>
              </a:ext>
            </a:extLst>
          </p:cNvPr>
          <p:cNvSpPr txBox="1"/>
          <p:nvPr/>
        </p:nvSpPr>
        <p:spPr>
          <a:xfrm>
            <a:off x="6707606" y="1487112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Used Libraries/Frameworks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29E11A-E51D-467D-811E-B12C91E2623A}"/>
              </a:ext>
            </a:extLst>
          </p:cNvPr>
          <p:cNvSpPr/>
          <p:nvPr/>
        </p:nvSpPr>
        <p:spPr>
          <a:xfrm>
            <a:off x="7466012" y="2172912"/>
            <a:ext cx="914400" cy="609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E29730-008B-442A-AD17-119C7F6D54BB}"/>
              </a:ext>
            </a:extLst>
          </p:cNvPr>
          <p:cNvCxnSpPr>
            <a:cxnSpLocks/>
          </p:cNvCxnSpPr>
          <p:nvPr/>
        </p:nvCxnSpPr>
        <p:spPr>
          <a:xfrm flipV="1">
            <a:off x="6707606" y="3468312"/>
            <a:ext cx="987006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F39F75-A874-444B-958A-8B85E1C38437}"/>
              </a:ext>
            </a:extLst>
          </p:cNvPr>
          <p:cNvSpPr txBox="1"/>
          <p:nvPr/>
        </p:nvSpPr>
        <p:spPr>
          <a:xfrm>
            <a:off x="5583377" y="3784220"/>
            <a:ext cx="1588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Written in C#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9B819C-B6C3-47E9-9864-566B16003BE8}"/>
              </a:ext>
            </a:extLst>
          </p:cNvPr>
          <p:cNvSpPr/>
          <p:nvPr/>
        </p:nvSpPr>
        <p:spPr>
          <a:xfrm>
            <a:off x="2418580" y="3207043"/>
            <a:ext cx="366141" cy="38433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55132-973F-4754-BD86-8B0BBF78A13D}"/>
              </a:ext>
            </a:extLst>
          </p:cNvPr>
          <p:cNvSpPr txBox="1"/>
          <p:nvPr/>
        </p:nvSpPr>
        <p:spPr>
          <a:xfrm>
            <a:off x="41806" y="1905380"/>
            <a:ext cx="2014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websites, not applications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56A944-0C82-40DB-99DE-EA2DEE723536}"/>
              </a:ext>
            </a:extLst>
          </p:cNvPr>
          <p:cNvCxnSpPr/>
          <p:nvPr/>
        </p:nvCxnSpPr>
        <p:spPr>
          <a:xfrm flipV="1">
            <a:off x="1674812" y="2151601"/>
            <a:ext cx="533400" cy="21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BEF2C-8906-475B-92E0-AB39BE71D2DB}"/>
              </a:ext>
            </a:extLst>
          </p:cNvPr>
          <p:cNvCxnSpPr/>
          <p:nvPr/>
        </p:nvCxnSpPr>
        <p:spPr>
          <a:xfrm>
            <a:off x="1674812" y="2172912"/>
            <a:ext cx="533400" cy="113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65A61C-E02F-4F0A-8CAC-0E86F6837D24}"/>
              </a:ext>
            </a:extLst>
          </p:cNvPr>
          <p:cNvSpPr txBox="1"/>
          <p:nvPr/>
        </p:nvSpPr>
        <p:spPr>
          <a:xfrm>
            <a:off x="3485364" y="5967975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Developer Survey 2020</a:t>
            </a:r>
          </a:p>
        </p:txBody>
      </p:sp>
    </p:spTree>
    <p:extLst>
      <p:ext uri="{BB962C8B-B14F-4D97-AF65-F5344CB8AC3E}">
        <p14:creationId xmlns:p14="http://schemas.microsoft.com/office/powerpoint/2010/main" val="381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DBDE-9117-4EFB-B9E1-3841276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#: Object-Oriented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62C2-B659-4D14-90C6-2B87BA23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Paradigms for programming languages: Functional, procedural, logical, object-oriented, event-based</a:t>
            </a:r>
          </a:p>
          <a:p>
            <a:pPr lvl="1"/>
            <a:r>
              <a:rPr lang="en-US" dirty="0"/>
              <a:t>Philosophies for organizing code and expressing ideas in code</a:t>
            </a:r>
          </a:p>
          <a:p>
            <a:r>
              <a:rPr lang="en-US" dirty="0"/>
              <a:t>C# is primarily object-oriented</a:t>
            </a:r>
          </a:p>
          <a:p>
            <a:r>
              <a:rPr lang="en-US" dirty="0"/>
              <a:t>Program mostly consists of </a:t>
            </a:r>
            <a:r>
              <a:rPr lang="en-US" i="1" dirty="0"/>
              <a:t>objects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reusable modules of code</a:t>
            </a:r>
            <a:endParaRPr lang="en-US" i="1" dirty="0"/>
          </a:p>
          <a:p>
            <a:pPr lvl="1"/>
            <a:r>
              <a:rPr lang="en-US" dirty="0"/>
              <a:t>Set of data (attributes) </a:t>
            </a:r>
          </a:p>
          <a:p>
            <a:pPr lvl="1"/>
            <a:r>
              <a:rPr lang="en-US" dirty="0"/>
              <a:t>Functions related to that data (methods)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63EAD-86EA-41F6-AD58-67058D1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36460-36E0-4C03-A747-D4C4E57EEE1E}"/>
              </a:ext>
            </a:extLst>
          </p:cNvPr>
          <p:cNvSpPr/>
          <p:nvPr/>
        </p:nvSpPr>
        <p:spPr>
          <a:xfrm>
            <a:off x="8266112" y="3545802"/>
            <a:ext cx="3429000" cy="258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151E8-67F0-4613-A642-22E57FC62AD6}"/>
              </a:ext>
            </a:extLst>
          </p:cNvPr>
          <p:cNvSpPr/>
          <p:nvPr/>
        </p:nvSpPr>
        <p:spPr>
          <a:xfrm>
            <a:off x="8380412" y="4079309"/>
            <a:ext cx="3200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(attributes, state)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41218-EBBA-4EE7-8EB2-BAC9E3986A29}"/>
              </a:ext>
            </a:extLst>
          </p:cNvPr>
          <p:cNvSpPr/>
          <p:nvPr/>
        </p:nvSpPr>
        <p:spPr>
          <a:xfrm>
            <a:off x="8380412" y="4901307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3344E-DA85-496C-BF7C-C9DE3E95898E}"/>
              </a:ext>
            </a:extLst>
          </p:cNvPr>
          <p:cNvSpPr/>
          <p:nvPr/>
        </p:nvSpPr>
        <p:spPr>
          <a:xfrm>
            <a:off x="8380412" y="5475961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</p:spTree>
    <p:extLst>
      <p:ext uri="{BB962C8B-B14F-4D97-AF65-F5344CB8AC3E}">
        <p14:creationId xmlns:p14="http://schemas.microsoft.com/office/powerpoint/2010/main" val="24220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FDD3-325B-478E-AE60-AE18C24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D253-D449-430E-8B9C-4BC5D944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229599" cy="4984752"/>
          </a:xfrm>
        </p:spPr>
        <p:txBody>
          <a:bodyPr/>
          <a:lstStyle/>
          <a:p>
            <a:r>
              <a:rPr lang="en-US" dirty="0"/>
              <a:t>Class = blueprint, template for object</a:t>
            </a:r>
          </a:p>
          <a:p>
            <a:pPr lvl="1"/>
            <a:r>
              <a:rPr lang="en-US" dirty="0"/>
              <a:t>Code that describes an object</a:t>
            </a:r>
          </a:p>
          <a:p>
            <a:r>
              <a:rPr lang="en-US" dirty="0"/>
              <a:t>Object = single instance of class</a:t>
            </a:r>
          </a:p>
          <a:p>
            <a:pPr lvl="1"/>
            <a:r>
              <a:rPr lang="en-US" dirty="0"/>
              <a:t>Running code, with specific values/state</a:t>
            </a:r>
          </a:p>
          <a:p>
            <a:pPr lvl="1"/>
            <a:r>
              <a:rPr lang="en-US" dirty="0"/>
              <a:t>Each object is a “copy” of the class</a:t>
            </a:r>
          </a:p>
          <a:p>
            <a:r>
              <a:rPr lang="en-US" dirty="0"/>
              <a:t>Method = function that modifies object</a:t>
            </a:r>
          </a:p>
          <a:p>
            <a:pPr lvl="1"/>
            <a:r>
              <a:rPr lang="en-US" dirty="0"/>
              <a:t>Defined in class, but executed on specific object (usually)</a:t>
            </a:r>
          </a:p>
          <a:p>
            <a:r>
              <a:rPr lang="en-US" dirty="0"/>
              <a:t>Attribute = data stored in object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3BA97-FF2C-4C58-9D1D-12B66B5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1026" name="Picture 2" descr="DeLorean BluePrint">
            <a:extLst>
              <a:ext uri="{FF2B5EF4-FFF2-40B4-BE49-F238E27FC236}">
                <a16:creationId xmlns:a16="http://schemas.microsoft.com/office/drawing/2014/main" id="{B2B56DD3-C94E-42CD-9C20-9D6AD318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423987"/>
            <a:ext cx="327695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DMC DeLorean: The Car Behind The Madness">
            <a:extLst>
              <a:ext uri="{FF2B5EF4-FFF2-40B4-BE49-F238E27FC236}">
                <a16:creationId xmlns:a16="http://schemas.microsoft.com/office/drawing/2014/main" id="{2E924A18-507A-470B-957A-6708046F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3868"/>
            <a:ext cx="3215351" cy="18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3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C4A-5234-4715-B5FE-9AFAB5F2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B0-47E3-4697-8FEA-70B4A39E7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Audio object: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Sound data</a:t>
            </a:r>
          </a:p>
          <a:p>
            <a:pPr lvl="1"/>
            <a:r>
              <a:rPr lang="en-US" dirty="0"/>
              <a:t>Current playback position</a:t>
            </a:r>
          </a:p>
          <a:p>
            <a:pPr lvl="1"/>
            <a:r>
              <a:rPr lang="en-US" dirty="0"/>
              <a:t>Target playback device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Play, pause, stop</a:t>
            </a:r>
          </a:p>
          <a:p>
            <a:pPr lvl="1"/>
            <a:r>
              <a:rPr lang="en-US" dirty="0"/>
              <a:t>Fast forward, rewind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A67EC-75AC-4596-AF36-5CC91716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EA417F-7372-4A3F-AE36-E879E69178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Car object: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Engine status (off, idle, accelerating)</a:t>
            </a:r>
          </a:p>
          <a:p>
            <a:pPr lvl="1"/>
            <a:r>
              <a:rPr lang="en-US" dirty="0"/>
              <a:t>Transmission/gear position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Press/release pedals</a:t>
            </a:r>
          </a:p>
          <a:p>
            <a:pPr lvl="1"/>
            <a:r>
              <a:rPr lang="en-US" dirty="0"/>
              <a:t>Turn steering wheel</a:t>
            </a:r>
          </a:p>
          <a:p>
            <a:pPr lvl="1"/>
            <a:r>
              <a:rPr lang="en-US" dirty="0"/>
              <a:t>Shift transmission</a:t>
            </a:r>
          </a:p>
        </p:txBody>
      </p:sp>
    </p:spTree>
    <p:extLst>
      <p:ext uri="{BB962C8B-B14F-4D97-AF65-F5344CB8AC3E}">
        <p14:creationId xmlns:p14="http://schemas.microsoft.com/office/powerpoint/2010/main" val="33713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b="1" dirty="0"/>
              <a:t>Example C# program</a:t>
            </a:r>
          </a:p>
          <a:p>
            <a:r>
              <a:rPr lang="en-US" dirty="0"/>
              <a:t>Rules vs. Conventions of C#</a:t>
            </a:r>
          </a:p>
          <a:p>
            <a:r>
              <a:rPr lang="en-US" dirty="0"/>
              <a:t>Reserved words and identifiers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7845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849E-91AF-45B2-B3D4-C3338725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86F9-04AE-4545-8B56-9FA89FB4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288" y="1371600"/>
            <a:ext cx="6629399" cy="4754564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Hello!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99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sz="31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sz="31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"Welcome to PCP!"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This is a multi-line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comment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DEDD4-8774-4884-AD9C-AA4D3D24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F5FE4D-7B9B-4123-934A-5963E77097E3}"/>
              </a:ext>
            </a:extLst>
          </p:cNvPr>
          <p:cNvCxnSpPr>
            <a:cxnSpLocks/>
          </p:cNvCxnSpPr>
          <p:nvPr/>
        </p:nvCxnSpPr>
        <p:spPr>
          <a:xfrm flipH="1">
            <a:off x="9371012" y="388620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7097BA-E2CC-4CD9-9E2D-92EFB060A61D}"/>
              </a:ext>
            </a:extLst>
          </p:cNvPr>
          <p:cNvSpPr txBox="1"/>
          <p:nvPr/>
        </p:nvSpPr>
        <p:spPr>
          <a:xfrm>
            <a:off x="9980612" y="3527484"/>
            <a:ext cx="224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 ends in semicolon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B8716F-D6E7-4B9F-B165-B188F0CA9EE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33488" y="1195328"/>
            <a:ext cx="3122696" cy="328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8C319-F82A-4324-A702-6E9283D84188}"/>
              </a:ext>
            </a:extLst>
          </p:cNvPr>
          <p:cNvSpPr txBox="1"/>
          <p:nvPr/>
        </p:nvSpPr>
        <p:spPr>
          <a:xfrm>
            <a:off x="7656184" y="964495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Single-line comment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1153F-6D47-4CE3-A330-1DA835B734DD}"/>
              </a:ext>
            </a:extLst>
          </p:cNvPr>
          <p:cNvSpPr txBox="1"/>
          <p:nvPr/>
        </p:nvSpPr>
        <p:spPr>
          <a:xfrm>
            <a:off x="8083273" y="1562968"/>
            <a:ext cx="373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code definitions in the </a:t>
            </a:r>
            <a:r>
              <a:rPr lang="en-US" b="1" dirty="0"/>
              <a:t>namespace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86BD05-95A8-4C63-A255-4BECD19E2ECF}"/>
              </a:ext>
            </a:extLst>
          </p:cNvPr>
          <p:cNvCxnSpPr>
            <a:cxnSpLocks/>
          </p:cNvCxnSpPr>
          <p:nvPr/>
        </p:nvCxnSpPr>
        <p:spPr>
          <a:xfrm flipH="1">
            <a:off x="5066888" y="1981200"/>
            <a:ext cx="3016385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430F2-B429-422F-9A73-9989CFF16C04}"/>
              </a:ext>
            </a:extLst>
          </p:cNvPr>
          <p:cNvSpPr txBox="1"/>
          <p:nvPr/>
        </p:nvSpPr>
        <p:spPr>
          <a:xfrm>
            <a:off x="1579744" y="339392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Method declaration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FD8FC34E-3327-4328-815B-7739190BA245}"/>
              </a:ext>
            </a:extLst>
          </p:cNvPr>
          <p:cNvSpPr/>
          <p:nvPr/>
        </p:nvSpPr>
        <p:spPr>
          <a:xfrm>
            <a:off x="1579744" y="2514600"/>
            <a:ext cx="1353544" cy="2209800"/>
          </a:xfrm>
          <a:prstGeom prst="leftBracket">
            <a:avLst>
              <a:gd name="adj" fmla="val 16391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8B339-2E2F-460D-967D-42AE43D10B21}"/>
              </a:ext>
            </a:extLst>
          </p:cNvPr>
          <p:cNvSpPr txBox="1"/>
          <p:nvPr/>
        </p:nvSpPr>
        <p:spPr>
          <a:xfrm>
            <a:off x="-69355" y="3178314"/>
            <a:ext cx="1667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Class declaration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445F0-CFF0-4D50-8F93-B13FAB201E8E}"/>
              </a:ext>
            </a:extLst>
          </p:cNvPr>
          <p:cNvSpPr txBox="1"/>
          <p:nvPr/>
        </p:nvSpPr>
        <p:spPr>
          <a:xfrm>
            <a:off x="6057488" y="2338179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1A088D-8EA3-47C0-9735-B61A3048AB93}"/>
              </a:ext>
            </a:extLst>
          </p:cNvPr>
          <p:cNvCxnSpPr>
            <a:cxnSpLocks/>
          </p:cNvCxnSpPr>
          <p:nvPr/>
        </p:nvCxnSpPr>
        <p:spPr>
          <a:xfrm flipH="1">
            <a:off x="5169322" y="2569011"/>
            <a:ext cx="88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2984F7-8C5A-4A9A-8D70-FBDC26485098}"/>
              </a:ext>
            </a:extLst>
          </p:cNvPr>
          <p:cNvSpPr txBox="1"/>
          <p:nvPr/>
        </p:nvSpPr>
        <p:spPr>
          <a:xfrm>
            <a:off x="4752340" y="45327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DFDAC08A-2929-4525-98EE-2E7EB29D8C5C}"/>
              </a:ext>
            </a:extLst>
          </p:cNvPr>
          <p:cNvSpPr/>
          <p:nvPr/>
        </p:nvSpPr>
        <p:spPr>
          <a:xfrm>
            <a:off x="3027544" y="3200402"/>
            <a:ext cx="220167" cy="1140253"/>
          </a:xfrm>
          <a:prstGeom prst="leftBracket">
            <a:avLst>
              <a:gd name="adj" fmla="val 53453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7A38FE-2C57-4A19-B755-A2CA60F8FE0A}"/>
              </a:ext>
            </a:extLst>
          </p:cNvPr>
          <p:cNvCxnSpPr>
            <a:cxnSpLocks/>
          </p:cNvCxnSpPr>
          <p:nvPr/>
        </p:nvCxnSpPr>
        <p:spPr>
          <a:xfrm flipV="1">
            <a:off x="5447888" y="4101806"/>
            <a:ext cx="265524" cy="49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644F21-85D8-4F86-9C37-A6C0FE6C1E69}"/>
              </a:ext>
            </a:extLst>
          </p:cNvPr>
          <p:cNvSpPr txBox="1"/>
          <p:nvPr/>
        </p:nvSpPr>
        <p:spPr>
          <a:xfrm>
            <a:off x="7432674" y="2638663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F0EBD8-0D22-4297-9909-104E787C46A7}"/>
              </a:ext>
            </a:extLst>
          </p:cNvPr>
          <p:cNvCxnSpPr>
            <a:cxnSpLocks/>
          </p:cNvCxnSpPr>
          <p:nvPr/>
        </p:nvCxnSpPr>
        <p:spPr>
          <a:xfrm flipH="1">
            <a:off x="5713412" y="2854965"/>
            <a:ext cx="1752600" cy="243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596A26-D70F-4B84-8F3F-DDD28A774980}"/>
              </a:ext>
            </a:extLst>
          </p:cNvPr>
          <p:cNvSpPr txBox="1"/>
          <p:nvPr/>
        </p:nvSpPr>
        <p:spPr>
          <a:xfrm>
            <a:off x="6787387" y="4493068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 to </a:t>
            </a:r>
            <a:r>
              <a:rPr lang="en-US" dirty="0">
                <a:latin typeface="Consolas" panose="020B0609020204030204" pitchFamily="49" charset="0"/>
              </a:rPr>
              <a:t>WriteLine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4A6FF8-4EEC-4EEC-8175-21579299F6A2}"/>
              </a:ext>
            </a:extLst>
          </p:cNvPr>
          <p:cNvCxnSpPr>
            <a:cxnSpLocks/>
          </p:cNvCxnSpPr>
          <p:nvPr/>
        </p:nvCxnSpPr>
        <p:spPr>
          <a:xfrm flipH="1" flipV="1">
            <a:off x="7610580" y="4101806"/>
            <a:ext cx="91208" cy="498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C6F10E-270A-4EDE-9FF6-00FF4D1F466E}"/>
              </a:ext>
            </a:extLst>
          </p:cNvPr>
          <p:cNvSpPr txBox="1"/>
          <p:nvPr/>
        </p:nvSpPr>
        <p:spPr>
          <a:xfrm>
            <a:off x="6556374" y="5403836"/>
            <a:ext cx="504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content of program: One action, print a line of text to the console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8E1A3A-8D0D-4612-BDFE-686BF308D909}"/>
              </a:ext>
            </a:extLst>
          </p:cNvPr>
          <p:cNvCxnSpPr/>
          <p:nvPr/>
        </p:nvCxnSpPr>
        <p:spPr>
          <a:xfrm flipH="1" flipV="1">
            <a:off x="6399212" y="4100427"/>
            <a:ext cx="388175" cy="138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7A8207-8D31-408A-B210-F9BEF8412E64}"/>
              </a:ext>
            </a:extLst>
          </p:cNvPr>
          <p:cNvSpPr txBox="1"/>
          <p:nvPr/>
        </p:nvSpPr>
        <p:spPr>
          <a:xfrm>
            <a:off x="3727575" y="4493067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1EAB56-170A-42FD-9D19-F5EA88469E60}"/>
              </a:ext>
            </a:extLst>
          </p:cNvPr>
          <p:cNvCxnSpPr/>
          <p:nvPr/>
        </p:nvCxnSpPr>
        <p:spPr>
          <a:xfrm flipV="1">
            <a:off x="4209114" y="4100427"/>
            <a:ext cx="153522" cy="499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7" grpId="0"/>
      <p:bldP spid="21" grpId="0" animBg="1"/>
      <p:bldP spid="22" grpId="0"/>
      <p:bldP spid="23" grpId="0"/>
      <p:bldP spid="28" grpId="0"/>
      <p:bldP spid="29" grpId="0" animBg="1"/>
      <p:bldP spid="33" grpId="0"/>
      <p:bldP spid="37" grpId="0"/>
      <p:bldP spid="41" grpId="0"/>
      <p:bldP spid="41" grpId="1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16656</TotalTime>
  <Words>1040</Words>
  <Application>Microsoft Office PowerPoint</Application>
  <PresentationFormat>Custom</PresentationFormat>
  <Paragraphs>231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C# Fundamentals</vt:lpstr>
      <vt:lpstr>Outline</vt:lpstr>
      <vt:lpstr>C#: A Managed Language</vt:lpstr>
      <vt:lpstr>C#: Widespread and Popular</vt:lpstr>
      <vt:lpstr>C#: Object-Oriented</vt:lpstr>
      <vt:lpstr>Object Terminology</vt:lpstr>
      <vt:lpstr>Object Examples</vt:lpstr>
      <vt:lpstr>Outline</vt:lpstr>
      <vt:lpstr>A Simple Program</vt:lpstr>
      <vt:lpstr>Outline</vt:lpstr>
      <vt:lpstr>Basic C# Syntax Rules</vt:lpstr>
      <vt:lpstr>More C# Rules</vt:lpstr>
      <vt:lpstr>C# Conventions</vt:lpstr>
      <vt:lpstr>C# Conventions</vt:lpstr>
      <vt:lpstr>Outline</vt:lpstr>
      <vt:lpstr>Reserved Words in C#</vt:lpstr>
      <vt:lpstr>Identifiers in C#</vt:lpstr>
      <vt:lpstr>Identifier Rules</vt:lpstr>
      <vt:lpstr>Identifier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Introduction</dc:title>
  <dc:creator>Edward Tremel</dc:creator>
  <cp:lastModifiedBy>Edward Tremel</cp:lastModifiedBy>
  <cp:revision>162</cp:revision>
  <dcterms:created xsi:type="dcterms:W3CDTF">2020-06-08T19:15:40Z</dcterms:created>
  <dcterms:modified xsi:type="dcterms:W3CDTF">2021-02-15T14:57:24Z</dcterms:modified>
</cp:coreProperties>
</file>