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312" r:id="rId4"/>
    <p:sldId id="308" r:id="rId5"/>
    <p:sldId id="309" r:id="rId6"/>
    <p:sldId id="310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99CC00"/>
    <a:srgbClr val="0099FF"/>
    <a:srgbClr val="B5CEA8"/>
    <a:srgbClr val="66CC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F174D-2435-48B4-AAC8-48E4FF56742C}" v="1085" dt="2021-01-25T03:06:03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A36F174D-2435-48B4-AAC8-48E4FF56742C}"/>
    <pc:docChg chg="undo redo custSel addSld delSld modSld sldOrd">
      <pc:chgData name="Edward Tremel" userId="99c4cb7793acbe54" providerId="LiveId" clId="{A36F174D-2435-48B4-AAC8-48E4FF56742C}" dt="2021-01-26T05:59:56.884" v="5719" actId="313"/>
      <pc:docMkLst>
        <pc:docMk/>
      </pc:docMkLst>
      <pc:sldChg chg="modSp mod">
        <pc:chgData name="Edward Tremel" userId="99c4cb7793acbe54" providerId="LiveId" clId="{A36F174D-2435-48B4-AAC8-48E4FF56742C}" dt="2021-01-23T19:33:26.520" v="26" actId="20577"/>
        <pc:sldMkLst>
          <pc:docMk/>
          <pc:sldMk cId="1341984711" sldId="256"/>
        </pc:sldMkLst>
        <pc:spChg chg="mod">
          <ac:chgData name="Edward Tremel" userId="99c4cb7793acbe54" providerId="LiveId" clId="{A36F174D-2435-48B4-AAC8-48E4FF56742C}" dt="2021-01-23T19:33:26.520" v="26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A36F174D-2435-48B4-AAC8-48E4FF56742C}" dt="2021-01-25T01:46:16.594" v="2809" actId="20577"/>
        <pc:sldMkLst>
          <pc:docMk/>
          <pc:sldMk cId="2425262121" sldId="279"/>
        </pc:sldMkLst>
        <pc:spChg chg="mod">
          <ac:chgData name="Edward Tremel" userId="99c4cb7793acbe54" providerId="LiveId" clId="{A36F174D-2435-48B4-AAC8-48E4FF56742C}" dt="2021-01-25T01:46:16.594" v="280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550604236" sldId="29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719532866" sldId="29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106690024" sldId="29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429469458" sldId="296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84635892" sldId="297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233256149" sldId="298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896583984" sldId="299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655270565" sldId="300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093772760" sldId="301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97647016" sldId="302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3387613" sldId="30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2023745" sldId="30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601247317" sldId="30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392514109" sldId="306"/>
        </pc:sldMkLst>
      </pc:sldChg>
      <pc:sldChg chg="modSp add del mod">
        <pc:chgData name="Edward Tremel" userId="99c4cb7793acbe54" providerId="LiveId" clId="{A36F174D-2435-48B4-AAC8-48E4FF56742C}" dt="2021-01-25T03:05:37.762" v="5685" actId="20577"/>
        <pc:sldMkLst>
          <pc:docMk/>
          <pc:sldMk cId="3269551730" sldId="307"/>
        </pc:sldMkLst>
        <pc:spChg chg="mod">
          <ac:chgData name="Edward Tremel" userId="99c4cb7793acbe54" providerId="LiveId" clId="{A36F174D-2435-48B4-AAC8-48E4FF56742C}" dt="2021-01-25T03:05:37.762" v="5685" actId="20577"/>
          <ac:spMkLst>
            <pc:docMk/>
            <pc:sldMk cId="3269551730" sldId="307"/>
            <ac:spMk id="3" creationId="{5F22BBD3-BB03-4778-A5DD-D18EA517066E}"/>
          </ac:spMkLst>
        </pc:spChg>
      </pc:sldChg>
      <pc:sldChg chg="modSp new mod">
        <pc:chgData name="Edward Tremel" userId="99c4cb7793acbe54" providerId="LiveId" clId="{A36F174D-2435-48B4-AAC8-48E4FF56742C}" dt="2021-01-25T00:03:29.881" v="841" actId="20577"/>
        <pc:sldMkLst>
          <pc:docMk/>
          <pc:sldMk cId="3683830572" sldId="308"/>
        </pc:sldMkLst>
        <pc:spChg chg="mod">
          <ac:chgData name="Edward Tremel" userId="99c4cb7793acbe54" providerId="LiveId" clId="{A36F174D-2435-48B4-AAC8-48E4FF56742C}" dt="2021-01-24T20:27:49.084" v="245" actId="20577"/>
          <ac:spMkLst>
            <pc:docMk/>
            <pc:sldMk cId="3683830572" sldId="308"/>
            <ac:spMk id="2" creationId="{5AAD875B-9E77-495A-A41C-3EEA84BF5483}"/>
          </ac:spMkLst>
        </pc:spChg>
        <pc:spChg chg="mod">
          <ac:chgData name="Edward Tremel" userId="99c4cb7793acbe54" providerId="LiveId" clId="{A36F174D-2435-48B4-AAC8-48E4FF56742C}" dt="2021-01-25T00:03:29.881" v="841" actId="20577"/>
          <ac:spMkLst>
            <pc:docMk/>
            <pc:sldMk cId="3683830572" sldId="308"/>
            <ac:spMk id="3" creationId="{458D5D39-1E15-4947-9017-B4B2AB694020}"/>
          </ac:spMkLst>
        </pc:spChg>
      </pc:sldChg>
      <pc:sldChg chg="modSp new mod">
        <pc:chgData name="Edward Tremel" userId="99c4cb7793acbe54" providerId="LiveId" clId="{A36F174D-2435-48B4-AAC8-48E4FF56742C}" dt="2021-01-26T05:59:56.884" v="5719" actId="313"/>
        <pc:sldMkLst>
          <pc:docMk/>
          <pc:sldMk cId="106207093" sldId="309"/>
        </pc:sldMkLst>
        <pc:spChg chg="mod">
          <ac:chgData name="Edward Tremel" userId="99c4cb7793acbe54" providerId="LiveId" clId="{A36F174D-2435-48B4-AAC8-48E4FF56742C}" dt="2021-01-25T00:43:44.919" v="1176" actId="20577"/>
          <ac:spMkLst>
            <pc:docMk/>
            <pc:sldMk cId="106207093" sldId="309"/>
            <ac:spMk id="2" creationId="{DF1E60B7-20EE-4E0C-A8E8-6D0580C7D734}"/>
          </ac:spMkLst>
        </pc:spChg>
        <pc:spChg chg="mod">
          <ac:chgData name="Edward Tremel" userId="99c4cb7793acbe54" providerId="LiveId" clId="{A36F174D-2435-48B4-AAC8-48E4FF56742C}" dt="2021-01-26T05:59:56.884" v="5719" actId="313"/>
          <ac:spMkLst>
            <pc:docMk/>
            <pc:sldMk cId="106207093" sldId="309"/>
            <ac:spMk id="3" creationId="{EA9C5DE6-6A68-4D41-AC26-DB04BBB53104}"/>
          </ac:spMkLst>
        </pc:spChg>
      </pc:sldChg>
      <pc:sldChg chg="modSp add mod">
        <pc:chgData name="Edward Tremel" userId="99c4cb7793acbe54" providerId="LiveId" clId="{A36F174D-2435-48B4-AAC8-48E4FF56742C}" dt="2021-01-25T01:46:23.839" v="2825" actId="20577"/>
        <pc:sldMkLst>
          <pc:docMk/>
          <pc:sldMk cId="833024577" sldId="310"/>
        </pc:sldMkLst>
        <pc:spChg chg="mod">
          <ac:chgData name="Edward Tremel" userId="99c4cb7793acbe54" providerId="LiveId" clId="{A36F174D-2435-48B4-AAC8-48E4FF56742C}" dt="2021-01-25T01:46:23.839" v="2825" actId="20577"/>
          <ac:spMkLst>
            <pc:docMk/>
            <pc:sldMk cId="833024577" sldId="310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1:16:37.062" v="2031" actId="27636"/>
        <pc:sldMkLst>
          <pc:docMk/>
          <pc:sldMk cId="810362420" sldId="311"/>
        </pc:sldMkLst>
        <pc:spChg chg="mod">
          <ac:chgData name="Edward Tremel" userId="99c4cb7793acbe54" providerId="LiveId" clId="{A36F174D-2435-48B4-AAC8-48E4FF56742C}" dt="2021-01-24T23:54:04.902" v="645" actId="20577"/>
          <ac:spMkLst>
            <pc:docMk/>
            <pc:sldMk cId="810362420" sldId="311"/>
            <ac:spMk id="2" creationId="{2F02A17F-AD83-4110-B86A-9D825FE69355}"/>
          </ac:spMkLst>
        </pc:spChg>
        <pc:spChg chg="mod">
          <ac:chgData name="Edward Tremel" userId="99c4cb7793acbe54" providerId="LiveId" clId="{A36F174D-2435-48B4-AAC8-48E4FF56742C}" dt="2021-01-25T01:16:37.062" v="2031" actId="27636"/>
          <ac:spMkLst>
            <pc:docMk/>
            <pc:sldMk cId="810362420" sldId="311"/>
            <ac:spMk id="3" creationId="{1CC0CF4C-B4D2-4641-ABFB-D1ED76F95BA5}"/>
          </ac:spMkLst>
        </pc:spChg>
        <pc:spChg chg="add mod">
          <ac:chgData name="Edward Tremel" userId="99c4cb7793acbe54" providerId="LiveId" clId="{A36F174D-2435-48B4-AAC8-48E4FF56742C}" dt="2021-01-25T00:55:53.555" v="1535" actId="1076"/>
          <ac:spMkLst>
            <pc:docMk/>
            <pc:sldMk cId="810362420" sldId="311"/>
            <ac:spMk id="5" creationId="{1B025124-36F2-4555-B448-896E5CED94E5}"/>
          </ac:spMkLst>
        </pc:spChg>
        <pc:spChg chg="add mod">
          <ac:chgData name="Edward Tremel" userId="99c4cb7793acbe54" providerId="LiveId" clId="{A36F174D-2435-48B4-AAC8-48E4FF56742C}" dt="2021-01-25T01:16:29.477" v="2029" actId="1076"/>
          <ac:spMkLst>
            <pc:docMk/>
            <pc:sldMk cId="810362420" sldId="311"/>
            <ac:spMk id="6" creationId="{D95AC98E-F57F-472D-96F4-953E31C2B2AA}"/>
          </ac:spMkLst>
        </pc:spChg>
        <pc:spChg chg="add mod">
          <ac:chgData name="Edward Tremel" userId="99c4cb7793acbe54" providerId="LiveId" clId="{A36F174D-2435-48B4-AAC8-48E4FF56742C}" dt="2021-01-25T01:12:59.194" v="1962" actId="1076"/>
          <ac:spMkLst>
            <pc:docMk/>
            <pc:sldMk cId="810362420" sldId="311"/>
            <ac:spMk id="9" creationId="{FCB9F661-F8D4-4F64-B7E9-77DCA20A7FF2}"/>
          </ac:spMkLst>
        </pc:spChg>
        <pc:spChg chg="add mod">
          <ac:chgData name="Edward Tremel" userId="99c4cb7793acbe54" providerId="LiveId" clId="{A36F174D-2435-48B4-AAC8-48E4FF56742C}" dt="2021-01-25T01:15:16.193" v="1989" actId="1076"/>
          <ac:spMkLst>
            <pc:docMk/>
            <pc:sldMk cId="810362420" sldId="311"/>
            <ac:spMk id="12" creationId="{24407840-FFE0-448B-8FA8-7778E120BB6B}"/>
          </ac:spMkLst>
        </pc:spChg>
        <pc:cxnChg chg="add mod">
          <ac:chgData name="Edward Tremel" userId="99c4cb7793acbe54" providerId="LiveId" clId="{A36F174D-2435-48B4-AAC8-48E4FF56742C}" dt="2021-01-25T01:16:29.477" v="2029" actId="1076"/>
          <ac:cxnSpMkLst>
            <pc:docMk/>
            <pc:sldMk cId="810362420" sldId="311"/>
            <ac:cxnSpMk id="8" creationId="{AB80CB3C-CDC3-4F0D-AD1A-55B4A7DE1F40}"/>
          </ac:cxnSpMkLst>
        </pc:cxnChg>
        <pc:cxnChg chg="add mod">
          <ac:chgData name="Edward Tremel" userId="99c4cb7793acbe54" providerId="LiveId" clId="{A36F174D-2435-48B4-AAC8-48E4FF56742C}" dt="2021-01-25T01:13:07.215" v="1964" actId="13822"/>
          <ac:cxnSpMkLst>
            <pc:docMk/>
            <pc:sldMk cId="810362420" sldId="311"/>
            <ac:cxnSpMk id="11" creationId="{30A6EDE7-AA20-4D8E-9702-2FEADDBF266F}"/>
          </ac:cxnSpMkLst>
        </pc:cxnChg>
        <pc:cxnChg chg="add mod">
          <ac:chgData name="Edward Tremel" userId="99c4cb7793acbe54" providerId="LiveId" clId="{A36F174D-2435-48B4-AAC8-48E4FF56742C}" dt="2021-01-25T01:15:16.193" v="1989" actId="1076"/>
          <ac:cxnSpMkLst>
            <pc:docMk/>
            <pc:sldMk cId="810362420" sldId="311"/>
            <ac:cxnSpMk id="13" creationId="{A997C7E5-5869-4C99-B251-29EEEB15B362}"/>
          </ac:cxnSpMkLst>
        </pc:cxnChg>
      </pc:sldChg>
      <pc:sldChg chg="addSp delSp modSp new mod modAnim">
        <pc:chgData name="Edward Tremel" userId="99c4cb7793acbe54" providerId="LiveId" clId="{A36F174D-2435-48B4-AAC8-48E4FF56742C}" dt="2021-01-25T00:04:20.046" v="843"/>
        <pc:sldMkLst>
          <pc:docMk/>
          <pc:sldMk cId="2683887175" sldId="312"/>
        </pc:sldMkLst>
        <pc:spChg chg="mod">
          <ac:chgData name="Edward Tremel" userId="99c4cb7793acbe54" providerId="LiveId" clId="{A36F174D-2435-48B4-AAC8-48E4FF56742C}" dt="2021-01-24T23:56:47.230" v="670" actId="20577"/>
          <ac:spMkLst>
            <pc:docMk/>
            <pc:sldMk cId="2683887175" sldId="312"/>
            <ac:spMk id="2" creationId="{9003B069-B567-4D1B-B69D-24AD647CC42C}"/>
          </ac:spMkLst>
        </pc:spChg>
        <pc:spChg chg="del">
          <ac:chgData name="Edward Tremel" userId="99c4cb7793acbe54" providerId="LiveId" clId="{A36F174D-2435-48B4-AAC8-48E4FF56742C}" dt="2021-01-24T23:56:57.876" v="673" actId="478"/>
          <ac:spMkLst>
            <pc:docMk/>
            <pc:sldMk cId="2683887175" sldId="312"/>
            <ac:spMk id="3" creationId="{888DC1B7-B09B-4264-97B3-C0CF0B2C63B5}"/>
          </ac:spMkLst>
        </pc:spChg>
        <pc:spChg chg="add mod">
          <ac:chgData name="Edward Tremel" userId="99c4cb7793acbe54" providerId="LiveId" clId="{A36F174D-2435-48B4-AAC8-48E4FF56742C}" dt="2021-01-24T23:57:57.813" v="687" actId="1076"/>
          <ac:spMkLst>
            <pc:docMk/>
            <pc:sldMk cId="2683887175" sldId="312"/>
            <ac:spMk id="5" creationId="{6B8A97BD-846F-477F-A0F9-42C91BA455EA}"/>
          </ac:spMkLst>
        </pc:spChg>
        <pc:spChg chg="add mod">
          <ac:chgData name="Edward Tremel" userId="99c4cb7793acbe54" providerId="LiveId" clId="{A36F174D-2435-48B4-AAC8-48E4FF56742C}" dt="2021-01-24T23:58:05.322" v="689" actId="1076"/>
          <ac:spMkLst>
            <pc:docMk/>
            <pc:sldMk cId="2683887175" sldId="312"/>
            <ac:spMk id="6" creationId="{637591FF-4B9E-433F-B97E-93C7BD38529F}"/>
          </ac:spMkLst>
        </pc:spChg>
        <pc:spChg chg="add mod">
          <ac:chgData name="Edward Tremel" userId="99c4cb7793acbe54" providerId="LiveId" clId="{A36F174D-2435-48B4-AAC8-48E4FF56742C}" dt="2021-01-24T23:58:09.417" v="690" actId="1076"/>
          <ac:spMkLst>
            <pc:docMk/>
            <pc:sldMk cId="2683887175" sldId="312"/>
            <ac:spMk id="7" creationId="{A399A26F-0D19-4180-8484-D1095D15FEC4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8" creationId="{472EFDAA-1478-43F5-AAE1-EA1E09DF314F}"/>
          </ac:spMkLst>
        </pc:spChg>
        <pc:spChg chg="add mod">
          <ac:chgData name="Edward Tremel" userId="99c4cb7793acbe54" providerId="LiveId" clId="{A36F174D-2435-48B4-AAC8-48E4FF56742C}" dt="2021-01-24T23:57:38.693" v="682" actId="1076"/>
          <ac:spMkLst>
            <pc:docMk/>
            <pc:sldMk cId="2683887175" sldId="312"/>
            <ac:spMk id="9" creationId="{C4C54EB6-AAE0-4610-8E02-898E62169899}"/>
          </ac:spMkLst>
        </pc:spChg>
        <pc:spChg chg="add mod">
          <ac:chgData name="Edward Tremel" userId="99c4cb7793acbe54" providerId="LiveId" clId="{A36F174D-2435-48B4-AAC8-48E4FF56742C}" dt="2021-01-24T23:57:31.825" v="681" actId="1076"/>
          <ac:spMkLst>
            <pc:docMk/>
            <pc:sldMk cId="2683887175" sldId="312"/>
            <ac:spMk id="10" creationId="{3984CCC2-2D1B-43D5-ADC6-6A9AD6AA06DA}"/>
          </ac:spMkLst>
        </pc:spChg>
        <pc:spChg chg="add mod">
          <ac:chgData name="Edward Tremel" userId="99c4cb7793acbe54" providerId="LiveId" clId="{A36F174D-2435-48B4-AAC8-48E4FF56742C}" dt="2021-01-24T23:57:46.302" v="684" actId="1076"/>
          <ac:spMkLst>
            <pc:docMk/>
            <pc:sldMk cId="2683887175" sldId="312"/>
            <ac:spMk id="11" creationId="{4C173B63-FCC7-4C7E-AB57-9A450C3BC92D}"/>
          </ac:spMkLst>
        </pc:spChg>
        <pc:spChg chg="add mod">
          <ac:chgData name="Edward Tremel" userId="99c4cb7793acbe54" providerId="LiveId" clId="{A36F174D-2435-48B4-AAC8-48E4FF56742C}" dt="2021-01-24T23:58:27.083" v="694" actId="1076"/>
          <ac:spMkLst>
            <pc:docMk/>
            <pc:sldMk cId="2683887175" sldId="312"/>
            <ac:spMk id="18" creationId="{EDC7D41C-FED2-4281-9E6A-DB9FD842E231}"/>
          </ac:spMkLst>
        </pc:spChg>
        <pc:spChg chg="add mod">
          <ac:chgData name="Edward Tremel" userId="99c4cb7793acbe54" providerId="LiveId" clId="{A36F174D-2435-48B4-AAC8-48E4FF56742C}" dt="2021-01-24T23:58:31.326" v="695" actId="1076"/>
          <ac:spMkLst>
            <pc:docMk/>
            <pc:sldMk cId="2683887175" sldId="312"/>
            <ac:spMk id="19" creationId="{78ACF6D7-3488-4751-96AB-6CB2FB67F4BB}"/>
          </ac:spMkLst>
        </pc:spChg>
        <pc:spChg chg="add mod">
          <ac:chgData name="Edward Tremel" userId="99c4cb7793acbe54" providerId="LiveId" clId="{A36F174D-2435-48B4-AAC8-48E4FF56742C}" dt="2021-01-24T23:58:17.991" v="693" actId="1076"/>
          <ac:spMkLst>
            <pc:docMk/>
            <pc:sldMk cId="2683887175" sldId="312"/>
            <ac:spMk id="20" creationId="{D541F575-DFBE-4820-88B9-2696D592B71A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21" creationId="{E703591E-E347-44EB-8200-E4B9D69AAA09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2" creationId="{A3F5B152-A8F0-41CD-873F-D1AE8EA78F9D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3" creationId="{EDAE5652-6388-4D71-9330-765D1E9F5EAE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4" creationId="{5916BA17-95AF-443C-8440-457E4C4C6334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5" creationId="{E0CEFF41-59D8-4C50-986D-38004F39032C}"/>
          </ac:spMkLst>
        </pc:spChg>
        <pc:cxnChg chg="add mod">
          <ac:chgData name="Edward Tremel" userId="99c4cb7793acbe54" providerId="LiveId" clId="{A36F174D-2435-48B4-AAC8-48E4FF56742C}" dt="2021-01-24T23:58:00.986" v="688" actId="14100"/>
          <ac:cxnSpMkLst>
            <pc:docMk/>
            <pc:sldMk cId="2683887175" sldId="312"/>
            <ac:cxnSpMk id="12" creationId="{4186FD14-63B1-4ECC-9C41-5119080B75B7}"/>
          </ac:cxnSpMkLst>
        </pc:cxnChg>
        <pc:cxnChg chg="add mod">
          <ac:chgData name="Edward Tremel" userId="99c4cb7793acbe54" providerId="LiveId" clId="{A36F174D-2435-48B4-AAC8-48E4FF56742C}" dt="2021-01-24T23:58:05.322" v="689" actId="1076"/>
          <ac:cxnSpMkLst>
            <pc:docMk/>
            <pc:sldMk cId="2683887175" sldId="312"/>
            <ac:cxnSpMk id="13" creationId="{240075C0-F0FF-4477-85CD-06ADBED2E77E}"/>
          </ac:cxnSpMkLst>
        </pc:cxnChg>
        <pc:cxnChg chg="add mod">
          <ac:chgData name="Edward Tremel" userId="99c4cb7793acbe54" providerId="LiveId" clId="{A36F174D-2435-48B4-AAC8-48E4FF56742C}" dt="2021-01-24T23:58:12.547" v="691" actId="14100"/>
          <ac:cxnSpMkLst>
            <pc:docMk/>
            <pc:sldMk cId="2683887175" sldId="312"/>
            <ac:cxnSpMk id="14" creationId="{D4755F91-FC08-46AC-AE8E-9FA446A8A366}"/>
          </ac:cxnSpMkLst>
        </pc:cxnChg>
        <pc:cxnChg chg="add mod">
          <ac:chgData name="Edward Tremel" userId="99c4cb7793acbe54" providerId="LiveId" clId="{A36F174D-2435-48B4-AAC8-48E4FF56742C}" dt="2021-01-24T23:57:52.317" v="686" actId="14100"/>
          <ac:cxnSpMkLst>
            <pc:docMk/>
            <pc:sldMk cId="2683887175" sldId="312"/>
            <ac:cxnSpMk id="15" creationId="{D84E5D64-39A0-41A4-A083-F1CA4EAC9EEB}"/>
          </ac:cxnSpMkLst>
        </pc:cxnChg>
        <pc:cxnChg chg="add mod">
          <ac:chgData name="Edward Tremel" userId="99c4cb7793acbe54" providerId="LiveId" clId="{A36F174D-2435-48B4-AAC8-48E4FF56742C}" dt="2021-01-24T23:57:31.825" v="681" actId="1076"/>
          <ac:cxnSpMkLst>
            <pc:docMk/>
            <pc:sldMk cId="2683887175" sldId="312"/>
            <ac:cxnSpMk id="16" creationId="{2398067B-32BF-460D-A3AD-92671DF9C74B}"/>
          </ac:cxnSpMkLst>
        </pc:cxnChg>
        <pc:cxnChg chg="add mod">
          <ac:chgData name="Edward Tremel" userId="99c4cb7793acbe54" providerId="LiveId" clId="{A36F174D-2435-48B4-AAC8-48E4FF56742C}" dt="2021-01-24T23:57:50.025" v="685" actId="14100"/>
          <ac:cxnSpMkLst>
            <pc:docMk/>
            <pc:sldMk cId="2683887175" sldId="312"/>
            <ac:cxnSpMk id="17" creationId="{4E983EDD-3A51-4962-8862-F57DF14427C0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51:55.088" v="4953" actId="207"/>
        <pc:sldMkLst>
          <pc:docMk/>
          <pc:sldMk cId="1346328067" sldId="313"/>
        </pc:sldMkLst>
        <pc:spChg chg="mod">
          <ac:chgData name="Edward Tremel" userId="99c4cb7793acbe54" providerId="LiveId" clId="{A36F174D-2435-48B4-AAC8-48E4FF56742C}" dt="2021-01-25T01:18:54.924" v="2111" actId="20577"/>
          <ac:spMkLst>
            <pc:docMk/>
            <pc:sldMk cId="1346328067" sldId="313"/>
            <ac:spMk id="2" creationId="{65414595-771B-45DA-8EE2-48BDA5F5C984}"/>
          </ac:spMkLst>
        </pc:spChg>
        <pc:spChg chg="mod">
          <ac:chgData name="Edward Tremel" userId="99c4cb7793acbe54" providerId="LiveId" clId="{A36F174D-2435-48B4-AAC8-48E4FF56742C}" dt="2021-01-25T01:44:32.375" v="2780" actId="14100"/>
          <ac:spMkLst>
            <pc:docMk/>
            <pc:sldMk cId="1346328067" sldId="313"/>
            <ac:spMk id="3" creationId="{8843604B-4F90-4B03-A1B8-9ACDD588E7C6}"/>
          </ac:spMkLst>
        </pc:spChg>
        <pc:spChg chg="add mod">
          <ac:chgData name="Edward Tremel" userId="99c4cb7793acbe54" providerId="LiveId" clId="{A36F174D-2435-48B4-AAC8-48E4FF56742C}" dt="2021-01-25T02:51:55.088" v="4953" actId="207"/>
          <ac:spMkLst>
            <pc:docMk/>
            <pc:sldMk cId="1346328067" sldId="313"/>
            <ac:spMk id="5" creationId="{87F439EA-7244-4C95-BD04-5BC0695B51CB}"/>
          </ac:spMkLst>
        </pc:spChg>
        <pc:spChg chg="add mod">
          <ac:chgData name="Edward Tremel" userId="99c4cb7793acbe54" providerId="LiveId" clId="{A36F174D-2435-48B4-AAC8-48E4FF56742C}" dt="2021-01-25T01:40:20.476" v="2650" actId="1076"/>
          <ac:spMkLst>
            <pc:docMk/>
            <pc:sldMk cId="1346328067" sldId="313"/>
            <ac:spMk id="6" creationId="{288EC971-CEDE-4856-B8DA-E38EE831EBD9}"/>
          </ac:spMkLst>
        </pc:spChg>
        <pc:spChg chg="add mod">
          <ac:chgData name="Edward Tremel" userId="99c4cb7793acbe54" providerId="LiveId" clId="{A36F174D-2435-48B4-AAC8-48E4FF56742C}" dt="2021-01-25T01:40:23.743" v="2651" actId="1076"/>
          <ac:spMkLst>
            <pc:docMk/>
            <pc:sldMk cId="1346328067" sldId="313"/>
            <ac:spMk id="7" creationId="{AB1CD4FA-DF92-4C45-A8EC-0B4A595E855E}"/>
          </ac:spMkLst>
        </pc:spChg>
        <pc:spChg chg="add mod">
          <ac:chgData name="Edward Tremel" userId="99c4cb7793acbe54" providerId="LiveId" clId="{A36F174D-2435-48B4-AAC8-48E4FF56742C}" dt="2021-01-25T01:40:36.983" v="2655" actId="1076"/>
          <ac:spMkLst>
            <pc:docMk/>
            <pc:sldMk cId="1346328067" sldId="313"/>
            <ac:spMk id="8" creationId="{44B022CA-F368-46E9-A4F6-C8476FB41CD1}"/>
          </ac:spMkLst>
        </pc:spChg>
        <pc:spChg chg="add del mod">
          <ac:chgData name="Edward Tremel" userId="99c4cb7793acbe54" providerId="LiveId" clId="{A36F174D-2435-48B4-AAC8-48E4FF56742C}" dt="2021-01-25T01:39:39.365" v="2580"/>
          <ac:spMkLst>
            <pc:docMk/>
            <pc:sldMk cId="1346328067" sldId="313"/>
            <ac:spMk id="9" creationId="{56E49F59-DE3C-4547-B917-D0C33D2E7614}"/>
          </ac:spMkLst>
        </pc:spChg>
        <pc:spChg chg="add mod">
          <ac:chgData name="Edward Tremel" userId="99c4cb7793acbe54" providerId="LiveId" clId="{A36F174D-2435-48B4-AAC8-48E4FF56742C}" dt="2021-01-25T01:40:33.336" v="2654" actId="1076"/>
          <ac:spMkLst>
            <pc:docMk/>
            <pc:sldMk cId="1346328067" sldId="313"/>
            <ac:spMk id="10" creationId="{FC6BD71A-EDF1-4266-808E-32907BEE66E0}"/>
          </ac:spMkLst>
        </pc:spChg>
        <pc:spChg chg="add mod">
          <ac:chgData name="Edward Tremel" userId="99c4cb7793acbe54" providerId="LiveId" clId="{A36F174D-2435-48B4-AAC8-48E4FF56742C}" dt="2021-01-25T01:42:53.664" v="2765" actId="1076"/>
          <ac:spMkLst>
            <pc:docMk/>
            <pc:sldMk cId="1346328067" sldId="313"/>
            <ac:spMk id="11" creationId="{306E6BF2-AF07-48AC-B6DF-9D5AA456B779}"/>
          </ac:spMkLst>
        </pc:spChg>
        <pc:spChg chg="add mod">
          <ac:chgData name="Edward Tremel" userId="99c4cb7793acbe54" providerId="LiveId" clId="{A36F174D-2435-48B4-AAC8-48E4FF56742C}" dt="2021-01-25T01:42:49.335" v="2764" actId="1076"/>
          <ac:spMkLst>
            <pc:docMk/>
            <pc:sldMk cId="1346328067" sldId="313"/>
            <ac:spMk id="12" creationId="{F1BD1F5B-BAC2-40D8-91DE-FBFF10EA3C21}"/>
          </ac:spMkLst>
        </pc:sp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4" creationId="{4DD60465-0868-4039-9964-CE81565B8910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6" creationId="{321869F5-A741-40CC-9D17-F170DDE49B5D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8" creationId="{3E394427-0983-4602-88D0-3BCA115B8755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0" creationId="{243F0FE3-A05E-4CC1-8759-9EB29D8D463F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2" creationId="{911047A8-4986-4A1D-BB88-A5148CFD4219}"/>
          </ac:cxnSpMkLst>
        </pc:cxnChg>
        <pc:cxnChg chg="add del">
          <ac:chgData name="Edward Tremel" userId="99c4cb7793acbe54" providerId="LiveId" clId="{A36F174D-2435-48B4-AAC8-48E4FF56742C}" dt="2021-01-25T01:43:20.816" v="2772" actId="478"/>
          <ac:cxnSpMkLst>
            <pc:docMk/>
            <pc:sldMk cId="1346328067" sldId="313"/>
            <ac:cxnSpMk id="24" creationId="{C99386F3-2A43-40C8-B461-33670602A2BB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6" creationId="{B643BBD6-0396-44E5-B9D8-0D8EBAD3EEDE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8" creationId="{B1BA0BC9-DD35-4487-ADD2-24D5430EA88F}"/>
          </ac:cxnSpMkLst>
        </pc:cxnChg>
      </pc:sldChg>
      <pc:sldChg chg="addSp modSp new mod modAnim">
        <pc:chgData name="Edward Tremel" userId="99c4cb7793acbe54" providerId="LiveId" clId="{A36F174D-2435-48B4-AAC8-48E4FF56742C}" dt="2021-01-25T02:02:34.710" v="3387" actId="1035"/>
        <pc:sldMkLst>
          <pc:docMk/>
          <pc:sldMk cId="1108707523" sldId="314"/>
        </pc:sldMkLst>
        <pc:spChg chg="mod">
          <ac:chgData name="Edward Tremel" userId="99c4cb7793acbe54" providerId="LiveId" clId="{A36F174D-2435-48B4-AAC8-48E4FF56742C}" dt="2021-01-25T01:47:51.222" v="2855" actId="20577"/>
          <ac:spMkLst>
            <pc:docMk/>
            <pc:sldMk cId="1108707523" sldId="314"/>
            <ac:spMk id="2" creationId="{2E4311B5-C698-4689-AB3E-9E9552FDFD97}"/>
          </ac:spMkLst>
        </pc:spChg>
        <pc:spChg chg="mod">
          <ac:chgData name="Edward Tremel" userId="99c4cb7793acbe54" providerId="LiveId" clId="{A36F174D-2435-48B4-AAC8-48E4FF56742C}" dt="2021-01-25T01:55:57.925" v="3213" actId="20577"/>
          <ac:spMkLst>
            <pc:docMk/>
            <pc:sldMk cId="1108707523" sldId="314"/>
            <ac:spMk id="3" creationId="{21DC7C01-65EC-4E53-B4C8-DF4C973E0599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5" creationId="{FE4390DB-753D-4635-AFA1-A537094ACD1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6" creationId="{55F4742D-5D48-499E-9D9E-95433CF9AE7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7" creationId="{BE5B230A-95C4-4F13-99B5-688B81D37CCB}"/>
          </ac:spMkLst>
        </pc:spChg>
        <pc:spChg chg="add mod">
          <ac:chgData name="Edward Tremel" userId="99c4cb7793acbe54" providerId="LiveId" clId="{A36F174D-2435-48B4-AAC8-48E4FF56742C}" dt="2021-01-25T01:53:08.880" v="3043" actId="1076"/>
          <ac:spMkLst>
            <pc:docMk/>
            <pc:sldMk cId="1108707523" sldId="314"/>
            <ac:spMk id="8" creationId="{4070AF47-AF75-4539-81A9-B59A85071678}"/>
          </ac:spMkLst>
        </pc:spChg>
        <pc:spChg chg="add mod">
          <ac:chgData name="Edward Tremel" userId="99c4cb7793acbe54" providerId="LiveId" clId="{A36F174D-2435-48B4-AAC8-48E4FF56742C}" dt="2021-01-25T01:53:15.336" v="3045" actId="1076"/>
          <ac:spMkLst>
            <pc:docMk/>
            <pc:sldMk cId="1108707523" sldId="314"/>
            <ac:spMk id="13" creationId="{EBDF036B-4853-4562-84FA-5F4D029E3952}"/>
          </ac:spMkLst>
        </pc:spChg>
        <pc:spChg chg="add mod">
          <ac:chgData name="Edward Tremel" userId="99c4cb7793acbe54" providerId="LiveId" clId="{A36F174D-2435-48B4-AAC8-48E4FF56742C}" dt="2021-01-25T01:52:48.770" v="3013" actId="1076"/>
          <ac:spMkLst>
            <pc:docMk/>
            <pc:sldMk cId="1108707523" sldId="314"/>
            <ac:spMk id="16" creationId="{5591611C-638E-465C-80B3-1F204908E93F}"/>
          </ac:spMkLst>
        </pc:spChg>
        <pc:spChg chg="add mod">
          <ac:chgData name="Edward Tremel" userId="99c4cb7793acbe54" providerId="LiveId" clId="{A36F174D-2435-48B4-AAC8-48E4FF56742C}" dt="2021-01-25T02:02:30.369" v="3382" actId="255"/>
          <ac:spMkLst>
            <pc:docMk/>
            <pc:sldMk cId="1108707523" sldId="314"/>
            <ac:spMk id="23" creationId="{3FBEC2B4-CD83-40AB-9BB5-3B9CF9DC0573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4" creationId="{4432C92A-1BFB-4EDB-97A7-0185D073AED0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5" creationId="{740DCF20-B7F5-465A-8B1A-4B48C6666F7D}"/>
          </ac:spMkLst>
        </pc:spChg>
        <pc:cxnChg chg="add mod">
          <ac:chgData name="Edward Tremel" userId="99c4cb7793acbe54" providerId="LiveId" clId="{A36F174D-2435-48B4-AAC8-48E4FF56742C}" dt="2021-01-25T01:53:11.028" v="3044" actId="14100"/>
          <ac:cxnSpMkLst>
            <pc:docMk/>
            <pc:sldMk cId="1108707523" sldId="314"/>
            <ac:cxnSpMk id="9" creationId="{5EC94EA0-1DA2-49AB-8488-A9273B5095B2}"/>
          </ac:cxnSpMkLst>
        </pc:cxnChg>
        <pc:cxnChg chg="add mod">
          <ac:chgData name="Edward Tremel" userId="99c4cb7793acbe54" providerId="LiveId" clId="{A36F174D-2435-48B4-AAC8-48E4FF56742C}" dt="2021-01-25T01:53:18.298" v="3046" actId="14100"/>
          <ac:cxnSpMkLst>
            <pc:docMk/>
            <pc:sldMk cId="1108707523" sldId="314"/>
            <ac:cxnSpMk id="14" creationId="{61675346-88D5-4214-B0A4-CC1FA85E17F3}"/>
          </ac:cxnSpMkLst>
        </pc:cxnChg>
        <pc:cxnChg chg="add mod">
          <ac:chgData name="Edward Tremel" userId="99c4cb7793acbe54" providerId="LiveId" clId="{A36F174D-2435-48B4-AAC8-48E4FF56742C}" dt="2021-01-25T02:02:23.757" v="3381" actId="14100"/>
          <ac:cxnSpMkLst>
            <pc:docMk/>
            <pc:sldMk cId="1108707523" sldId="314"/>
            <ac:cxnSpMk id="17" creationId="{64C588C9-A1FE-4B1A-842C-19C34E679CD3}"/>
          </ac:cxnSpMkLst>
        </pc:cxnChg>
      </pc:sldChg>
      <pc:sldChg chg="modSp add mod">
        <pc:chgData name="Edward Tremel" userId="99c4cb7793acbe54" providerId="LiveId" clId="{A36F174D-2435-48B4-AAC8-48E4FF56742C}" dt="2021-01-25T01:46:34.236" v="2828" actId="113"/>
        <pc:sldMkLst>
          <pc:docMk/>
          <pc:sldMk cId="2577889060" sldId="315"/>
        </pc:sldMkLst>
        <pc:spChg chg="mod">
          <ac:chgData name="Edward Tremel" userId="99c4cb7793acbe54" providerId="LiveId" clId="{A36F174D-2435-48B4-AAC8-48E4FF56742C}" dt="2021-01-25T01:46:34.236" v="2828" actId="113"/>
          <ac:spMkLst>
            <pc:docMk/>
            <pc:sldMk cId="2577889060" sldId="315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2:10:41.790" v="3684" actId="6549"/>
        <pc:sldMkLst>
          <pc:docMk/>
          <pc:sldMk cId="4087634347" sldId="316"/>
        </pc:sldMkLst>
        <pc:spChg chg="mod">
          <ac:chgData name="Edward Tremel" userId="99c4cb7793acbe54" providerId="LiveId" clId="{A36F174D-2435-48B4-AAC8-48E4FF56742C}" dt="2021-01-25T01:57:02.926" v="3246" actId="20577"/>
          <ac:spMkLst>
            <pc:docMk/>
            <pc:sldMk cId="4087634347" sldId="316"/>
            <ac:spMk id="2" creationId="{D9860EEA-C567-4798-90C4-55725D203A70}"/>
          </ac:spMkLst>
        </pc:spChg>
        <pc:spChg chg="mod">
          <ac:chgData name="Edward Tremel" userId="99c4cb7793acbe54" providerId="LiveId" clId="{A36F174D-2435-48B4-AAC8-48E4FF56742C}" dt="2021-01-25T02:10:28.767" v="3683" actId="404"/>
          <ac:spMkLst>
            <pc:docMk/>
            <pc:sldMk cId="4087634347" sldId="316"/>
            <ac:spMk id="3" creationId="{0F302930-ECE6-4EB3-8DE0-6738F31153DC}"/>
          </ac:spMkLst>
        </pc:spChg>
        <pc:spChg chg="add mod">
          <ac:chgData name="Edward Tremel" userId="99c4cb7793acbe54" providerId="LiveId" clId="{A36F174D-2435-48B4-AAC8-48E4FF56742C}" dt="2021-01-25T02:03:11.677" v="3389" actId="1076"/>
          <ac:spMkLst>
            <pc:docMk/>
            <pc:sldMk cId="4087634347" sldId="316"/>
            <ac:spMk id="5" creationId="{4457E308-3FB1-43FC-9106-07FE4064E788}"/>
          </ac:spMkLst>
        </pc:spChg>
        <pc:spChg chg="add mod">
          <ac:chgData name="Edward Tremel" userId="99c4cb7793acbe54" providerId="LiveId" clId="{A36F174D-2435-48B4-AAC8-48E4FF56742C}" dt="2021-01-25T02:06:48.218" v="3560" actId="1076"/>
          <ac:spMkLst>
            <pc:docMk/>
            <pc:sldMk cId="4087634347" sldId="316"/>
            <ac:spMk id="6" creationId="{183CB2CD-2372-4ED2-AFC9-87DEBAB14B96}"/>
          </ac:spMkLst>
        </pc:spChg>
        <pc:spChg chg="add mod">
          <ac:chgData name="Edward Tremel" userId="99c4cb7793acbe54" providerId="LiveId" clId="{A36F174D-2435-48B4-AAC8-48E4FF56742C}" dt="2021-01-25T02:07:09.732" v="3566" actId="1076"/>
          <ac:spMkLst>
            <pc:docMk/>
            <pc:sldMk cId="4087634347" sldId="316"/>
            <ac:spMk id="7" creationId="{ECD86D01-7734-4E78-B2E6-5D554FC3B45B}"/>
          </ac:spMkLst>
        </pc:spChg>
        <pc:spChg chg="add mod">
          <ac:chgData name="Edward Tremel" userId="99c4cb7793acbe54" providerId="LiveId" clId="{A36F174D-2435-48B4-AAC8-48E4FF56742C}" dt="2021-01-25T02:05:04.936" v="3470" actId="1076"/>
          <ac:spMkLst>
            <pc:docMk/>
            <pc:sldMk cId="4087634347" sldId="316"/>
            <ac:spMk id="10" creationId="{CDE73E32-8AFC-4EF1-83C0-2A8B971E236E}"/>
          </ac:spMkLst>
        </pc:spChg>
        <pc:spChg chg="add mod">
          <ac:chgData name="Edward Tremel" userId="99c4cb7793acbe54" providerId="LiveId" clId="{A36F174D-2435-48B4-AAC8-48E4FF56742C}" dt="2021-01-25T02:07:23.130" v="3568" actId="1076"/>
          <ac:spMkLst>
            <pc:docMk/>
            <pc:sldMk cId="4087634347" sldId="316"/>
            <ac:spMk id="15" creationId="{C0CA1985-F190-4D6C-95CE-FDF68E28B580}"/>
          </ac:spMkLst>
        </pc:spChg>
        <pc:spChg chg="add mod">
          <ac:chgData name="Edward Tremel" userId="99c4cb7793acbe54" providerId="LiveId" clId="{A36F174D-2435-48B4-AAC8-48E4FF56742C}" dt="2021-01-25T02:08:50.544" v="3597" actId="1076"/>
          <ac:spMkLst>
            <pc:docMk/>
            <pc:sldMk cId="4087634347" sldId="316"/>
            <ac:spMk id="23" creationId="{5F5F70C5-E037-4318-BCCB-9A4371D792BF}"/>
          </ac:spMkLst>
        </pc:spChg>
        <pc:spChg chg="add mod">
          <ac:chgData name="Edward Tremel" userId="99c4cb7793acbe54" providerId="LiveId" clId="{A36F174D-2435-48B4-AAC8-48E4FF56742C}" dt="2021-01-25T02:09:00.444" v="3599" actId="1076"/>
          <ac:spMkLst>
            <pc:docMk/>
            <pc:sldMk cId="4087634347" sldId="316"/>
            <ac:spMk id="24" creationId="{7A6AD59F-D810-473F-A573-80CFDFE650D1}"/>
          </ac:spMkLst>
        </pc:spChg>
        <pc:spChg chg="add mod">
          <ac:chgData name="Edward Tremel" userId="99c4cb7793acbe54" providerId="LiveId" clId="{A36F174D-2435-48B4-AAC8-48E4FF56742C}" dt="2021-01-25T02:10:41.790" v="3684" actId="6549"/>
          <ac:spMkLst>
            <pc:docMk/>
            <pc:sldMk cId="4087634347" sldId="316"/>
            <ac:spMk id="25" creationId="{B717FBBF-FA1D-49CD-8197-74CB406D5591}"/>
          </ac:spMkLst>
        </pc:spChg>
        <pc:cxnChg chg="add mod">
          <ac:chgData name="Edward Tremel" userId="99c4cb7793acbe54" providerId="LiveId" clId="{A36F174D-2435-48B4-AAC8-48E4FF56742C}" dt="2021-01-25T02:05:11.840" v="3471" actId="1076"/>
          <ac:cxnSpMkLst>
            <pc:docMk/>
            <pc:sldMk cId="4087634347" sldId="316"/>
            <ac:cxnSpMk id="9" creationId="{9C9067DE-3D7F-4F96-AFC4-978DE5FA0EA0}"/>
          </ac:cxnSpMkLst>
        </pc:cxnChg>
        <pc:cxnChg chg="add mod">
          <ac:chgData name="Edward Tremel" userId="99c4cb7793acbe54" providerId="LiveId" clId="{A36F174D-2435-48B4-AAC8-48E4FF56742C}" dt="2021-01-25T02:06:53.540" v="3562" actId="14100"/>
          <ac:cxnSpMkLst>
            <pc:docMk/>
            <pc:sldMk cId="4087634347" sldId="316"/>
            <ac:cxnSpMk id="12" creationId="{90006550-E327-4710-A0F4-9B474C669E83}"/>
          </ac:cxnSpMkLst>
        </pc:cxnChg>
        <pc:cxnChg chg="add mod">
          <ac:chgData name="Edward Tremel" userId="99c4cb7793acbe54" providerId="LiveId" clId="{A36F174D-2435-48B4-AAC8-48E4FF56742C}" dt="2021-01-25T02:07:14.264" v="3567" actId="14100"/>
          <ac:cxnSpMkLst>
            <pc:docMk/>
            <pc:sldMk cId="4087634347" sldId="316"/>
            <ac:cxnSpMk id="14" creationId="{F3C8A128-9959-494C-954A-24E0CBA705CF}"/>
          </ac:cxnSpMkLst>
        </pc:cxnChg>
        <pc:cxnChg chg="add mod">
          <ac:chgData name="Edward Tremel" userId="99c4cb7793acbe54" providerId="LiveId" clId="{A36F174D-2435-48B4-AAC8-48E4FF56742C}" dt="2021-01-25T02:06:58.277" v="3563" actId="14100"/>
          <ac:cxnSpMkLst>
            <pc:docMk/>
            <pc:sldMk cId="4087634347" sldId="316"/>
            <ac:cxnSpMk id="17" creationId="{50F4F320-49A1-44E0-A5E1-5EB9932632F9}"/>
          </ac:cxnSpMkLst>
        </pc:cxnChg>
      </pc:sldChg>
      <pc:sldChg chg="addSp modSp new mod ord modAnim">
        <pc:chgData name="Edward Tremel" userId="99c4cb7793acbe54" providerId="LiveId" clId="{A36F174D-2435-48B4-AAC8-48E4FF56742C}" dt="2021-01-25T02:27:08.162" v="4266"/>
        <pc:sldMkLst>
          <pc:docMk/>
          <pc:sldMk cId="3300883020" sldId="317"/>
        </pc:sldMkLst>
        <pc:spChg chg="mod">
          <ac:chgData name="Edward Tremel" userId="99c4cb7793acbe54" providerId="LiveId" clId="{A36F174D-2435-48B4-AAC8-48E4FF56742C}" dt="2021-01-25T02:12:13.185" v="3758" actId="20577"/>
          <ac:spMkLst>
            <pc:docMk/>
            <pc:sldMk cId="3300883020" sldId="317"/>
            <ac:spMk id="2" creationId="{8A0A613F-88DC-4C1D-9534-C697F6D959ED}"/>
          </ac:spMkLst>
        </pc:spChg>
        <pc:spChg chg="mod">
          <ac:chgData name="Edward Tremel" userId="99c4cb7793acbe54" providerId="LiveId" clId="{A36F174D-2435-48B4-AAC8-48E4FF56742C}" dt="2021-01-25T02:23:00.479" v="4159" actId="6549"/>
          <ac:spMkLst>
            <pc:docMk/>
            <pc:sldMk cId="3300883020" sldId="317"/>
            <ac:spMk id="3" creationId="{0D49FFE8-912A-4996-B059-1E44C572872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5" creationId="{269999C5-E3F7-49AC-9707-FDAAA6202DD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6" creationId="{0135A07A-981E-4EEB-8416-E66E0B021000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9" creationId="{A5131EF3-F013-42B4-889F-751D43948F2E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14" creationId="{095038A2-DB39-45F5-A5E3-AE16487BDDE3}"/>
          </ac:spMkLst>
        </pc:spChg>
        <pc:spChg chg="add mod">
          <ac:chgData name="Edward Tremel" userId="99c4cb7793acbe54" providerId="LiveId" clId="{A36F174D-2435-48B4-AAC8-48E4FF56742C}" dt="2021-01-25T02:25:23.690" v="4172" actId="1076"/>
          <ac:spMkLst>
            <pc:docMk/>
            <pc:sldMk cId="3300883020" sldId="317"/>
            <ac:spMk id="17" creationId="{247F2A0E-5FDA-4209-A41F-2FCD77EA63D1}"/>
          </ac:spMkLst>
        </pc:spChg>
        <pc:spChg chg="add mod">
          <ac:chgData name="Edward Tremel" userId="99c4cb7793acbe54" providerId="LiveId" clId="{A36F174D-2435-48B4-AAC8-48E4FF56742C}" dt="2021-01-25T02:25:37.129" v="4175" actId="1076"/>
          <ac:spMkLst>
            <pc:docMk/>
            <pc:sldMk cId="3300883020" sldId="317"/>
            <ac:spMk id="18" creationId="{2BEB0F73-7ABA-4512-B095-D78324BB1A69}"/>
          </ac:spMkLst>
        </pc:spChg>
        <pc:spChg chg="add mod">
          <ac:chgData name="Edward Tremel" userId="99c4cb7793acbe54" providerId="LiveId" clId="{A36F174D-2435-48B4-AAC8-48E4FF56742C}" dt="2021-01-25T02:25:58.856" v="4235" actId="20577"/>
          <ac:spMkLst>
            <pc:docMk/>
            <pc:sldMk cId="3300883020" sldId="317"/>
            <ac:spMk id="19" creationId="{A729E4E7-A5F9-453F-93E0-912AC214772E}"/>
          </ac:spMkLst>
        </pc:spChg>
        <pc:spChg chg="add mod">
          <ac:chgData name="Edward Tremel" userId="99c4cb7793acbe54" providerId="LiveId" clId="{A36F174D-2435-48B4-AAC8-48E4FF56742C}" dt="2021-01-25T02:26:59.735" v="4264" actId="1076"/>
          <ac:spMkLst>
            <pc:docMk/>
            <pc:sldMk cId="3300883020" sldId="317"/>
            <ac:spMk id="20" creationId="{48307079-6242-4325-9688-F438A5B91BAB}"/>
          </ac:spMkLst>
        </pc:spChg>
        <pc:spChg chg="add mod">
          <ac:chgData name="Edward Tremel" userId="99c4cb7793acbe54" providerId="LiveId" clId="{A36F174D-2435-48B4-AAC8-48E4FF56742C}" dt="2021-01-25T02:26:55.705" v="4263" actId="1076"/>
          <ac:spMkLst>
            <pc:docMk/>
            <pc:sldMk cId="3300883020" sldId="317"/>
            <ac:spMk id="21" creationId="{878A97A6-CEBE-479C-8563-125AF8964890}"/>
          </ac:spMkLst>
        </pc:sp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7" creationId="{7E88AF89-5D50-466C-B0D9-EB4DAE2875E3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0" creationId="{6AA845FC-87ED-476B-B003-3FA278B681D9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5" creationId="{758B23C3-BF2F-45FC-B032-5901A15122DD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34:46.685" v="4547" actId="1076"/>
        <pc:sldMkLst>
          <pc:docMk/>
          <pc:sldMk cId="3163718587" sldId="318"/>
        </pc:sldMkLst>
        <pc:spChg chg="mod">
          <ac:chgData name="Edward Tremel" userId="99c4cb7793acbe54" providerId="LiveId" clId="{A36F174D-2435-48B4-AAC8-48E4FF56742C}" dt="2021-01-25T02:15:48.176" v="3905" actId="20577"/>
          <ac:spMkLst>
            <pc:docMk/>
            <pc:sldMk cId="3163718587" sldId="318"/>
            <ac:spMk id="2" creationId="{98CBF322-ADF1-411D-AB53-09F57E91E104}"/>
          </ac:spMkLst>
        </pc:spChg>
        <pc:spChg chg="mod">
          <ac:chgData name="Edward Tremel" userId="99c4cb7793acbe54" providerId="LiveId" clId="{A36F174D-2435-48B4-AAC8-48E4FF56742C}" dt="2021-01-25T02:31:43.124" v="4427" actId="15"/>
          <ac:spMkLst>
            <pc:docMk/>
            <pc:sldMk cId="3163718587" sldId="318"/>
            <ac:spMk id="3" creationId="{7D933871-758E-4AC9-B1C1-05E261035FC3}"/>
          </ac:spMkLst>
        </pc:spChg>
        <pc:spChg chg="add mod">
          <ac:chgData name="Edward Tremel" userId="99c4cb7793acbe54" providerId="LiveId" clId="{A36F174D-2435-48B4-AAC8-48E4FF56742C}" dt="2021-01-25T02:16:46.515" v="3926" actId="1076"/>
          <ac:spMkLst>
            <pc:docMk/>
            <pc:sldMk cId="3163718587" sldId="318"/>
            <ac:spMk id="5" creationId="{BEE2143A-9E9D-444A-88F6-8156823A545E}"/>
          </ac:spMkLst>
        </pc:spChg>
        <pc:spChg chg="add mod">
          <ac:chgData name="Edward Tremel" userId="99c4cb7793acbe54" providerId="LiveId" clId="{A36F174D-2435-48B4-AAC8-48E4FF56742C}" dt="2021-01-25T02:33:09.293" v="4500" actId="108"/>
          <ac:spMkLst>
            <pc:docMk/>
            <pc:sldMk cId="3163718587" sldId="318"/>
            <ac:spMk id="6" creationId="{DE093B0B-F40C-423F-974D-4C3BD1BBD3C1}"/>
          </ac:spMkLst>
        </pc:spChg>
        <pc:spChg chg="add mod">
          <ac:chgData name="Edward Tremel" userId="99c4cb7793acbe54" providerId="LiveId" clId="{A36F174D-2435-48B4-AAC8-48E4FF56742C}" dt="2021-01-25T02:33:10.209" v="4502" actId="108"/>
          <ac:spMkLst>
            <pc:docMk/>
            <pc:sldMk cId="3163718587" sldId="318"/>
            <ac:spMk id="7" creationId="{711123CE-D85B-498E-917C-36B64820A9CA}"/>
          </ac:spMkLst>
        </pc:spChg>
        <pc:spChg chg="add mod">
          <ac:chgData name="Edward Tremel" userId="99c4cb7793acbe54" providerId="LiveId" clId="{A36F174D-2435-48B4-AAC8-48E4FF56742C}" dt="2021-01-25T02:32:12.574" v="4442" actId="207"/>
          <ac:spMkLst>
            <pc:docMk/>
            <pc:sldMk cId="3163718587" sldId="318"/>
            <ac:spMk id="14" creationId="{81B6B72D-90CE-43AE-851F-DDC9F23B122A}"/>
          </ac:spMkLst>
        </pc:spChg>
        <pc:spChg chg="add mod">
          <ac:chgData name="Edward Tremel" userId="99c4cb7793acbe54" providerId="LiveId" clId="{A36F174D-2435-48B4-AAC8-48E4FF56742C}" dt="2021-01-25T02:33:21.598" v="4505" actId="1076"/>
          <ac:spMkLst>
            <pc:docMk/>
            <pc:sldMk cId="3163718587" sldId="318"/>
            <ac:spMk id="15" creationId="{6ED82000-0529-4B5C-98D7-404EEFFB3421}"/>
          </ac:spMkLst>
        </pc:spChg>
        <pc:spChg chg="add mod">
          <ac:chgData name="Edward Tremel" userId="99c4cb7793acbe54" providerId="LiveId" clId="{A36F174D-2435-48B4-AAC8-48E4FF56742C}" dt="2021-01-25T02:34:46.685" v="4547" actId="1076"/>
          <ac:spMkLst>
            <pc:docMk/>
            <pc:sldMk cId="3163718587" sldId="318"/>
            <ac:spMk id="18" creationId="{92F8BFBF-71CE-4C80-BF66-CDC22A7F3826}"/>
          </ac:spMkLst>
        </pc:spChg>
        <pc:cxnChg chg="add del mod">
          <ac:chgData name="Edward Tremel" userId="99c4cb7793acbe54" providerId="LiveId" clId="{A36F174D-2435-48B4-AAC8-48E4FF56742C}" dt="2021-01-25T02:17:44.989" v="3965" actId="478"/>
          <ac:cxnSpMkLst>
            <pc:docMk/>
            <pc:sldMk cId="3163718587" sldId="318"/>
            <ac:cxnSpMk id="9" creationId="{B02E517E-551C-45D5-967B-5684CFE8E7C4}"/>
          </ac:cxnSpMkLst>
        </pc:cxnChg>
        <pc:cxnChg chg="add mod">
          <ac:chgData name="Edward Tremel" userId="99c4cb7793acbe54" providerId="LiveId" clId="{A36F174D-2435-48B4-AAC8-48E4FF56742C}" dt="2021-01-25T02:18:00.024" v="3972" actId="1038"/>
          <ac:cxnSpMkLst>
            <pc:docMk/>
            <pc:sldMk cId="3163718587" sldId="318"/>
            <ac:cxnSpMk id="10" creationId="{A5B0997A-393F-4F20-8DCB-7E78A62621D8}"/>
          </ac:cxnSpMkLst>
        </pc:cxnChg>
        <pc:cxnChg chg="add mod">
          <ac:chgData name="Edward Tremel" userId="99c4cb7793acbe54" providerId="LiveId" clId="{A36F174D-2435-48B4-AAC8-48E4FF56742C}" dt="2021-01-25T02:18:07.212" v="3975" actId="14100"/>
          <ac:cxnSpMkLst>
            <pc:docMk/>
            <pc:sldMk cId="3163718587" sldId="318"/>
            <ac:cxnSpMk id="12" creationId="{AE19CFF9-E8AC-4BA6-84A9-483B7EF6E8FD}"/>
          </ac:cxnSpMkLst>
        </pc:cxnChg>
        <pc:cxnChg chg="add mod">
          <ac:chgData name="Edward Tremel" userId="99c4cb7793acbe54" providerId="LiveId" clId="{A36F174D-2435-48B4-AAC8-48E4FF56742C}" dt="2021-01-25T02:33:19.319" v="4504" actId="14100"/>
          <ac:cxnSpMkLst>
            <pc:docMk/>
            <pc:sldMk cId="3163718587" sldId="318"/>
            <ac:cxnSpMk id="16" creationId="{3CF2A749-4C4F-4BAB-862C-E5CDA3673B6E}"/>
          </ac:cxnSpMkLst>
        </pc:cxnChg>
        <pc:cxnChg chg="add mod">
          <ac:chgData name="Edward Tremel" userId="99c4cb7793acbe54" providerId="LiveId" clId="{A36F174D-2435-48B4-AAC8-48E4FF56742C}" dt="2021-01-25T02:33:41.681" v="4511" actId="1076"/>
          <ac:cxnSpMkLst>
            <pc:docMk/>
            <pc:sldMk cId="3163718587" sldId="318"/>
            <ac:cxnSpMk id="19" creationId="{7AC29610-B2F4-4BBE-B7C8-2A370107D567}"/>
          </ac:cxnSpMkLst>
        </pc:cxnChg>
      </pc:sldChg>
      <pc:sldChg chg="addSp delSp modSp new mod modAnim">
        <pc:chgData name="Edward Tremel" userId="99c4cb7793acbe54" providerId="LiveId" clId="{A36F174D-2435-48B4-AAC8-48E4FF56742C}" dt="2021-01-25T03:06:03.744" v="5686" actId="2711"/>
        <pc:sldMkLst>
          <pc:docMk/>
          <pc:sldMk cId="438502325" sldId="319"/>
        </pc:sldMkLst>
        <pc:spChg chg="mod">
          <ac:chgData name="Edward Tremel" userId="99c4cb7793acbe54" providerId="LiveId" clId="{A36F174D-2435-48B4-AAC8-48E4FF56742C}" dt="2021-01-25T02:35:23.182" v="4568" actId="20577"/>
          <ac:spMkLst>
            <pc:docMk/>
            <pc:sldMk cId="438502325" sldId="319"/>
            <ac:spMk id="2" creationId="{C5059184-2DE9-4D29-9142-E63B1B3732A9}"/>
          </ac:spMkLst>
        </pc:spChg>
        <pc:spChg chg="mod">
          <ac:chgData name="Edward Tremel" userId="99c4cb7793acbe54" providerId="LiveId" clId="{A36F174D-2435-48B4-AAC8-48E4FF56742C}" dt="2021-01-25T03:06:03.744" v="5686" actId="2711"/>
          <ac:spMkLst>
            <pc:docMk/>
            <pc:sldMk cId="438502325" sldId="319"/>
            <ac:spMk id="3" creationId="{D5DE8300-ADED-44BE-94B8-2886773C054B}"/>
          </ac:spMkLst>
        </pc:spChg>
        <pc:spChg chg="add del">
          <ac:chgData name="Edward Tremel" userId="99c4cb7793acbe54" providerId="LiveId" clId="{A36F174D-2435-48B4-AAC8-48E4FF56742C}" dt="2021-01-25T02:45:51.404" v="4895" actId="22"/>
          <ac:spMkLst>
            <pc:docMk/>
            <pc:sldMk cId="438502325" sldId="319"/>
            <ac:spMk id="6" creationId="{8DAEBA22-DE37-4026-B790-EB84322CDBE1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8" creationId="{34D48E29-A876-4A37-B215-160921D23C12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9" creationId="{F156BD7C-275F-4B6B-BD68-53B6466B9396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4" creationId="{D74D283F-F2FF-4862-96D3-CAB650A54EA5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6" creationId="{2D44EC7C-8F9A-4AA5-B3EB-AFCDD26B04E5}"/>
          </ac:spMkLst>
        </pc:spChg>
        <pc:spChg chg="add del mod">
          <ac:chgData name="Edward Tremel" userId="99c4cb7793acbe54" providerId="LiveId" clId="{A36F174D-2435-48B4-AAC8-48E4FF56742C}" dt="2021-01-25T02:53:11.480" v="5005" actId="478"/>
          <ac:spMkLst>
            <pc:docMk/>
            <pc:sldMk cId="438502325" sldId="319"/>
            <ac:spMk id="21" creationId="{51542998-86D3-4454-BB7F-DB197EB150D7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2" creationId="{B98DF35C-6352-46E0-8823-146603E552AA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8" creationId="{DFF974C1-FCFD-4461-A038-B6F6346E3C76}"/>
          </ac:spMkLst>
        </pc:sp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0" creationId="{16A675DB-A912-4151-A765-E2D388FCC42A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5" creationId="{20AEE2F7-D325-4C82-8E01-5F2799DB7C80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7" creationId="{2291E413-0DDA-4487-AC7A-0D33D0CD33B6}"/>
          </ac:cxnSpMkLst>
        </pc:cxnChg>
        <pc:cxnChg chg="add del mod">
          <ac:chgData name="Edward Tremel" userId="99c4cb7793acbe54" providerId="LiveId" clId="{A36F174D-2435-48B4-AAC8-48E4FF56742C}" dt="2021-01-25T02:53:23.468" v="5022" actId="478"/>
          <ac:cxnSpMkLst>
            <pc:docMk/>
            <pc:sldMk cId="438502325" sldId="319"/>
            <ac:cxnSpMk id="24" creationId="{01589C7C-75CB-4223-A59C-F3825A10B01B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5" creationId="{2B23ADD3-DC1A-4540-B629-938F3818CE0D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9" creationId="{3F1DA0ED-E0A3-45C9-972A-5B1BD65D3EE9}"/>
          </ac:cxnSpMkLst>
        </pc:cxnChg>
      </pc:sldChg>
      <pc:sldChg chg="addSp modSp new mod">
        <pc:chgData name="Edward Tremel" userId="99c4cb7793acbe54" providerId="LiveId" clId="{A36F174D-2435-48B4-AAC8-48E4FF56742C}" dt="2021-01-25T03:04:29.891" v="5637" actId="27636"/>
        <pc:sldMkLst>
          <pc:docMk/>
          <pc:sldMk cId="3655242814" sldId="320"/>
        </pc:sldMkLst>
        <pc:spChg chg="mod">
          <ac:chgData name="Edward Tremel" userId="99c4cb7793acbe54" providerId="LiveId" clId="{A36F174D-2435-48B4-AAC8-48E4FF56742C}" dt="2021-01-25T02:55:54.910" v="5133" actId="20577"/>
          <ac:spMkLst>
            <pc:docMk/>
            <pc:sldMk cId="3655242814" sldId="320"/>
            <ac:spMk id="2" creationId="{2CEC42DC-5CC4-4EFD-9EDF-523AE901D9DB}"/>
          </ac:spMkLst>
        </pc:spChg>
        <pc:spChg chg="mod">
          <ac:chgData name="Edward Tremel" userId="99c4cb7793acbe54" providerId="LiveId" clId="{A36F174D-2435-48B4-AAC8-48E4FF56742C}" dt="2021-01-25T03:04:29.891" v="5637" actId="27636"/>
          <ac:spMkLst>
            <pc:docMk/>
            <pc:sldMk cId="3655242814" sldId="320"/>
            <ac:spMk id="3" creationId="{4121DE04-79A1-42BE-9D50-DFBA49FD176E}"/>
          </ac:spMkLst>
        </pc:spChg>
        <pc:spChg chg="add mod">
          <ac:chgData name="Edward Tremel" userId="99c4cb7793acbe54" providerId="LiveId" clId="{A36F174D-2435-48B4-AAC8-48E4FF56742C}" dt="2021-01-25T03:01:58.465" v="5589" actId="1076"/>
          <ac:spMkLst>
            <pc:docMk/>
            <pc:sldMk cId="3655242814" sldId="320"/>
            <ac:spMk id="5" creationId="{BC7A9C23-8A06-490B-BE05-CAA90C1A743F}"/>
          </ac:spMkLst>
        </pc:spChg>
        <pc:spChg chg="add mod">
          <ac:chgData name="Edward Tremel" userId="99c4cb7793acbe54" providerId="LiveId" clId="{A36F174D-2435-48B4-AAC8-48E4FF56742C}" dt="2021-01-25T03:02:58.417" v="5616" actId="1076"/>
          <ac:spMkLst>
            <pc:docMk/>
            <pc:sldMk cId="3655242814" sldId="320"/>
            <ac:spMk id="6" creationId="{680FF3E7-E5B6-4785-9321-1F0EE50E24C5}"/>
          </ac:spMkLst>
        </pc:spChg>
        <pc:spChg chg="add mod">
          <ac:chgData name="Edward Tremel" userId="99c4cb7793acbe54" providerId="LiveId" clId="{A36F174D-2435-48B4-AAC8-48E4FF56742C}" dt="2021-01-25T03:03:00.411" v="5617" actId="1076"/>
          <ac:spMkLst>
            <pc:docMk/>
            <pc:sldMk cId="3655242814" sldId="320"/>
            <ac:spMk id="7" creationId="{74F024E1-FCF3-48BE-BACF-6B31BBB854F1}"/>
          </ac:spMkLst>
        </pc:spChg>
        <pc:spChg chg="add mod">
          <ac:chgData name="Edward Tremel" userId="99c4cb7793acbe54" providerId="LiveId" clId="{A36F174D-2435-48B4-AAC8-48E4FF56742C}" dt="2021-01-25T03:03:18.076" v="5620" actId="207"/>
          <ac:spMkLst>
            <pc:docMk/>
            <pc:sldMk cId="3655242814" sldId="320"/>
            <ac:spMk id="8" creationId="{CB198B11-B30E-454A-842C-CF2A8D271E16}"/>
          </ac:spMkLst>
        </pc:spChg>
        <pc:spChg chg="add mod">
          <ac:chgData name="Edward Tremel" userId="99c4cb7793acbe54" providerId="LiveId" clId="{A36F174D-2435-48B4-AAC8-48E4FF56742C}" dt="2021-01-25T03:02:53.012" v="5615" actId="1076"/>
          <ac:spMkLst>
            <pc:docMk/>
            <pc:sldMk cId="3655242814" sldId="320"/>
            <ac:spMk id="9" creationId="{777D5AB3-51D8-4C13-B0BB-873B98CDA125}"/>
          </ac:spMkLst>
        </pc:spChg>
        <pc:spChg chg="add mod">
          <ac:chgData name="Edward Tremel" userId="99c4cb7793acbe54" providerId="LiveId" clId="{A36F174D-2435-48B4-AAC8-48E4FF56742C}" dt="2021-01-25T03:02:40.366" v="5613" actId="1076"/>
          <ac:spMkLst>
            <pc:docMk/>
            <pc:sldMk cId="3655242814" sldId="320"/>
            <ac:spMk id="10" creationId="{8755483F-EA5C-433E-9ECB-3DF5B82FFA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11B5-C698-4689-AB3E-9E9552F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C01-65EC-4E53-B4C8-DF4C973E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</a:t>
            </a:r>
            <a:r>
              <a:rPr lang="en-US" b="1" dirty="0"/>
              <a:t>name</a:t>
            </a:r>
            <a:r>
              <a:rPr lang="en-US" dirty="0"/>
              <a:t> of the variable and its </a:t>
            </a:r>
            <a:r>
              <a:rPr lang="en-US" b="1" dirty="0"/>
              <a:t>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Name is an identifier – rules and conventions</a:t>
            </a:r>
          </a:p>
          <a:p>
            <a:pPr lvl="1"/>
            <a:r>
              <a:rPr lang="en-US" dirty="0"/>
              <a:t>Only letters and numbers</a:t>
            </a:r>
          </a:p>
          <a:p>
            <a:pPr lvl="1"/>
            <a:r>
              <a:rPr lang="en-US" dirty="0"/>
              <a:t>Must be unique</a:t>
            </a:r>
          </a:p>
          <a:p>
            <a:pPr lvl="1"/>
            <a:r>
              <a:rPr lang="en-US" dirty="0"/>
              <a:t>Should use camelCase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8DFB-617C-484C-88C8-210A7F4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90DB-753D-4635-AFA1-A537094ACD11}"/>
              </a:ext>
            </a:extLst>
          </p:cNvPr>
          <p:cNvSpPr txBox="1"/>
          <p:nvPr/>
        </p:nvSpPr>
        <p:spPr>
          <a:xfrm>
            <a:off x="912812" y="2209800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742D-5D48-499E-9D9E-95433CF9AE71}"/>
              </a:ext>
            </a:extLst>
          </p:cNvPr>
          <p:cNvSpPr txBox="1"/>
          <p:nvPr/>
        </p:nvSpPr>
        <p:spPr>
          <a:xfrm>
            <a:off x="4113212" y="2209800"/>
            <a:ext cx="23615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230A-95C4-4F13-99B5-688B81D37CCB}"/>
              </a:ext>
            </a:extLst>
          </p:cNvPr>
          <p:cNvSpPr txBox="1"/>
          <p:nvPr/>
        </p:nvSpPr>
        <p:spPr>
          <a:xfrm>
            <a:off x="8325287" y="22098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winChance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AF47-AF75-4539-81A9-B59A85071678}"/>
              </a:ext>
            </a:extLst>
          </p:cNvPr>
          <p:cNvSpPr txBox="1"/>
          <p:nvPr/>
        </p:nvSpPr>
        <p:spPr>
          <a:xfrm>
            <a:off x="2360612" y="3184850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94EA0-1DA2-49AB-8488-A9273B5095B2}"/>
              </a:ext>
            </a:extLst>
          </p:cNvPr>
          <p:cNvCxnSpPr>
            <a:cxnSpLocks/>
          </p:cNvCxnSpPr>
          <p:nvPr/>
        </p:nvCxnSpPr>
        <p:spPr>
          <a:xfrm flipV="1">
            <a:off x="3818525" y="2533102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DF036B-4853-4562-84FA-5F4D029E3952}"/>
              </a:ext>
            </a:extLst>
          </p:cNvPr>
          <p:cNvSpPr txBox="1"/>
          <p:nvPr/>
        </p:nvSpPr>
        <p:spPr>
          <a:xfrm>
            <a:off x="5845914" y="3184850"/>
            <a:ext cx="20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75346-88D5-4214-B0A4-CC1FA85E17F3}"/>
              </a:ext>
            </a:extLst>
          </p:cNvPr>
          <p:cNvCxnSpPr>
            <a:cxnSpLocks/>
          </p:cNvCxnSpPr>
          <p:nvPr/>
        </p:nvCxnSpPr>
        <p:spPr>
          <a:xfrm flipH="1" flipV="1">
            <a:off x="5738530" y="2545914"/>
            <a:ext cx="462766" cy="69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91611C-638E-465C-80B3-1F204908E93F}"/>
              </a:ext>
            </a:extLst>
          </p:cNvPr>
          <p:cNvSpPr txBox="1"/>
          <p:nvPr/>
        </p:nvSpPr>
        <p:spPr>
          <a:xfrm>
            <a:off x="6796822" y="260991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588C9-A1FE-4B1A-842C-19C34E679CD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44272" y="2453711"/>
            <a:ext cx="452550" cy="38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BEC2B4-CD83-40AB-9BB5-3B9CF9DC0573}"/>
              </a:ext>
            </a:extLst>
          </p:cNvPr>
          <p:cNvSpPr txBox="1"/>
          <p:nvPr/>
        </p:nvSpPr>
        <p:spPr>
          <a:xfrm>
            <a:off x="5941271" y="4751374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32C92A-1BFB-4EDB-97A7-0185D073AED0}"/>
              </a:ext>
            </a:extLst>
          </p:cNvPr>
          <p:cNvSpPr/>
          <p:nvPr/>
        </p:nvSpPr>
        <p:spPr>
          <a:xfrm>
            <a:off x="8287586" y="491280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DCF20-B7F5-465A-8B1A-4B48C6666F7D}"/>
              </a:ext>
            </a:extLst>
          </p:cNvPr>
          <p:cNvSpPr txBox="1"/>
          <p:nvPr/>
        </p:nvSpPr>
        <p:spPr>
          <a:xfrm>
            <a:off x="8950363" y="48768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11087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EEA-C567-4798-90C4-55725D2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2930-ECE6-4EB3-8DE0-6738F311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value of a variable</a:t>
            </a:r>
          </a:p>
          <a:p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 is the “assignment operator”, not “equality” from math</a:t>
            </a:r>
          </a:p>
          <a:p>
            <a:endParaRPr lang="en-US" dirty="0"/>
          </a:p>
          <a:p>
            <a:endParaRPr lang="en-US" dirty="0"/>
          </a:p>
          <a:p>
            <a:pPr marL="609468" lvl="1" indent="0">
              <a:buNone/>
            </a:pPr>
            <a:endParaRPr lang="en-US" dirty="0"/>
          </a:p>
          <a:p>
            <a:endParaRPr lang="en-US" sz="1400" dirty="0"/>
          </a:p>
          <a:p>
            <a:r>
              <a:rPr lang="en-US" dirty="0"/>
              <a:t>Value on right side </a:t>
            </a:r>
            <a:r>
              <a:rPr lang="en-US" b="1" dirty="0"/>
              <a:t>must </a:t>
            </a:r>
            <a:r>
              <a:rPr lang="en-US" dirty="0"/>
              <a:t>match the type of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4F84-527F-4324-828D-9E8AB2C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308-3FB1-43FC-9106-07FE4064E788}"/>
              </a:ext>
            </a:extLst>
          </p:cNvPr>
          <p:cNvSpPr txBox="1"/>
          <p:nvPr/>
        </p:nvSpPr>
        <p:spPr>
          <a:xfrm>
            <a:off x="4799012" y="3213556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CB2CD-2372-4ED2-AFC9-87DEBAB14B96}"/>
              </a:ext>
            </a:extLst>
          </p:cNvPr>
          <p:cNvSpPr txBox="1"/>
          <p:nvPr/>
        </p:nvSpPr>
        <p:spPr>
          <a:xfrm>
            <a:off x="1521932" y="36531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6D01-7734-4E78-B2E6-5D554FC3B45B}"/>
              </a:ext>
            </a:extLst>
          </p:cNvPr>
          <p:cNvSpPr txBox="1"/>
          <p:nvPr/>
        </p:nvSpPr>
        <p:spPr>
          <a:xfrm>
            <a:off x="7325313" y="3726106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to put in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067DE-3D7F-4F96-AFC4-978DE5FA0EA0}"/>
              </a:ext>
            </a:extLst>
          </p:cNvPr>
          <p:cNvCxnSpPr/>
          <p:nvPr/>
        </p:nvCxnSpPr>
        <p:spPr>
          <a:xfrm flipH="1">
            <a:off x="5098847" y="307096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73E32-8AFC-4EF1-83C0-2A8B971E236E}"/>
              </a:ext>
            </a:extLst>
          </p:cNvPr>
          <p:cNvSpPr txBox="1"/>
          <p:nvPr/>
        </p:nvSpPr>
        <p:spPr>
          <a:xfrm>
            <a:off x="4189412" y="260929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assignment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06550-E327-4710-A0F4-9B474C669E8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10727" y="3568244"/>
            <a:ext cx="1025791" cy="31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8A128-9959-494C-954A-24E0CBA705C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94249" y="3581401"/>
            <a:ext cx="931064" cy="3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A1985-F190-4D6C-95CE-FDF68E28B580}"/>
              </a:ext>
            </a:extLst>
          </p:cNvPr>
          <p:cNvSpPr txBox="1"/>
          <p:nvPr/>
        </p:nvSpPr>
        <p:spPr>
          <a:xfrm>
            <a:off x="4277234" y="396475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F320-49A1-44E0-A5E1-5EB9932632F9}"/>
              </a:ext>
            </a:extLst>
          </p:cNvPr>
          <p:cNvCxnSpPr>
            <a:cxnSpLocks/>
          </p:cNvCxnSpPr>
          <p:nvPr/>
        </p:nvCxnSpPr>
        <p:spPr>
          <a:xfrm flipV="1">
            <a:off x="5865812" y="3568244"/>
            <a:ext cx="0" cy="47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5F70C5-E037-4318-BCCB-9A4371D792BF}"/>
              </a:ext>
            </a:extLst>
          </p:cNvPr>
          <p:cNvSpPr txBox="1"/>
          <p:nvPr/>
        </p:nvSpPr>
        <p:spPr>
          <a:xfrm>
            <a:off x="1446212" y="5221266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6AD59F-D810-473F-A573-80CFDFE650D1}"/>
              </a:ext>
            </a:extLst>
          </p:cNvPr>
          <p:cNvSpPr/>
          <p:nvPr/>
        </p:nvSpPr>
        <p:spPr>
          <a:xfrm>
            <a:off x="3927873" y="541548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7FBBF-FA1D-49CD-8197-74CB406D5591}"/>
              </a:ext>
            </a:extLst>
          </p:cNvPr>
          <p:cNvSpPr txBox="1"/>
          <p:nvPr/>
        </p:nvSpPr>
        <p:spPr>
          <a:xfrm>
            <a:off x="4645263" y="5379422"/>
            <a:ext cx="627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assign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6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13F-88DC-4C1D-9534-C697F6D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FFE8-912A-4996-B059-1E44C572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declaration and first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once: Variables can only be declared once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5AE8-35F2-4AB5-A9CF-806076A8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999C5-E3F7-49AC-9707-FDAAA6202DDC}"/>
              </a:ext>
            </a:extLst>
          </p:cNvPr>
          <p:cNvSpPr txBox="1"/>
          <p:nvPr/>
        </p:nvSpPr>
        <p:spPr>
          <a:xfrm>
            <a:off x="4058437" y="22098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A07A-981E-4EEB-8416-E66E0B021000}"/>
              </a:ext>
            </a:extLst>
          </p:cNvPr>
          <p:cNvSpPr txBox="1"/>
          <p:nvPr/>
        </p:nvSpPr>
        <p:spPr>
          <a:xfrm>
            <a:off x="2132012" y="319593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8AF89-5D50-466C-B0D9-EB4DAE2875E3}"/>
              </a:ext>
            </a:extLst>
          </p:cNvPr>
          <p:cNvCxnSpPr>
            <a:cxnSpLocks/>
          </p:cNvCxnSpPr>
          <p:nvPr/>
        </p:nvCxnSpPr>
        <p:spPr>
          <a:xfrm flipV="1">
            <a:off x="3666125" y="2551729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31EF3-F013-42B4-889F-751D43948F2E}"/>
              </a:ext>
            </a:extLst>
          </p:cNvPr>
          <p:cNvSpPr txBox="1"/>
          <p:nvPr/>
        </p:nvSpPr>
        <p:spPr>
          <a:xfrm>
            <a:off x="4583161" y="31959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845FC-87ED-476B-B003-3FA278B681D9}"/>
              </a:ext>
            </a:extLst>
          </p:cNvPr>
          <p:cNvCxnSpPr>
            <a:cxnSpLocks/>
          </p:cNvCxnSpPr>
          <p:nvPr/>
        </p:nvCxnSpPr>
        <p:spPr>
          <a:xfrm flipH="1" flipV="1">
            <a:off x="5713412" y="2551729"/>
            <a:ext cx="252181" cy="71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5038A2-DB39-45F5-A5E3-AE16487BDDE3}"/>
              </a:ext>
            </a:extLst>
          </p:cNvPr>
          <p:cNvSpPr txBox="1"/>
          <p:nvPr/>
        </p:nvSpPr>
        <p:spPr>
          <a:xfrm>
            <a:off x="7628581" y="3204124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of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8B23C3-BF2F-45FC-B032-5901A15122DD}"/>
              </a:ext>
            </a:extLst>
          </p:cNvPr>
          <p:cNvCxnSpPr>
            <a:cxnSpLocks/>
          </p:cNvCxnSpPr>
          <p:nvPr/>
        </p:nvCxnSpPr>
        <p:spPr>
          <a:xfrm flipH="1" flipV="1">
            <a:off x="7502492" y="2551729"/>
            <a:ext cx="496920" cy="687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7F2A0E-5FDA-4209-A41F-2FCD77EA63D1}"/>
              </a:ext>
            </a:extLst>
          </p:cNvPr>
          <p:cNvSpPr txBox="1"/>
          <p:nvPr/>
        </p:nvSpPr>
        <p:spPr>
          <a:xfrm>
            <a:off x="1293812" y="4507161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EB0F73-7ABA-4512-B095-D78324BB1A69}"/>
              </a:ext>
            </a:extLst>
          </p:cNvPr>
          <p:cNvSpPr/>
          <p:nvPr/>
        </p:nvSpPr>
        <p:spPr>
          <a:xfrm>
            <a:off x="4026578" y="471828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9E4E7-A5F9-453F-93E0-912AC214772E}"/>
              </a:ext>
            </a:extLst>
          </p:cNvPr>
          <p:cNvSpPr txBox="1"/>
          <p:nvPr/>
        </p:nvSpPr>
        <p:spPr>
          <a:xfrm>
            <a:off x="4743968" y="4682218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variable named </a:t>
            </a:r>
            <a:r>
              <a:rPr lang="en-US" dirty="0" err="1"/>
              <a:t>myAge</a:t>
            </a:r>
            <a:r>
              <a:rPr lang="en-US" dirty="0"/>
              <a:t> already exists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07079-6242-4325-9688-F438A5B91BAB}"/>
              </a:ext>
            </a:extLst>
          </p:cNvPr>
          <p:cNvSpPr txBox="1"/>
          <p:nvPr/>
        </p:nvSpPr>
        <p:spPr>
          <a:xfrm>
            <a:off x="922675" y="5564238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A97A6-CEBE-479C-8563-125AF8964890}"/>
              </a:ext>
            </a:extLst>
          </p:cNvPr>
          <p:cNvSpPr txBox="1"/>
          <p:nvPr/>
        </p:nvSpPr>
        <p:spPr>
          <a:xfrm>
            <a:off x="4835893" y="5566584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08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322-ADF1-411D-AB53-09F57E9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3871-758E-4AC9-B1C1-05E26103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changes value; previous value is gone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Can assign a variable to another variable</a:t>
            </a:r>
          </a:p>
          <a:p>
            <a:pPr lvl="1"/>
            <a:r>
              <a:rPr lang="en-US" dirty="0"/>
              <a:t>This takes a “snapshot” of the variable’s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FC4E-4398-483F-BD3F-D7DED48B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143A-9E9D-444A-88F6-8156823A545E}"/>
              </a:ext>
            </a:extLst>
          </p:cNvPr>
          <p:cNvSpPr txBox="1"/>
          <p:nvPr/>
        </p:nvSpPr>
        <p:spPr>
          <a:xfrm>
            <a:off x="989012" y="21336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93B0B-F40C-423F-974D-4C3BD1BBD3C1}"/>
              </a:ext>
            </a:extLst>
          </p:cNvPr>
          <p:cNvSpPr txBox="1"/>
          <p:nvPr/>
        </p:nvSpPr>
        <p:spPr>
          <a:xfrm>
            <a:off x="3835006" y="2361505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23CE-D85B-498E-917C-36B64820A9CA}"/>
              </a:ext>
            </a:extLst>
          </p:cNvPr>
          <p:cNvSpPr txBox="1"/>
          <p:nvPr/>
        </p:nvSpPr>
        <p:spPr>
          <a:xfrm>
            <a:off x="3828594" y="2774187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0997A-393F-4F20-8DCB-7E78A62621D8}"/>
              </a:ext>
            </a:extLst>
          </p:cNvPr>
          <p:cNvCxnSpPr>
            <a:cxnSpLocks/>
          </p:cNvCxnSpPr>
          <p:nvPr/>
        </p:nvCxnSpPr>
        <p:spPr>
          <a:xfrm flipH="1">
            <a:off x="2741612" y="2648506"/>
            <a:ext cx="1093394" cy="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9CFF9-E8AC-4BA6-84A9-483B7EF6E8FD}"/>
              </a:ext>
            </a:extLst>
          </p:cNvPr>
          <p:cNvCxnSpPr>
            <a:cxnSpLocks/>
          </p:cNvCxnSpPr>
          <p:nvPr/>
        </p:nvCxnSpPr>
        <p:spPr>
          <a:xfrm flipH="1">
            <a:off x="2788237" y="3025071"/>
            <a:ext cx="1020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6B72D-90CE-43AE-851F-DDC9F23B122A}"/>
              </a:ext>
            </a:extLst>
          </p:cNvPr>
          <p:cNvSpPr txBox="1"/>
          <p:nvPr/>
        </p:nvSpPr>
        <p:spPr>
          <a:xfrm>
            <a:off x="893166" y="46482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-5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82000-0529-4B5C-98D7-404EEFFB3421}"/>
              </a:ext>
            </a:extLst>
          </p:cNvPr>
          <p:cNvSpPr txBox="1"/>
          <p:nvPr/>
        </p:nvSpPr>
        <p:spPr>
          <a:xfrm>
            <a:off x="3710791" y="4876799"/>
            <a:ext cx="631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12 here,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assigned the value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2A749-4C4F-4BAB-862C-E5CDA3673B6E}"/>
              </a:ext>
            </a:extLst>
          </p:cNvPr>
          <p:cNvCxnSpPr>
            <a:cxnSpLocks/>
          </p:cNvCxnSpPr>
          <p:nvPr/>
        </p:nvCxnSpPr>
        <p:spPr>
          <a:xfrm flipH="1">
            <a:off x="2575623" y="5107632"/>
            <a:ext cx="1156589" cy="9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F8BFBF-71CE-4C80-BF66-CDC22A7F3826}"/>
              </a:ext>
            </a:extLst>
          </p:cNvPr>
          <p:cNvSpPr txBox="1"/>
          <p:nvPr/>
        </p:nvSpPr>
        <p:spPr>
          <a:xfrm>
            <a:off x="3308218" y="5289481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now has value -5, but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still has value 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29610-B2F4-4BBE-B7C8-2A370107D567}"/>
              </a:ext>
            </a:extLst>
          </p:cNvPr>
          <p:cNvCxnSpPr>
            <a:cxnSpLocks/>
          </p:cNvCxnSpPr>
          <p:nvPr/>
        </p:nvCxnSpPr>
        <p:spPr>
          <a:xfrm flipH="1">
            <a:off x="2125167" y="5537128"/>
            <a:ext cx="1136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9184-2DE9-4D29-9142-E63B1B3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8300-ADED-44BE-94B8-2886773C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can only print text</a:t>
            </a:r>
          </a:p>
          <a:p>
            <a:r>
              <a:rPr lang="en-US" dirty="0"/>
              <a:t>To print a variable’s value, it must be converted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b="1" dirty="0"/>
              <a:t>String interpolation:</a:t>
            </a:r>
            <a:r>
              <a:rPr lang="en-US" dirty="0"/>
              <a:t> convert variable data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insert it into another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A8DB-5F2C-48AE-9634-8ACCA852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48E29-A876-4A37-B215-160921D23C12}"/>
              </a:ext>
            </a:extLst>
          </p:cNvPr>
          <p:cNvSpPr txBox="1"/>
          <p:nvPr/>
        </p:nvSpPr>
        <p:spPr>
          <a:xfrm>
            <a:off x="684212" y="3962400"/>
            <a:ext cx="10896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6BD7C-275F-4B6B-BD68-53B6466B9396}"/>
              </a:ext>
            </a:extLst>
          </p:cNvPr>
          <p:cNvSpPr txBox="1"/>
          <p:nvPr/>
        </p:nvSpPr>
        <p:spPr>
          <a:xfrm>
            <a:off x="608012" y="490682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character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675DB-A912-4151-A765-E2D388FCC42A}"/>
              </a:ext>
            </a:extLst>
          </p:cNvPr>
          <p:cNvCxnSpPr>
            <a:cxnSpLocks/>
          </p:cNvCxnSpPr>
          <p:nvPr/>
        </p:nvCxnSpPr>
        <p:spPr>
          <a:xfrm flipV="1">
            <a:off x="3122612" y="436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283F-F2FF-4862-96D3-CAB650A54EA5}"/>
              </a:ext>
            </a:extLst>
          </p:cNvPr>
          <p:cNvSpPr txBox="1"/>
          <p:nvPr/>
        </p:nvSpPr>
        <p:spPr>
          <a:xfrm>
            <a:off x="4068208" y="4886825"/>
            <a:ext cx="135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brace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E2F7-D325-4C82-8E01-5F2799DB7C80}"/>
              </a:ext>
            </a:extLst>
          </p:cNvPr>
          <p:cNvCxnSpPr>
            <a:cxnSpLocks/>
          </p:cNvCxnSpPr>
          <p:nvPr/>
        </p:nvCxnSpPr>
        <p:spPr>
          <a:xfrm flipV="1">
            <a:off x="5200345" y="435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4EC7C-8F9A-4AA5-B3EB-AFCDD26B04E5}"/>
              </a:ext>
            </a:extLst>
          </p:cNvPr>
          <p:cNvSpPr txBox="1"/>
          <p:nvPr/>
        </p:nvSpPr>
        <p:spPr>
          <a:xfrm>
            <a:off x="6991273" y="4886579"/>
            <a:ext cx="1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brace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91E413-0DDA-4487-AC7A-0D33D0CD33B6}"/>
              </a:ext>
            </a:extLst>
          </p:cNvPr>
          <p:cNvCxnSpPr>
            <a:cxnSpLocks/>
          </p:cNvCxnSpPr>
          <p:nvPr/>
        </p:nvCxnSpPr>
        <p:spPr>
          <a:xfrm flipH="1" flipV="1">
            <a:off x="6749955" y="4327655"/>
            <a:ext cx="318010" cy="55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DF35C-6352-46E0-8823-146603E552AA}"/>
              </a:ext>
            </a:extLst>
          </p:cNvPr>
          <p:cNvSpPr txBox="1"/>
          <p:nvPr/>
        </p:nvSpPr>
        <p:spPr>
          <a:xfrm>
            <a:off x="5580693" y="4976573"/>
            <a:ext cx="126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3ADD3-DC1A-4540-B629-938F3818CE0D}"/>
              </a:ext>
            </a:extLst>
          </p:cNvPr>
          <p:cNvCxnSpPr>
            <a:cxnSpLocks/>
          </p:cNvCxnSpPr>
          <p:nvPr/>
        </p:nvCxnSpPr>
        <p:spPr>
          <a:xfrm flipV="1">
            <a:off x="6145705" y="4327655"/>
            <a:ext cx="14667" cy="7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F974C1-FCFD-4461-A038-B6F6346E3C76}"/>
              </a:ext>
            </a:extLst>
          </p:cNvPr>
          <p:cNvSpPr txBox="1"/>
          <p:nvPr/>
        </p:nvSpPr>
        <p:spPr>
          <a:xfrm>
            <a:off x="8853522" y="4788786"/>
            <a:ext cx="310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value of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, convert it to string “29”, insert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DA0ED-E0A3-45C9-972A-5B1BD65D3EE9}"/>
              </a:ext>
            </a:extLst>
          </p:cNvPr>
          <p:cNvCxnSpPr>
            <a:cxnSpLocks/>
          </p:cNvCxnSpPr>
          <p:nvPr/>
        </p:nvCxnSpPr>
        <p:spPr>
          <a:xfrm flipH="1" flipV="1">
            <a:off x="8880162" y="4357899"/>
            <a:ext cx="296151" cy="47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0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42DC-5CC4-4EFD-9EDF-523AE901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DE04-79A1-42BE-9D50-DFBA49F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will accept just a variable as argument</a:t>
            </a:r>
          </a:p>
          <a:p>
            <a:r>
              <a:rPr lang="en-US" dirty="0"/>
              <a:t>Result: Convert this variable’s value to a string and print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All built-in C# types have string conversions</a:t>
            </a:r>
          </a:p>
          <a:p>
            <a:pPr lvl="1"/>
            <a:r>
              <a:rPr lang="en-US" dirty="0"/>
              <a:t>But when you write your own objects, you will need to write your  own string conversions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9E75-6F02-4DA8-95A9-FED3053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A9C23-8A06-490B-BE05-CAA90C1A743F}"/>
              </a:ext>
            </a:extLst>
          </p:cNvPr>
          <p:cNvSpPr txBox="1"/>
          <p:nvPr/>
        </p:nvSpPr>
        <p:spPr>
          <a:xfrm>
            <a:off x="912812" y="2775146"/>
            <a:ext cx="4038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F3E7-E5B6-4785-9321-1F0EE50E24C5}"/>
              </a:ext>
            </a:extLst>
          </p:cNvPr>
          <p:cNvSpPr/>
          <p:nvPr/>
        </p:nvSpPr>
        <p:spPr>
          <a:xfrm>
            <a:off x="6704012" y="2605882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F024E1-FCF3-48BE-BACF-6B31BBB854F1}"/>
              </a:ext>
            </a:extLst>
          </p:cNvPr>
          <p:cNvSpPr/>
          <p:nvPr/>
        </p:nvSpPr>
        <p:spPr>
          <a:xfrm>
            <a:off x="5946685" y="279936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98B11-B30E-454A-842C-CF2A8D271E16}"/>
              </a:ext>
            </a:extLst>
          </p:cNvPr>
          <p:cNvSpPr txBox="1"/>
          <p:nvPr/>
        </p:nvSpPr>
        <p:spPr>
          <a:xfrm>
            <a:off x="912812" y="3644662"/>
            <a:ext cx="4876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D5AB3-51D8-4C13-B0BB-873B98CDA125}"/>
              </a:ext>
            </a:extLst>
          </p:cNvPr>
          <p:cNvSpPr/>
          <p:nvPr/>
        </p:nvSpPr>
        <p:spPr>
          <a:xfrm>
            <a:off x="6704012" y="3632494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55483F-EA5C-433E-9ECB-3DF5B82FFA9E}"/>
              </a:ext>
            </a:extLst>
          </p:cNvPr>
          <p:cNvSpPr/>
          <p:nvPr/>
        </p:nvSpPr>
        <p:spPr>
          <a:xfrm>
            <a:off x="5942011" y="368076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Today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1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069-B567-4D1B-B69D-24AD647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Manipulate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75BB-0A91-455F-9E27-C5DF58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8A97BD-846F-477F-A0F9-42C91BA455EA}"/>
              </a:ext>
            </a:extLst>
          </p:cNvPr>
          <p:cNvSpPr/>
          <p:nvPr/>
        </p:nvSpPr>
        <p:spPr>
          <a:xfrm>
            <a:off x="657424" y="2041543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591FF-4B9E-433F-B97E-93C7BD38529F}"/>
              </a:ext>
            </a:extLst>
          </p:cNvPr>
          <p:cNvSpPr/>
          <p:nvPr/>
        </p:nvSpPr>
        <p:spPr>
          <a:xfrm>
            <a:off x="813246" y="3096732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9A26F-0D19-4180-8484-D1095D15FEC4}"/>
              </a:ext>
            </a:extLst>
          </p:cNvPr>
          <p:cNvSpPr/>
          <p:nvPr/>
        </p:nvSpPr>
        <p:spPr>
          <a:xfrm>
            <a:off x="666619" y="4140186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EFDAA-1478-43F5-AAE1-EA1E09DF314F}"/>
              </a:ext>
            </a:extLst>
          </p:cNvPr>
          <p:cNvSpPr/>
          <p:nvPr/>
        </p:nvSpPr>
        <p:spPr>
          <a:xfrm>
            <a:off x="3198812" y="2684493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54EB6-AAE0-4610-8E02-898E62169899}"/>
              </a:ext>
            </a:extLst>
          </p:cNvPr>
          <p:cNvSpPr/>
          <p:nvPr/>
        </p:nvSpPr>
        <p:spPr>
          <a:xfrm>
            <a:off x="6094412" y="200453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84CCC2-2D1B-43D5-ADC6-6A9AD6AA06DA}"/>
              </a:ext>
            </a:extLst>
          </p:cNvPr>
          <p:cNvSpPr/>
          <p:nvPr/>
        </p:nvSpPr>
        <p:spPr>
          <a:xfrm>
            <a:off x="6109525" y="312372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173B63-FCC7-4C7E-AB57-9A450C3BC92D}"/>
              </a:ext>
            </a:extLst>
          </p:cNvPr>
          <p:cNvSpPr/>
          <p:nvPr/>
        </p:nvSpPr>
        <p:spPr>
          <a:xfrm>
            <a:off x="6094412" y="4179875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6FD14-63B1-4ECC-9C41-5119080B75B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16869" y="2414605"/>
            <a:ext cx="753602" cy="405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075C0-F0FF-4477-85CD-06ADBED2E77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2261046" y="3484593"/>
            <a:ext cx="937766" cy="12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55F91-FC08-46AC-AE8E-9FA446A8A36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426064" y="4172301"/>
            <a:ext cx="762987" cy="367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E5D64-39A0-41A4-A083-F1CA4EAC9EE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13573" y="2377596"/>
            <a:ext cx="980839" cy="52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067B-32BF-460D-A3AD-92671DF9C74B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5103812" y="3484593"/>
            <a:ext cx="1005713" cy="12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83EDD-3A51-4962-8862-F57DF14427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41914" y="4157833"/>
            <a:ext cx="952498" cy="395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C7D41C-FED2-4281-9E6A-DB9FD842E231}"/>
              </a:ext>
            </a:extLst>
          </p:cNvPr>
          <p:cNvSpPr txBox="1"/>
          <p:nvPr/>
        </p:nvSpPr>
        <p:spPr>
          <a:xfrm>
            <a:off x="989012" y="50820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CF6D7-3488-4751-96AB-6CB2FB67F4BB}"/>
              </a:ext>
            </a:extLst>
          </p:cNvPr>
          <p:cNvSpPr txBox="1"/>
          <p:nvPr/>
        </p:nvSpPr>
        <p:spPr>
          <a:xfrm>
            <a:off x="6413724" y="508206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1F575-DFBE-4820-88B9-2696D592B71A}"/>
              </a:ext>
            </a:extLst>
          </p:cNvPr>
          <p:cNvSpPr txBox="1"/>
          <p:nvPr/>
        </p:nvSpPr>
        <p:spPr>
          <a:xfrm>
            <a:off x="2882499" y="4585052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703591E-E347-44EB-8200-E4B9D69AAA09}"/>
              </a:ext>
            </a:extLst>
          </p:cNvPr>
          <p:cNvSpPr/>
          <p:nvPr/>
        </p:nvSpPr>
        <p:spPr>
          <a:xfrm>
            <a:off x="3305581" y="2687097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5B152-A8F0-41CD-873F-D1AE8EA78F9D}"/>
              </a:ext>
            </a:extLst>
          </p:cNvPr>
          <p:cNvSpPr/>
          <p:nvPr/>
        </p:nvSpPr>
        <p:spPr>
          <a:xfrm>
            <a:off x="8532812" y="230637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E5652-6388-4D71-9330-765D1E9F5EAE}"/>
              </a:ext>
            </a:extLst>
          </p:cNvPr>
          <p:cNvSpPr/>
          <p:nvPr/>
        </p:nvSpPr>
        <p:spPr>
          <a:xfrm>
            <a:off x="8647112" y="283987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6BA17-95AF-443C-8440-457E4C4C6334}"/>
              </a:ext>
            </a:extLst>
          </p:cNvPr>
          <p:cNvSpPr/>
          <p:nvPr/>
        </p:nvSpPr>
        <p:spPr>
          <a:xfrm>
            <a:off x="8647112" y="366187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EFF41-59D8-4C50-986D-38004F39032C}"/>
              </a:ext>
            </a:extLst>
          </p:cNvPr>
          <p:cNvSpPr/>
          <p:nvPr/>
        </p:nvSpPr>
        <p:spPr>
          <a:xfrm>
            <a:off x="8647112" y="423653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6838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75B-9E77-495A-A41C-3EEA84B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Has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Numbers vs. text (strings)</a:t>
                </a:r>
              </a:p>
              <a:p>
                <a:pPr lvl="1"/>
                <a:r>
                  <a:rPr lang="en-US" dirty="0"/>
                  <a:t>2 is a number, “two” is text</a:t>
                </a:r>
              </a:p>
              <a:p>
                <a:pPr lvl="1"/>
                <a:r>
                  <a:rPr lang="en-US" dirty="0"/>
                  <a:t>Each letter in “two” is a character; string = string of characters</a:t>
                </a:r>
              </a:p>
              <a:p>
                <a:r>
                  <a:rPr lang="en-US" dirty="0"/>
                  <a:t>Types of numbers</a:t>
                </a:r>
              </a:p>
              <a:p>
                <a:pPr lvl="1"/>
                <a:r>
                  <a:rPr lang="en-US" dirty="0"/>
                  <a:t>Natural numbers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): 0, 1, 2, …</a:t>
                </a:r>
              </a:p>
              <a:p>
                <a:pPr lvl="1"/>
                <a:r>
                  <a:rPr lang="en-US" dirty="0"/>
                  <a:t>Integers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): …-2, -1, 0, 1, 2, …</a:t>
                </a:r>
              </a:p>
              <a:p>
                <a:pPr lvl="1"/>
                <a:r>
                  <a:rPr lang="en-US" dirty="0"/>
                  <a:t>Real numbers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): 0.5, 1.333333…, -1.4,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2092-2879-4872-86EA-8750EBA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838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60B7-20EE-4E0C-A8E8-6D0580C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C# Datatypes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5DE6-6A68-4D41-AC26-DB04BBB5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/>
              <a:t>= a string, like </a:t>
            </a:r>
            <a:r>
              <a:rPr lang="en-US" dirty="0">
                <a:latin typeface="Consolas" panose="020B0609020204030204" pitchFamily="49" charset="0"/>
              </a:rPr>
              <a:t>"Hello World!"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/>
              <a:t>= a single character, like </a:t>
            </a:r>
            <a:r>
              <a:rPr lang="en-US" dirty="0">
                <a:latin typeface="Consolas" panose="020B0609020204030204" pitchFamily="49" charset="0"/>
              </a:rPr>
              <a:t>'e'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Numbers: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/>
              <a:t>= an integer, like -2 or 65536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= an </a:t>
            </a:r>
            <a:r>
              <a:rPr lang="en-US" i="1" dirty="0"/>
              <a:t>unsigned</a:t>
            </a:r>
            <a:r>
              <a:rPr lang="en-US" dirty="0"/>
              <a:t> integer, i.e. a natural number, like 42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/>
              <a:t>= a “floating-point” number, aka real number, like 3.85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= also a real number (3.85), but with “double precision”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 </a:t>
            </a:r>
            <a:r>
              <a:rPr lang="en-US" dirty="0"/>
              <a:t>= an </a:t>
            </a:r>
            <a:r>
              <a:rPr lang="en-US"/>
              <a:t>“exact decimal” </a:t>
            </a:r>
            <a:r>
              <a:rPr lang="en-US" dirty="0"/>
              <a:t>real number with 28 digits of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1903-0583-4C88-9889-B105884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62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b="1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330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17F-AD83-4110-B86A-9D825FE6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F4C-B4D2-4641-ABFB-D1ED76F9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= fixed value in code, “input” given by programmer</a:t>
            </a:r>
          </a:p>
          <a:p>
            <a:r>
              <a:rPr lang="en-US" dirty="0"/>
              <a:t>Type can be indicated by syntax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"text"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'e'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-4.5f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6.01m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FDF7-4A95-4A36-A43A-F576D46A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5124-36F2-4555-B448-896E5CED94E5}"/>
              </a:ext>
            </a:extLst>
          </p:cNvPr>
          <p:cNvSpPr txBox="1"/>
          <p:nvPr/>
        </p:nvSpPr>
        <p:spPr>
          <a:xfrm>
            <a:off x="6323012" y="274059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C98E-F57F-472D-96F4-953E31C2B2AA}"/>
              </a:ext>
            </a:extLst>
          </p:cNvPr>
          <p:cNvSpPr txBox="1"/>
          <p:nvPr/>
        </p:nvSpPr>
        <p:spPr>
          <a:xfrm>
            <a:off x="8837612" y="2129353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string literal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0CB3C-CDC3-4F0D-AD1A-55B4A7DE1F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834841" y="2591018"/>
            <a:ext cx="0" cy="1458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B9F661-F8D4-4F64-B7E9-77DCA20A7FF2}"/>
              </a:ext>
            </a:extLst>
          </p:cNvPr>
          <p:cNvSpPr txBox="1"/>
          <p:nvPr/>
        </p:nvSpPr>
        <p:spPr>
          <a:xfrm>
            <a:off x="5637212" y="5206653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suffix means “this is a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6EDE7-AA20-4D8E-9702-2FEADDBF266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341812" y="5181600"/>
            <a:ext cx="1295400" cy="25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07840-FFE0-448B-8FA8-7778E120BB6B}"/>
              </a:ext>
            </a:extLst>
          </p:cNvPr>
          <p:cNvSpPr txBox="1"/>
          <p:nvPr/>
        </p:nvSpPr>
        <p:spPr>
          <a:xfrm>
            <a:off x="4060176" y="334877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quote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7C7E5-5869-4C99-B251-29EEEB15B3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09924" y="3348771"/>
            <a:ext cx="450252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595-771B-45DA-8EE2-48BDA5F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604B-4F90-4B03-A1B8-9ACDD588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75050"/>
          </a:xfrm>
        </p:spPr>
        <p:txBody>
          <a:bodyPr/>
          <a:lstStyle/>
          <a:p>
            <a:r>
              <a:rPr lang="en-US" dirty="0"/>
              <a:t>Store data that can </a:t>
            </a:r>
            <a:r>
              <a:rPr lang="en-US" b="1" dirty="0"/>
              <a:t>vary</a:t>
            </a:r>
            <a:r>
              <a:rPr lang="en-US" dirty="0"/>
              <a:t> (i.e. change) as program executes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4668-07A3-4336-9A6B-36CF950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439EA-7244-4C95-BD04-5BC0695B51CB}"/>
              </a:ext>
            </a:extLst>
          </p:cNvPr>
          <p:cNvSpPr txBox="1"/>
          <p:nvPr/>
        </p:nvSpPr>
        <p:spPr>
          <a:xfrm>
            <a:off x="379412" y="2147830"/>
            <a:ext cx="11506200" cy="4053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MyFirstVariables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    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66FFCC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EC971-CEDE-4856-B8DA-E38EE831EBD9}"/>
              </a:ext>
            </a:extLst>
          </p:cNvPr>
          <p:cNvSpPr txBox="1"/>
          <p:nvPr/>
        </p:nvSpPr>
        <p:spPr>
          <a:xfrm>
            <a:off x="4341812" y="2792047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 err="1"/>
              <a:t>myAge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CD4FA-DF92-4C45-A8EC-0B4A595E855E}"/>
              </a:ext>
            </a:extLst>
          </p:cNvPr>
          <p:cNvSpPr txBox="1"/>
          <p:nvPr/>
        </p:nvSpPr>
        <p:spPr>
          <a:xfrm>
            <a:off x="4341812" y="3300338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myName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022CA-F368-46E9-A4F6-C8476FB41CD1}"/>
              </a:ext>
            </a:extLst>
          </p:cNvPr>
          <p:cNvSpPr txBox="1"/>
          <p:nvPr/>
        </p:nvSpPr>
        <p:spPr>
          <a:xfrm>
            <a:off x="4187785" y="3995685"/>
            <a:ext cx="625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myAge</a:t>
            </a:r>
            <a:r>
              <a:rPr lang="en-US" dirty="0"/>
              <a:t> a value of 29 using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D71A-EDF1-4266-808E-32907BEE66E0}"/>
              </a:ext>
            </a:extLst>
          </p:cNvPr>
          <p:cNvSpPr txBox="1"/>
          <p:nvPr/>
        </p:nvSpPr>
        <p:spPr>
          <a:xfrm>
            <a:off x="4187785" y="4503976"/>
            <a:ext cx="785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a value of “Edward” using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E6BF2-AF07-48AC-B6DF-9D5AA456B779}"/>
              </a:ext>
            </a:extLst>
          </p:cNvPr>
          <p:cNvSpPr txBox="1"/>
          <p:nvPr/>
        </p:nvSpPr>
        <p:spPr>
          <a:xfrm>
            <a:off x="4187785" y="573951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value of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myAge</a:t>
            </a:r>
            <a:r>
              <a:rPr lang="en-US" dirty="0"/>
              <a:t> inside this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D1F5B-BAC2-40D8-91DE-FBFF10EA3C21}"/>
              </a:ext>
            </a:extLst>
          </p:cNvPr>
          <p:cNvSpPr txBox="1"/>
          <p:nvPr/>
        </p:nvSpPr>
        <p:spPr>
          <a:xfrm>
            <a:off x="1217612" y="5715253"/>
            <a:ext cx="232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interpolation character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D60465-0868-4039-9964-CE81565B8910}"/>
              </a:ext>
            </a:extLst>
          </p:cNvPr>
          <p:cNvCxnSpPr>
            <a:stCxn id="6" idx="1"/>
          </p:cNvCxnSpPr>
          <p:nvPr/>
        </p:nvCxnSpPr>
        <p:spPr>
          <a:xfrm flipH="1">
            <a:off x="2513012" y="3022880"/>
            <a:ext cx="1828800" cy="58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1869F5-A741-40CC-9D17-F170DDE49B5D}"/>
              </a:ext>
            </a:extLst>
          </p:cNvPr>
          <p:cNvCxnSpPr>
            <a:stCxn id="7" idx="1"/>
          </p:cNvCxnSpPr>
          <p:nvPr/>
        </p:nvCxnSpPr>
        <p:spPr>
          <a:xfrm flipH="1">
            <a:off x="2970212" y="3531171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94427-0983-4602-88D0-3BCA115B8755}"/>
              </a:ext>
            </a:extLst>
          </p:cNvPr>
          <p:cNvCxnSpPr>
            <a:stCxn id="8" idx="1"/>
          </p:cNvCxnSpPr>
          <p:nvPr/>
        </p:nvCxnSpPr>
        <p:spPr>
          <a:xfrm flipH="1">
            <a:off x="2817812" y="4226518"/>
            <a:ext cx="1369973" cy="2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0FE3-A05E-4CC1-8759-9EB29D8D463F}"/>
              </a:ext>
            </a:extLst>
          </p:cNvPr>
          <p:cNvCxnSpPr>
            <a:stCxn id="10" idx="1"/>
          </p:cNvCxnSpPr>
          <p:nvPr/>
        </p:nvCxnSpPr>
        <p:spPr>
          <a:xfrm flipH="1">
            <a:off x="3808412" y="4734809"/>
            <a:ext cx="379373" cy="6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047A8-4986-4A1D-BB88-A5148CFD4219}"/>
              </a:ext>
            </a:extLst>
          </p:cNvPr>
          <p:cNvCxnSpPr/>
          <p:nvPr/>
        </p:nvCxnSpPr>
        <p:spPr>
          <a:xfrm flipH="1" flipV="1">
            <a:off x="6704012" y="5450996"/>
            <a:ext cx="152400" cy="34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3BBD6-0396-44E5-B9D8-0D8EBAD3EEDE}"/>
              </a:ext>
            </a:extLst>
          </p:cNvPr>
          <p:cNvCxnSpPr/>
          <p:nvPr/>
        </p:nvCxnSpPr>
        <p:spPr>
          <a:xfrm flipV="1">
            <a:off x="8913812" y="5410200"/>
            <a:ext cx="228600" cy="38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BA0BC9-DD35-4487-ADD2-24D5430EA88F}"/>
              </a:ext>
            </a:extLst>
          </p:cNvPr>
          <p:cNvCxnSpPr>
            <a:cxnSpLocks/>
          </p:cNvCxnSpPr>
          <p:nvPr/>
        </p:nvCxnSpPr>
        <p:spPr>
          <a:xfrm flipV="1">
            <a:off x="3427412" y="5410200"/>
            <a:ext cx="4936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b="1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7788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18765</TotalTime>
  <Words>924</Words>
  <Application>Microsoft Office PowerPoint</Application>
  <PresentationFormat>Custom</PresentationFormat>
  <Paragraphs>207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Datatypes and Variables</vt:lpstr>
      <vt:lpstr>Outline</vt:lpstr>
      <vt:lpstr>Programs Manipulate Data</vt:lpstr>
      <vt:lpstr>Data Has Types</vt:lpstr>
      <vt:lpstr>Some C# Datatypes and Keywords</vt:lpstr>
      <vt:lpstr>Outline</vt:lpstr>
      <vt:lpstr>Data Literals</vt:lpstr>
      <vt:lpstr>Variable Basics</vt:lpstr>
      <vt:lpstr>Outline</vt:lpstr>
      <vt:lpstr>Variable Declaration Syntax</vt:lpstr>
      <vt:lpstr>Variable Assignment</vt:lpstr>
      <vt:lpstr>Initialization Statements</vt:lpstr>
      <vt:lpstr>More on Variable Assignment</vt:lpstr>
      <vt:lpstr>Displaying Variables</vt:lpstr>
      <vt:lpstr>Displaying Variables</vt:lpstr>
      <vt:lpstr>That’s All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Tremel, Edward J.</cp:lastModifiedBy>
  <cp:revision>167</cp:revision>
  <dcterms:created xsi:type="dcterms:W3CDTF">2020-06-08T19:15:40Z</dcterms:created>
  <dcterms:modified xsi:type="dcterms:W3CDTF">2021-08-16T21:42:52Z</dcterms:modified>
</cp:coreProperties>
</file>