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9" r:id="rId3"/>
    <p:sldId id="284" r:id="rId4"/>
    <p:sldId id="285" r:id="rId5"/>
    <p:sldId id="298" r:id="rId6"/>
    <p:sldId id="287" r:id="rId7"/>
    <p:sldId id="290" r:id="rId8"/>
    <p:sldId id="291" r:id="rId9"/>
    <p:sldId id="292" r:id="rId10"/>
    <p:sldId id="299" r:id="rId11"/>
    <p:sldId id="294" r:id="rId12"/>
    <p:sldId id="295" r:id="rId13"/>
    <p:sldId id="297" r:id="rId14"/>
    <p:sldId id="300" r:id="rId15"/>
  </p:sldIdLst>
  <p:sldSz cx="12188825" cy="6858000"/>
  <p:notesSz cx="6858000" cy="91440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Tremel" initials="ET" lastIdx="1" clrIdx="0">
    <p:extLst>
      <p:ext uri="{19B8F6BF-5375-455C-9EA6-DF929625EA0E}">
        <p15:presenceInfo xmlns:p15="http://schemas.microsoft.com/office/powerpoint/2012/main" userId="99c4cb7793acb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CC9900"/>
    <a:srgbClr val="0099FF"/>
    <a:srgbClr val="99CCFF"/>
    <a:srgbClr val="FF5050"/>
    <a:srgbClr val="66FFCC"/>
    <a:srgbClr val="9933FF"/>
    <a:srgbClr val="9900FF"/>
    <a:srgbClr val="9900CC"/>
    <a:srgbClr val="418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FEF869-2786-4FA0-9458-69DBA0B26A56}" v="1187" dt="2021-02-08T03:03:50.6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6367" autoAdjust="0"/>
  </p:normalViewPr>
  <p:slideViewPr>
    <p:cSldViewPr>
      <p:cViewPr varScale="1">
        <p:scale>
          <a:sx n="154" d="100"/>
          <a:sy n="154" d="100"/>
        </p:scale>
        <p:origin x="594" y="13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Tremel" userId="99c4cb7793acbe54" providerId="LiveId" clId="{80FEF869-2786-4FA0-9458-69DBA0B26A56}"/>
    <pc:docChg chg="undo custSel addSld delSld modSld sldOrd">
      <pc:chgData name="Edward Tremel" userId="99c4cb7793acbe54" providerId="LiveId" clId="{80FEF869-2786-4FA0-9458-69DBA0B26A56}" dt="2021-02-11T22:55:23.250" v="5892" actId="20577"/>
      <pc:docMkLst>
        <pc:docMk/>
      </pc:docMkLst>
      <pc:sldChg chg="modSp mod">
        <pc:chgData name="Edward Tremel" userId="99c4cb7793acbe54" providerId="LiveId" clId="{80FEF869-2786-4FA0-9458-69DBA0B26A56}" dt="2021-02-07T22:54:35.037" v="43" actId="20577"/>
        <pc:sldMkLst>
          <pc:docMk/>
          <pc:sldMk cId="1341984711" sldId="256"/>
        </pc:sldMkLst>
        <pc:spChg chg="mod">
          <ac:chgData name="Edward Tremel" userId="99c4cb7793acbe54" providerId="LiveId" clId="{80FEF869-2786-4FA0-9458-69DBA0B26A56}" dt="2021-02-07T22:54:35.037" v="43" actId="20577"/>
          <ac:spMkLst>
            <pc:docMk/>
            <pc:sldMk cId="1341984711" sldId="256"/>
            <ac:spMk id="2" creationId="{00000000-0000-0000-0000-000000000000}"/>
          </ac:spMkLst>
        </pc:spChg>
      </pc:sldChg>
      <pc:sldChg chg="modSp mod">
        <pc:chgData name="Edward Tremel" userId="99c4cb7793acbe54" providerId="LiveId" clId="{80FEF869-2786-4FA0-9458-69DBA0B26A56}" dt="2021-02-08T02:21:32.743" v="3983" actId="20577"/>
        <pc:sldMkLst>
          <pc:docMk/>
          <pc:sldMk cId="2425262121" sldId="279"/>
        </pc:sldMkLst>
        <pc:spChg chg="mod">
          <ac:chgData name="Edward Tremel" userId="99c4cb7793acbe54" providerId="LiveId" clId="{80FEF869-2786-4FA0-9458-69DBA0B26A56}" dt="2021-02-08T02:21:32.743" v="3983" actId="20577"/>
          <ac:spMkLst>
            <pc:docMk/>
            <pc:sldMk cId="2425262121" sldId="279"/>
            <ac:spMk id="7" creationId="{00000000-0000-0000-0000-000000000000}"/>
          </ac:spMkLst>
        </pc:spChg>
      </pc:sldChg>
      <pc:sldChg chg="addSp delSp modSp new mod delAnim modAnim">
        <pc:chgData name="Edward Tremel" userId="99c4cb7793acbe54" providerId="LiveId" clId="{80FEF869-2786-4FA0-9458-69DBA0B26A56}" dt="2021-02-08T00:27:37.537" v="1104"/>
        <pc:sldMkLst>
          <pc:docMk/>
          <pc:sldMk cId="1009408360" sldId="280"/>
        </pc:sldMkLst>
        <pc:spChg chg="mod">
          <ac:chgData name="Edward Tremel" userId="99c4cb7793acbe54" providerId="LiveId" clId="{80FEF869-2786-4FA0-9458-69DBA0B26A56}" dt="2021-02-08T00:19:25.493" v="834" actId="20577"/>
          <ac:spMkLst>
            <pc:docMk/>
            <pc:sldMk cId="1009408360" sldId="280"/>
            <ac:spMk id="2" creationId="{36E45D52-FD2E-4115-8650-33C38F231DDF}"/>
          </ac:spMkLst>
        </pc:spChg>
        <pc:spChg chg="mod">
          <ac:chgData name="Edward Tremel" userId="99c4cb7793acbe54" providerId="LiveId" clId="{80FEF869-2786-4FA0-9458-69DBA0B26A56}" dt="2021-02-08T00:25:27.424" v="1068" actId="20577"/>
          <ac:spMkLst>
            <pc:docMk/>
            <pc:sldMk cId="1009408360" sldId="280"/>
            <ac:spMk id="3" creationId="{5ECC63E4-26A2-4717-9CAB-938CBF8B06DE}"/>
          </ac:spMkLst>
        </pc:spChg>
        <pc:spChg chg="add mod">
          <ac:chgData name="Edward Tremel" userId="99c4cb7793acbe54" providerId="LiveId" clId="{80FEF869-2786-4FA0-9458-69DBA0B26A56}" dt="2021-02-08T00:22:54.056" v="969" actId="1076"/>
          <ac:spMkLst>
            <pc:docMk/>
            <pc:sldMk cId="1009408360" sldId="280"/>
            <ac:spMk id="5" creationId="{D7D80B34-4A0B-43FC-AECB-F1DA4839B058}"/>
          </ac:spMkLst>
        </pc:spChg>
        <pc:spChg chg="add mod">
          <ac:chgData name="Edward Tremel" userId="99c4cb7793acbe54" providerId="LiveId" clId="{80FEF869-2786-4FA0-9458-69DBA0B26A56}" dt="2021-02-08T00:22:59.341" v="970" actId="1076"/>
          <ac:spMkLst>
            <pc:docMk/>
            <pc:sldMk cId="1009408360" sldId="280"/>
            <ac:spMk id="6" creationId="{D4885A9E-E76D-4ABB-9846-AE29B0E3514E}"/>
          </ac:spMkLst>
        </pc:spChg>
        <pc:spChg chg="add mod">
          <ac:chgData name="Edward Tremel" userId="99c4cb7793acbe54" providerId="LiveId" clId="{80FEF869-2786-4FA0-9458-69DBA0B26A56}" dt="2021-02-08T00:23:06.030" v="982" actId="20577"/>
          <ac:spMkLst>
            <pc:docMk/>
            <pc:sldMk cId="1009408360" sldId="280"/>
            <ac:spMk id="7" creationId="{E5ED261D-E8E3-4EE1-936D-5579DA06A7FD}"/>
          </ac:spMkLst>
        </pc:spChg>
        <pc:spChg chg="add mod">
          <ac:chgData name="Edward Tremel" userId="99c4cb7793acbe54" providerId="LiveId" clId="{80FEF869-2786-4FA0-9458-69DBA0B26A56}" dt="2021-02-08T00:23:33.634" v="1005" actId="207"/>
          <ac:spMkLst>
            <pc:docMk/>
            <pc:sldMk cId="1009408360" sldId="280"/>
            <ac:spMk id="8" creationId="{636F1916-EB96-4332-AB38-3082D20ED8FE}"/>
          </ac:spMkLst>
        </pc:spChg>
        <pc:spChg chg="add mod">
          <ac:chgData name="Edward Tremel" userId="99c4cb7793acbe54" providerId="LiveId" clId="{80FEF869-2786-4FA0-9458-69DBA0B26A56}" dt="2021-02-08T00:24:30.050" v="1012" actId="13822"/>
          <ac:spMkLst>
            <pc:docMk/>
            <pc:sldMk cId="1009408360" sldId="280"/>
            <ac:spMk id="9" creationId="{0EE3B499-4FB1-423D-9DE2-0A074D435615}"/>
          </ac:spMkLst>
        </pc:spChg>
        <pc:spChg chg="add del mod">
          <ac:chgData name="Edward Tremel" userId="99c4cb7793acbe54" providerId="LiveId" clId="{80FEF869-2786-4FA0-9458-69DBA0B26A56}" dt="2021-02-08T00:25:49.234" v="1072" actId="478"/>
          <ac:spMkLst>
            <pc:docMk/>
            <pc:sldMk cId="1009408360" sldId="280"/>
            <ac:spMk id="10" creationId="{1900726A-08D8-43C1-9D62-A98C375264FB}"/>
          </ac:spMkLst>
        </pc:spChg>
        <pc:spChg chg="add mod">
          <ac:chgData name="Edward Tremel" userId="99c4cb7793acbe54" providerId="LiveId" clId="{80FEF869-2786-4FA0-9458-69DBA0B26A56}" dt="2021-02-08T00:26:09.305" v="1080" actId="1076"/>
          <ac:spMkLst>
            <pc:docMk/>
            <pc:sldMk cId="1009408360" sldId="280"/>
            <ac:spMk id="11" creationId="{C86F5A74-1EFA-48EF-AB5A-BD42F9D72AE3}"/>
          </ac:spMkLst>
        </pc:spChg>
        <pc:spChg chg="add mod">
          <ac:chgData name="Edward Tremel" userId="99c4cb7793acbe54" providerId="LiveId" clId="{80FEF869-2786-4FA0-9458-69DBA0B26A56}" dt="2021-02-08T00:26:27.906" v="1082" actId="1076"/>
          <ac:spMkLst>
            <pc:docMk/>
            <pc:sldMk cId="1009408360" sldId="280"/>
            <ac:spMk id="12" creationId="{252BF23B-60EE-4EAA-B0BF-2E057E76D9D3}"/>
          </ac:spMkLst>
        </pc:spChg>
        <pc:spChg chg="add mod">
          <ac:chgData name="Edward Tremel" userId="99c4cb7793acbe54" providerId="LiveId" clId="{80FEF869-2786-4FA0-9458-69DBA0B26A56}" dt="2021-02-08T00:26:27.906" v="1082" actId="1076"/>
          <ac:spMkLst>
            <pc:docMk/>
            <pc:sldMk cId="1009408360" sldId="280"/>
            <ac:spMk id="13" creationId="{49B9A9D7-F02D-4EBC-87FA-68A4BC36B855}"/>
          </ac:spMkLst>
        </pc:spChg>
        <pc:spChg chg="add mod">
          <ac:chgData name="Edward Tremel" userId="99c4cb7793acbe54" providerId="LiveId" clId="{80FEF869-2786-4FA0-9458-69DBA0B26A56}" dt="2021-02-08T00:27:26.657" v="1102" actId="1036"/>
          <ac:spMkLst>
            <pc:docMk/>
            <pc:sldMk cId="1009408360" sldId="280"/>
            <ac:spMk id="14" creationId="{2D9B0095-215C-49CB-91BB-916A70E924B0}"/>
          </ac:spMkLst>
        </pc:spChg>
        <pc:spChg chg="add mod">
          <ac:chgData name="Edward Tremel" userId="99c4cb7793acbe54" providerId="LiveId" clId="{80FEF869-2786-4FA0-9458-69DBA0B26A56}" dt="2021-02-08T00:27:26.657" v="1102" actId="1036"/>
          <ac:spMkLst>
            <pc:docMk/>
            <pc:sldMk cId="1009408360" sldId="280"/>
            <ac:spMk id="15" creationId="{A51A0828-A7CE-4072-9A2B-40349E04D56A}"/>
          </ac:spMkLst>
        </pc:spChg>
      </pc:sldChg>
      <pc:sldChg chg="modSp add mod">
        <pc:chgData name="Edward Tremel" userId="99c4cb7793acbe54" providerId="LiveId" clId="{80FEF869-2786-4FA0-9458-69DBA0B26A56}" dt="2021-02-08T02:21:44" v="3989" actId="20577"/>
        <pc:sldMkLst>
          <pc:docMk/>
          <pc:sldMk cId="1458536725" sldId="281"/>
        </pc:sldMkLst>
        <pc:spChg chg="mod">
          <ac:chgData name="Edward Tremel" userId="99c4cb7793acbe54" providerId="LiveId" clId="{80FEF869-2786-4FA0-9458-69DBA0B26A56}" dt="2021-02-08T02:21:44" v="3989" actId="20577"/>
          <ac:spMkLst>
            <pc:docMk/>
            <pc:sldMk cId="1458536725" sldId="281"/>
            <ac:spMk id="7" creationId="{00000000-0000-0000-0000-000000000000}"/>
          </ac:spMkLst>
        </pc:spChg>
      </pc:sldChg>
      <pc:sldChg chg="modSp new del mod">
        <pc:chgData name="Edward Tremel" userId="99c4cb7793acbe54" providerId="LiveId" clId="{80FEF869-2786-4FA0-9458-69DBA0B26A56}" dt="2021-02-07T23:40:08.276" v="197" actId="47"/>
        <pc:sldMkLst>
          <pc:docMk/>
          <pc:sldMk cId="3755563325" sldId="282"/>
        </pc:sldMkLst>
        <pc:spChg chg="mod">
          <ac:chgData name="Edward Tremel" userId="99c4cb7793acbe54" providerId="LiveId" clId="{80FEF869-2786-4FA0-9458-69DBA0B26A56}" dt="2021-02-07T23:40:04.499" v="195" actId="21"/>
          <ac:spMkLst>
            <pc:docMk/>
            <pc:sldMk cId="3755563325" sldId="282"/>
            <ac:spMk id="2" creationId="{2C29BBB7-FAC0-40A9-B950-01030968F2EB}"/>
          </ac:spMkLst>
        </pc:spChg>
      </pc:sldChg>
      <pc:sldChg chg="addSp modSp add mod">
        <pc:chgData name="Edward Tremel" userId="99c4cb7793acbe54" providerId="LiveId" clId="{80FEF869-2786-4FA0-9458-69DBA0B26A56}" dt="2021-02-08T03:08:01.393" v="5890" actId="20577"/>
        <pc:sldMkLst>
          <pc:docMk/>
          <pc:sldMk cId="2312733904" sldId="284"/>
        </pc:sldMkLst>
        <pc:spChg chg="mod">
          <ac:chgData name="Edward Tremel" userId="99c4cb7793acbe54" providerId="LiveId" clId="{80FEF869-2786-4FA0-9458-69DBA0B26A56}" dt="2021-02-07T23:40:06.748" v="196"/>
          <ac:spMkLst>
            <pc:docMk/>
            <pc:sldMk cId="2312733904" sldId="284"/>
            <ac:spMk id="2" creationId="{A43CFDD3-325B-478E-AE60-AE18C24811BE}"/>
          </ac:spMkLst>
        </pc:spChg>
        <pc:spChg chg="mod">
          <ac:chgData name="Edward Tremel" userId="99c4cb7793acbe54" providerId="LiveId" clId="{80FEF869-2786-4FA0-9458-69DBA0B26A56}" dt="2021-02-08T03:08:01.393" v="5890" actId="20577"/>
          <ac:spMkLst>
            <pc:docMk/>
            <pc:sldMk cId="2312733904" sldId="284"/>
            <ac:spMk id="3" creationId="{1EC4D253-D449-430E-8B9C-4BC5D944390C}"/>
          </ac:spMkLst>
        </pc:spChg>
        <pc:spChg chg="add mod">
          <ac:chgData name="Edward Tremel" userId="99c4cb7793acbe54" providerId="LiveId" clId="{80FEF869-2786-4FA0-9458-69DBA0B26A56}" dt="2021-02-07T23:41:53.591" v="209" actId="1076"/>
          <ac:spMkLst>
            <pc:docMk/>
            <pc:sldMk cId="2312733904" sldId="284"/>
            <ac:spMk id="5" creationId="{C1D47EC6-B3A3-4025-9E27-3F49BC9DEE3E}"/>
          </ac:spMkLst>
        </pc:spChg>
        <pc:spChg chg="add mod">
          <ac:chgData name="Edward Tremel" userId="99c4cb7793acbe54" providerId="LiveId" clId="{80FEF869-2786-4FA0-9458-69DBA0B26A56}" dt="2021-02-07T23:42:35.680" v="222" actId="1035"/>
          <ac:spMkLst>
            <pc:docMk/>
            <pc:sldMk cId="2312733904" sldId="284"/>
            <ac:spMk id="6" creationId="{E9B26B10-E3FE-4BCA-A60F-44A4D672DFC0}"/>
          </ac:spMkLst>
        </pc:spChg>
        <pc:picChg chg="mod">
          <ac:chgData name="Edward Tremel" userId="99c4cb7793acbe54" providerId="LiveId" clId="{80FEF869-2786-4FA0-9458-69DBA0B26A56}" dt="2021-02-07T23:42:35.680" v="222" actId="1035"/>
          <ac:picMkLst>
            <pc:docMk/>
            <pc:sldMk cId="2312733904" sldId="284"/>
            <ac:picMk id="1030" creationId="{2E924A18-507A-470B-957A-6708046F1C2A}"/>
          </ac:picMkLst>
        </pc:picChg>
      </pc:sldChg>
      <pc:sldChg chg="addSp delSp modSp new mod delAnim modAnim">
        <pc:chgData name="Edward Tremel" userId="99c4cb7793acbe54" providerId="LiveId" clId="{80FEF869-2786-4FA0-9458-69DBA0B26A56}" dt="2021-02-08T03:05:49.242" v="5854" actId="20577"/>
        <pc:sldMkLst>
          <pc:docMk/>
          <pc:sldMk cId="3657153785" sldId="285"/>
        </pc:sldMkLst>
        <pc:spChg chg="mod">
          <ac:chgData name="Edward Tremel" userId="99c4cb7793acbe54" providerId="LiveId" clId="{80FEF869-2786-4FA0-9458-69DBA0B26A56}" dt="2021-02-08T00:03:02.674" v="372" actId="20577"/>
          <ac:spMkLst>
            <pc:docMk/>
            <pc:sldMk cId="3657153785" sldId="285"/>
            <ac:spMk id="2" creationId="{48389C39-D552-449E-B1B6-C5FA81CD1011}"/>
          </ac:spMkLst>
        </pc:spChg>
        <pc:spChg chg="mod">
          <ac:chgData name="Edward Tremel" userId="99c4cb7793acbe54" providerId="LiveId" clId="{80FEF869-2786-4FA0-9458-69DBA0B26A56}" dt="2021-02-08T03:05:49.242" v="5854" actId="20577"/>
          <ac:spMkLst>
            <pc:docMk/>
            <pc:sldMk cId="3657153785" sldId="285"/>
            <ac:spMk id="3" creationId="{05215E75-4AE7-4E96-9385-275B62F570E4}"/>
          </ac:spMkLst>
        </pc:spChg>
        <pc:spChg chg="add mod">
          <ac:chgData name="Edward Tremel" userId="99c4cb7793acbe54" providerId="LiveId" clId="{80FEF869-2786-4FA0-9458-69DBA0B26A56}" dt="2021-02-08T00:17:44.470" v="761" actId="1037"/>
          <ac:spMkLst>
            <pc:docMk/>
            <pc:sldMk cId="3657153785" sldId="285"/>
            <ac:spMk id="5" creationId="{60B094FC-B6EB-417D-B08E-72AA74C0F441}"/>
          </ac:spMkLst>
        </pc:spChg>
        <pc:spChg chg="add mod">
          <ac:chgData name="Edward Tremel" userId="99c4cb7793acbe54" providerId="LiveId" clId="{80FEF869-2786-4FA0-9458-69DBA0B26A56}" dt="2021-02-08T00:17:44.470" v="761" actId="1037"/>
          <ac:spMkLst>
            <pc:docMk/>
            <pc:sldMk cId="3657153785" sldId="285"/>
            <ac:spMk id="6" creationId="{0D9E45D1-ED34-476D-9DF2-7D89446E2CD9}"/>
          </ac:spMkLst>
        </pc:spChg>
        <pc:spChg chg="add del mod">
          <ac:chgData name="Edward Tremel" userId="99c4cb7793acbe54" providerId="LiveId" clId="{80FEF869-2786-4FA0-9458-69DBA0B26A56}" dt="2021-02-08T00:10:09.184" v="544" actId="478"/>
          <ac:spMkLst>
            <pc:docMk/>
            <pc:sldMk cId="3657153785" sldId="285"/>
            <ac:spMk id="7" creationId="{2D35418D-877E-4C5F-A9B4-C24324AD7CA9}"/>
          </ac:spMkLst>
        </pc:spChg>
        <pc:spChg chg="add mod">
          <ac:chgData name="Edward Tremel" userId="99c4cb7793acbe54" providerId="LiveId" clId="{80FEF869-2786-4FA0-9458-69DBA0B26A56}" dt="2021-02-08T00:17:52.491" v="772" actId="20577"/>
          <ac:spMkLst>
            <pc:docMk/>
            <pc:sldMk cId="3657153785" sldId="285"/>
            <ac:spMk id="8" creationId="{26CD927E-B528-4032-8347-DDD286AA626D}"/>
          </ac:spMkLst>
        </pc:spChg>
        <pc:spChg chg="add mod">
          <ac:chgData name="Edward Tremel" userId="99c4cb7793acbe54" providerId="LiveId" clId="{80FEF869-2786-4FA0-9458-69DBA0B26A56}" dt="2021-02-08T00:17:44.470" v="761" actId="1037"/>
          <ac:spMkLst>
            <pc:docMk/>
            <pc:sldMk cId="3657153785" sldId="285"/>
            <ac:spMk id="9" creationId="{905ACCF4-658E-492B-846A-01165A3E1A8F}"/>
          </ac:spMkLst>
        </pc:spChg>
        <pc:spChg chg="add mod">
          <ac:chgData name="Edward Tremel" userId="99c4cb7793acbe54" providerId="LiveId" clId="{80FEF869-2786-4FA0-9458-69DBA0B26A56}" dt="2021-02-08T00:17:44.470" v="761" actId="1037"/>
          <ac:spMkLst>
            <pc:docMk/>
            <pc:sldMk cId="3657153785" sldId="285"/>
            <ac:spMk id="10" creationId="{A71840E8-F3FB-4DDA-8A91-DE43B702F2BB}"/>
          </ac:spMkLst>
        </pc:spChg>
        <pc:spChg chg="add del">
          <ac:chgData name="Edward Tremel" userId="99c4cb7793acbe54" providerId="LiveId" clId="{80FEF869-2786-4FA0-9458-69DBA0B26A56}" dt="2021-02-08T00:13:16.672" v="564" actId="478"/>
          <ac:spMkLst>
            <pc:docMk/>
            <pc:sldMk cId="3657153785" sldId="285"/>
            <ac:spMk id="11" creationId="{B6960F17-1625-4CBD-A6E3-8F4B58F21C3D}"/>
          </ac:spMkLst>
        </pc:spChg>
        <pc:spChg chg="add mod">
          <ac:chgData name="Edward Tremel" userId="99c4cb7793acbe54" providerId="LiveId" clId="{80FEF869-2786-4FA0-9458-69DBA0B26A56}" dt="2021-02-08T00:17:44.470" v="761" actId="1037"/>
          <ac:spMkLst>
            <pc:docMk/>
            <pc:sldMk cId="3657153785" sldId="285"/>
            <ac:spMk id="22" creationId="{7D2850E1-76F0-42F0-8CC7-E873C5468396}"/>
          </ac:spMkLst>
        </pc:spChg>
        <pc:cxnChg chg="add mod">
          <ac:chgData name="Edward Tremel" userId="99c4cb7793acbe54" providerId="LiveId" clId="{80FEF869-2786-4FA0-9458-69DBA0B26A56}" dt="2021-02-08T00:17:44.470" v="761" actId="1037"/>
          <ac:cxnSpMkLst>
            <pc:docMk/>
            <pc:sldMk cId="3657153785" sldId="285"/>
            <ac:cxnSpMk id="13" creationId="{D7F38E05-4BFA-49C3-B1D1-F399720A9A9D}"/>
          </ac:cxnSpMkLst>
        </pc:cxnChg>
        <pc:cxnChg chg="add mod">
          <ac:chgData name="Edward Tremel" userId="99c4cb7793acbe54" providerId="LiveId" clId="{80FEF869-2786-4FA0-9458-69DBA0B26A56}" dt="2021-02-08T00:17:44.470" v="761" actId="1037"/>
          <ac:cxnSpMkLst>
            <pc:docMk/>
            <pc:sldMk cId="3657153785" sldId="285"/>
            <ac:cxnSpMk id="15" creationId="{2D4CC6DD-752A-4D6E-A313-86BC0E0F50DA}"/>
          </ac:cxnSpMkLst>
        </pc:cxnChg>
        <pc:cxnChg chg="add mod">
          <ac:chgData name="Edward Tremel" userId="99c4cb7793acbe54" providerId="LiveId" clId="{80FEF869-2786-4FA0-9458-69DBA0B26A56}" dt="2021-02-08T00:17:44.470" v="761" actId="1037"/>
          <ac:cxnSpMkLst>
            <pc:docMk/>
            <pc:sldMk cId="3657153785" sldId="285"/>
            <ac:cxnSpMk id="18" creationId="{3831AD75-64F7-4BC8-834C-80FDE2E064C2}"/>
          </ac:cxnSpMkLst>
        </pc:cxnChg>
        <pc:cxnChg chg="add mod">
          <ac:chgData name="Edward Tremel" userId="99c4cb7793acbe54" providerId="LiveId" clId="{80FEF869-2786-4FA0-9458-69DBA0B26A56}" dt="2021-02-08T00:17:44.470" v="761" actId="1037"/>
          <ac:cxnSpMkLst>
            <pc:docMk/>
            <pc:sldMk cId="3657153785" sldId="285"/>
            <ac:cxnSpMk id="20" creationId="{912A8D87-69C9-41AA-9784-2147DB4D7FE9}"/>
          </ac:cxnSpMkLst>
        </pc:cxnChg>
        <pc:cxnChg chg="add mod">
          <ac:chgData name="Edward Tremel" userId="99c4cb7793acbe54" providerId="LiveId" clId="{80FEF869-2786-4FA0-9458-69DBA0B26A56}" dt="2021-02-08T00:18:10.033" v="775" actId="13822"/>
          <ac:cxnSpMkLst>
            <pc:docMk/>
            <pc:sldMk cId="3657153785" sldId="285"/>
            <ac:cxnSpMk id="24" creationId="{ECD43FEE-96B1-41B9-9033-63DA21586BEB}"/>
          </ac:cxnSpMkLst>
        </pc:cxnChg>
      </pc:sldChg>
      <pc:sldChg chg="modSp add mod">
        <pc:chgData name="Edward Tremel" userId="99c4cb7793acbe54" providerId="LiveId" clId="{80FEF869-2786-4FA0-9458-69DBA0B26A56}" dt="2021-02-08T02:21:48.547" v="3993" actId="20577"/>
        <pc:sldMkLst>
          <pc:docMk/>
          <pc:sldMk cId="1610604325" sldId="286"/>
        </pc:sldMkLst>
        <pc:spChg chg="mod">
          <ac:chgData name="Edward Tremel" userId="99c4cb7793acbe54" providerId="LiveId" clId="{80FEF869-2786-4FA0-9458-69DBA0B26A56}" dt="2021-02-08T02:21:48.547" v="3993" actId="20577"/>
          <ac:spMkLst>
            <pc:docMk/>
            <pc:sldMk cId="1610604325" sldId="286"/>
            <ac:spMk id="7" creationId="{00000000-0000-0000-0000-000000000000}"/>
          </ac:spMkLst>
        </pc:spChg>
      </pc:sldChg>
      <pc:sldChg chg="addSp modSp new mod">
        <pc:chgData name="Edward Tremel" userId="99c4cb7793acbe54" providerId="LiveId" clId="{80FEF869-2786-4FA0-9458-69DBA0B26A56}" dt="2021-02-08T03:06:22.183" v="5878" actId="20577"/>
        <pc:sldMkLst>
          <pc:docMk/>
          <pc:sldMk cId="1441211275" sldId="287"/>
        </pc:sldMkLst>
        <pc:spChg chg="mod">
          <ac:chgData name="Edward Tremel" userId="99c4cb7793acbe54" providerId="LiveId" clId="{80FEF869-2786-4FA0-9458-69DBA0B26A56}" dt="2021-02-08T00:00:25.570" v="255" actId="20577"/>
          <ac:spMkLst>
            <pc:docMk/>
            <pc:sldMk cId="1441211275" sldId="287"/>
            <ac:spMk id="2" creationId="{611C0C85-29DC-4A70-BE01-5408AF8D98FA}"/>
          </ac:spMkLst>
        </pc:spChg>
        <pc:spChg chg="mod">
          <ac:chgData name="Edward Tremel" userId="99c4cb7793acbe54" providerId="LiveId" clId="{80FEF869-2786-4FA0-9458-69DBA0B26A56}" dt="2021-02-08T03:06:22.183" v="5878" actId="20577"/>
          <ac:spMkLst>
            <pc:docMk/>
            <pc:sldMk cId="1441211275" sldId="287"/>
            <ac:spMk id="3" creationId="{88929741-DCDC-427E-9311-E5DF0AED79A1}"/>
          </ac:spMkLst>
        </pc:spChg>
        <pc:spChg chg="add mod">
          <ac:chgData name="Edward Tremel" userId="99c4cb7793acbe54" providerId="LiveId" clId="{80FEF869-2786-4FA0-9458-69DBA0B26A56}" dt="2021-02-08T01:02:31.205" v="2152" actId="1076"/>
          <ac:spMkLst>
            <pc:docMk/>
            <pc:sldMk cId="1441211275" sldId="287"/>
            <ac:spMk id="5" creationId="{AE0FF96F-BAF2-48C2-ADBF-32D43FF875AB}"/>
          </ac:spMkLst>
        </pc:spChg>
        <pc:spChg chg="add mod">
          <ac:chgData name="Edward Tremel" userId="99c4cb7793acbe54" providerId="LiveId" clId="{80FEF869-2786-4FA0-9458-69DBA0B26A56}" dt="2021-02-08T01:02:31.205" v="2152" actId="1076"/>
          <ac:spMkLst>
            <pc:docMk/>
            <pc:sldMk cId="1441211275" sldId="287"/>
            <ac:spMk id="6" creationId="{08DAB797-7AEF-4CFB-B4AF-C9CDB3937673}"/>
          </ac:spMkLst>
        </pc:spChg>
        <pc:spChg chg="add mod">
          <ac:chgData name="Edward Tremel" userId="99c4cb7793acbe54" providerId="LiveId" clId="{80FEF869-2786-4FA0-9458-69DBA0B26A56}" dt="2021-02-08T01:02:31.205" v="2152" actId="1076"/>
          <ac:spMkLst>
            <pc:docMk/>
            <pc:sldMk cId="1441211275" sldId="287"/>
            <ac:spMk id="7" creationId="{8BAC023E-21E8-42CA-B664-CD97F797123A}"/>
          </ac:spMkLst>
        </pc:spChg>
        <pc:spChg chg="add mod">
          <ac:chgData name="Edward Tremel" userId="99c4cb7793acbe54" providerId="LiveId" clId="{80FEF869-2786-4FA0-9458-69DBA0B26A56}" dt="2021-02-08T01:02:31.205" v="2152" actId="1076"/>
          <ac:spMkLst>
            <pc:docMk/>
            <pc:sldMk cId="1441211275" sldId="287"/>
            <ac:spMk id="8" creationId="{C5A9C7D9-4C84-4055-AA8E-3F75AF16F6D4}"/>
          </ac:spMkLst>
        </pc:spChg>
        <pc:spChg chg="add mod">
          <ac:chgData name="Edward Tremel" userId="99c4cb7793acbe54" providerId="LiveId" clId="{80FEF869-2786-4FA0-9458-69DBA0B26A56}" dt="2021-02-08T01:02:31.205" v="2152" actId="1076"/>
          <ac:spMkLst>
            <pc:docMk/>
            <pc:sldMk cId="1441211275" sldId="287"/>
            <ac:spMk id="9" creationId="{60ED95A6-5041-45CB-B98A-A6504DAD9A34}"/>
          </ac:spMkLst>
        </pc:spChg>
      </pc:sldChg>
      <pc:sldChg chg="addSp modSp new mod">
        <pc:chgData name="Edward Tremel" userId="99c4cb7793acbe54" providerId="LiveId" clId="{80FEF869-2786-4FA0-9458-69DBA0B26A56}" dt="2021-02-08T00:52:53.340" v="1931" actId="1076"/>
        <pc:sldMkLst>
          <pc:docMk/>
          <pc:sldMk cId="4097502359" sldId="288"/>
        </pc:sldMkLst>
        <pc:spChg chg="mod">
          <ac:chgData name="Edward Tremel" userId="99c4cb7793acbe54" providerId="LiveId" clId="{80FEF869-2786-4FA0-9458-69DBA0B26A56}" dt="2021-02-08T00:28:28.250" v="1118" actId="20577"/>
          <ac:spMkLst>
            <pc:docMk/>
            <pc:sldMk cId="4097502359" sldId="288"/>
            <ac:spMk id="2" creationId="{0C7FB786-B8EB-4B67-B887-AE33848157CC}"/>
          </ac:spMkLst>
        </pc:spChg>
        <pc:spChg chg="mod">
          <ac:chgData name="Edward Tremel" userId="99c4cb7793acbe54" providerId="LiveId" clId="{80FEF869-2786-4FA0-9458-69DBA0B26A56}" dt="2021-02-08T00:46:09.075" v="1712" actId="20577"/>
          <ac:spMkLst>
            <pc:docMk/>
            <pc:sldMk cId="4097502359" sldId="288"/>
            <ac:spMk id="3" creationId="{F87D6090-4250-4784-9924-7525F254590C}"/>
          </ac:spMkLst>
        </pc:spChg>
        <pc:spChg chg="add mod">
          <ac:chgData name="Edward Tremel" userId="99c4cb7793acbe54" providerId="LiveId" clId="{80FEF869-2786-4FA0-9458-69DBA0B26A56}" dt="2021-02-08T00:42:03.135" v="1591" actId="1035"/>
          <ac:spMkLst>
            <pc:docMk/>
            <pc:sldMk cId="4097502359" sldId="288"/>
            <ac:spMk id="5" creationId="{7C7A148D-6EEC-4B9A-9EB5-65648C3F51B9}"/>
          </ac:spMkLst>
        </pc:spChg>
        <pc:spChg chg="add mod">
          <ac:chgData name="Edward Tremel" userId="99c4cb7793acbe54" providerId="LiveId" clId="{80FEF869-2786-4FA0-9458-69DBA0B26A56}" dt="2021-02-08T00:41:52.047" v="1589" actId="12789"/>
          <ac:spMkLst>
            <pc:docMk/>
            <pc:sldMk cId="4097502359" sldId="288"/>
            <ac:spMk id="6" creationId="{480A196C-AE3A-400F-9BFF-61DA6C4BB885}"/>
          </ac:spMkLst>
        </pc:spChg>
        <pc:spChg chg="add mod">
          <ac:chgData name="Edward Tremel" userId="99c4cb7793acbe54" providerId="LiveId" clId="{80FEF869-2786-4FA0-9458-69DBA0B26A56}" dt="2021-02-08T00:42:03.135" v="1591" actId="1035"/>
          <ac:spMkLst>
            <pc:docMk/>
            <pc:sldMk cId="4097502359" sldId="288"/>
            <ac:spMk id="7" creationId="{14F55490-5B45-450A-8649-B010FD53B26D}"/>
          </ac:spMkLst>
        </pc:spChg>
        <pc:spChg chg="add mod">
          <ac:chgData name="Edward Tremel" userId="99c4cb7793acbe54" providerId="LiveId" clId="{80FEF869-2786-4FA0-9458-69DBA0B26A56}" dt="2021-02-08T00:41:52.047" v="1589" actId="12789"/>
          <ac:spMkLst>
            <pc:docMk/>
            <pc:sldMk cId="4097502359" sldId="288"/>
            <ac:spMk id="10" creationId="{5799095D-90C4-422F-ABDC-628E76B37B66}"/>
          </ac:spMkLst>
        </pc:spChg>
        <pc:spChg chg="add mod">
          <ac:chgData name="Edward Tremel" userId="99c4cb7793acbe54" providerId="LiveId" clId="{80FEF869-2786-4FA0-9458-69DBA0B26A56}" dt="2021-02-08T00:42:03.135" v="1591" actId="1035"/>
          <ac:spMkLst>
            <pc:docMk/>
            <pc:sldMk cId="4097502359" sldId="288"/>
            <ac:spMk id="12" creationId="{E68ACAB9-2672-40E7-9CF3-DCF7D31560C5}"/>
          </ac:spMkLst>
        </pc:spChg>
        <pc:spChg chg="add mod">
          <ac:chgData name="Edward Tremel" userId="99c4cb7793acbe54" providerId="LiveId" clId="{80FEF869-2786-4FA0-9458-69DBA0B26A56}" dt="2021-02-08T00:42:03.135" v="1591" actId="1035"/>
          <ac:spMkLst>
            <pc:docMk/>
            <pc:sldMk cId="4097502359" sldId="288"/>
            <ac:spMk id="13" creationId="{622E452D-8C57-4EF4-9D96-7C1125642733}"/>
          </ac:spMkLst>
        </pc:spChg>
        <pc:spChg chg="add mod">
          <ac:chgData name="Edward Tremel" userId="99c4cb7793acbe54" providerId="LiveId" clId="{80FEF869-2786-4FA0-9458-69DBA0B26A56}" dt="2021-02-08T00:41:52.047" v="1589" actId="12789"/>
          <ac:spMkLst>
            <pc:docMk/>
            <pc:sldMk cId="4097502359" sldId="288"/>
            <ac:spMk id="15" creationId="{23398490-88D5-46AE-8A63-FAEA61F95264}"/>
          </ac:spMkLst>
        </pc:spChg>
        <pc:spChg chg="add mod">
          <ac:chgData name="Edward Tremel" userId="99c4cb7793acbe54" providerId="LiveId" clId="{80FEF869-2786-4FA0-9458-69DBA0B26A56}" dt="2021-02-08T00:41:52.047" v="1589" actId="12789"/>
          <ac:spMkLst>
            <pc:docMk/>
            <pc:sldMk cId="4097502359" sldId="288"/>
            <ac:spMk id="16" creationId="{1B465895-86F5-45F7-B861-88B6D11FBC82}"/>
          </ac:spMkLst>
        </pc:spChg>
        <pc:spChg chg="add mod">
          <ac:chgData name="Edward Tremel" userId="99c4cb7793acbe54" providerId="LiveId" clId="{80FEF869-2786-4FA0-9458-69DBA0B26A56}" dt="2021-02-08T00:52:53.340" v="1931" actId="1076"/>
          <ac:spMkLst>
            <pc:docMk/>
            <pc:sldMk cId="4097502359" sldId="288"/>
            <ac:spMk id="18" creationId="{5604AF2D-8725-4180-9D30-F525A4259493}"/>
          </ac:spMkLst>
        </pc:spChg>
        <pc:cxnChg chg="add mod">
          <ac:chgData name="Edward Tremel" userId="99c4cb7793acbe54" providerId="LiveId" clId="{80FEF869-2786-4FA0-9458-69DBA0B26A56}" dt="2021-02-08T00:42:03.135" v="1591" actId="1035"/>
          <ac:cxnSpMkLst>
            <pc:docMk/>
            <pc:sldMk cId="4097502359" sldId="288"/>
            <ac:cxnSpMk id="9" creationId="{BB65A58C-386B-4F34-9952-E4CBD1E81A25}"/>
          </ac:cxnSpMkLst>
        </pc:cxnChg>
        <pc:cxnChg chg="add mod">
          <ac:chgData name="Edward Tremel" userId="99c4cb7793acbe54" providerId="LiveId" clId="{80FEF869-2786-4FA0-9458-69DBA0B26A56}" dt="2021-02-08T00:41:52.047" v="1589" actId="12789"/>
          <ac:cxnSpMkLst>
            <pc:docMk/>
            <pc:sldMk cId="4097502359" sldId="288"/>
            <ac:cxnSpMk id="11" creationId="{EF290C1E-A00D-4753-8AFC-A4246C38A84C}"/>
          </ac:cxnSpMkLst>
        </pc:cxnChg>
        <pc:cxnChg chg="add mod">
          <ac:chgData name="Edward Tremel" userId="99c4cb7793acbe54" providerId="LiveId" clId="{80FEF869-2786-4FA0-9458-69DBA0B26A56}" dt="2021-02-08T00:42:03.135" v="1591" actId="1035"/>
          <ac:cxnSpMkLst>
            <pc:docMk/>
            <pc:sldMk cId="4097502359" sldId="288"/>
            <ac:cxnSpMk id="14" creationId="{721FB713-7AFA-4B72-83BC-02DA531452BB}"/>
          </ac:cxnSpMkLst>
        </pc:cxnChg>
        <pc:cxnChg chg="add mod">
          <ac:chgData name="Edward Tremel" userId="99c4cb7793acbe54" providerId="LiveId" clId="{80FEF869-2786-4FA0-9458-69DBA0B26A56}" dt="2021-02-08T00:41:52.047" v="1589" actId="12789"/>
          <ac:cxnSpMkLst>
            <pc:docMk/>
            <pc:sldMk cId="4097502359" sldId="288"/>
            <ac:cxnSpMk id="17" creationId="{E986BFC5-AA6E-40D9-9899-8BC4977D2299}"/>
          </ac:cxnSpMkLst>
        </pc:cxnChg>
      </pc:sldChg>
      <pc:sldChg chg="addSp modSp new mod modAnim">
        <pc:chgData name="Edward Tremel" userId="99c4cb7793acbe54" providerId="LiveId" clId="{80FEF869-2786-4FA0-9458-69DBA0B26A56}" dt="2021-02-08T00:59:28.315" v="2072"/>
        <pc:sldMkLst>
          <pc:docMk/>
          <pc:sldMk cId="4142818991" sldId="289"/>
        </pc:sldMkLst>
        <pc:spChg chg="mod">
          <ac:chgData name="Edward Tremel" userId="99c4cb7793acbe54" providerId="LiveId" clId="{80FEF869-2786-4FA0-9458-69DBA0B26A56}" dt="2021-02-08T00:44:29.016" v="1629" actId="20577"/>
          <ac:spMkLst>
            <pc:docMk/>
            <pc:sldMk cId="4142818991" sldId="289"/>
            <ac:spMk id="2" creationId="{E96560FA-C7F8-47C4-8C01-64008B5A3C39}"/>
          </ac:spMkLst>
        </pc:spChg>
        <pc:spChg chg="mod">
          <ac:chgData name="Edward Tremel" userId="99c4cb7793acbe54" providerId="LiveId" clId="{80FEF869-2786-4FA0-9458-69DBA0B26A56}" dt="2021-02-08T00:55:43.012" v="2012" actId="404"/>
          <ac:spMkLst>
            <pc:docMk/>
            <pc:sldMk cId="4142818991" sldId="289"/>
            <ac:spMk id="3" creationId="{6166FEDA-93ED-463F-B45E-68C031315DC5}"/>
          </ac:spMkLst>
        </pc:spChg>
        <pc:spChg chg="add mod">
          <ac:chgData name="Edward Tremel" userId="99c4cb7793acbe54" providerId="LiveId" clId="{80FEF869-2786-4FA0-9458-69DBA0B26A56}" dt="2021-02-08T00:55:45.920" v="2013" actId="1035"/>
          <ac:spMkLst>
            <pc:docMk/>
            <pc:sldMk cId="4142818991" sldId="289"/>
            <ac:spMk id="5" creationId="{CFDD76D6-8082-4464-84E9-16E386EE8496}"/>
          </ac:spMkLst>
        </pc:spChg>
        <pc:spChg chg="add mod">
          <ac:chgData name="Edward Tremel" userId="99c4cb7793acbe54" providerId="LiveId" clId="{80FEF869-2786-4FA0-9458-69DBA0B26A56}" dt="2021-02-08T00:55:45.920" v="2013" actId="1035"/>
          <ac:spMkLst>
            <pc:docMk/>
            <pc:sldMk cId="4142818991" sldId="289"/>
            <ac:spMk id="6" creationId="{67F8F560-E396-41DC-B62D-5BB39C4A0660}"/>
          </ac:spMkLst>
        </pc:spChg>
        <pc:spChg chg="add mod">
          <ac:chgData name="Edward Tremel" userId="99c4cb7793acbe54" providerId="LiveId" clId="{80FEF869-2786-4FA0-9458-69DBA0B26A56}" dt="2021-02-08T00:56:38.343" v="2044" actId="20577"/>
          <ac:spMkLst>
            <pc:docMk/>
            <pc:sldMk cId="4142818991" sldId="289"/>
            <ac:spMk id="8" creationId="{434B53FD-35B5-4F7E-B3D7-E1C9263F278B}"/>
          </ac:spMkLst>
        </pc:spChg>
        <pc:spChg chg="add mod">
          <ac:chgData name="Edward Tremel" userId="99c4cb7793acbe54" providerId="LiveId" clId="{80FEF869-2786-4FA0-9458-69DBA0B26A56}" dt="2021-02-08T00:58:01.782" v="2060" actId="20577"/>
          <ac:spMkLst>
            <pc:docMk/>
            <pc:sldMk cId="4142818991" sldId="289"/>
            <ac:spMk id="9" creationId="{4E833C1E-41E0-4768-9931-9847D036AADD}"/>
          </ac:spMkLst>
        </pc:spChg>
        <pc:spChg chg="add mod">
          <ac:chgData name="Edward Tremel" userId="99c4cb7793acbe54" providerId="LiveId" clId="{80FEF869-2786-4FA0-9458-69DBA0B26A56}" dt="2021-02-08T00:58:07.005" v="2062" actId="1076"/>
          <ac:spMkLst>
            <pc:docMk/>
            <pc:sldMk cId="4142818991" sldId="289"/>
            <ac:spMk id="11" creationId="{398DD3AC-F28F-42EA-BBEE-56ED6D1F4F3A}"/>
          </ac:spMkLst>
        </pc:spChg>
        <pc:cxnChg chg="add mod">
          <ac:chgData name="Edward Tremel" userId="99c4cb7793acbe54" providerId="LiveId" clId="{80FEF869-2786-4FA0-9458-69DBA0B26A56}" dt="2021-02-08T00:55:45.920" v="2013" actId="1035"/>
          <ac:cxnSpMkLst>
            <pc:docMk/>
            <pc:sldMk cId="4142818991" sldId="289"/>
            <ac:cxnSpMk id="7" creationId="{FEAB2CB0-CB39-4D03-AD8E-ECF6E395F5AF}"/>
          </ac:cxnSpMkLst>
        </pc:cxnChg>
        <pc:cxnChg chg="add mod">
          <ac:chgData name="Edward Tremel" userId="99c4cb7793acbe54" providerId="LiveId" clId="{80FEF869-2786-4FA0-9458-69DBA0B26A56}" dt="2021-02-08T00:57:57.241" v="2046" actId="1076"/>
          <ac:cxnSpMkLst>
            <pc:docMk/>
            <pc:sldMk cId="4142818991" sldId="289"/>
            <ac:cxnSpMk id="10" creationId="{22D7E161-339F-40FA-A70D-AC285C0DC05D}"/>
          </ac:cxnSpMkLst>
        </pc:cxnChg>
        <pc:cxnChg chg="add mod">
          <ac:chgData name="Edward Tremel" userId="99c4cb7793acbe54" providerId="LiveId" clId="{80FEF869-2786-4FA0-9458-69DBA0B26A56}" dt="2021-02-08T00:58:07.005" v="2062" actId="1076"/>
          <ac:cxnSpMkLst>
            <pc:docMk/>
            <pc:sldMk cId="4142818991" sldId="289"/>
            <ac:cxnSpMk id="12" creationId="{7D835115-7B3E-47DB-839C-234803E4A570}"/>
          </ac:cxnSpMkLst>
        </pc:cxnChg>
      </pc:sldChg>
      <pc:sldChg chg="addSp delSp modSp new mod modAnim">
        <pc:chgData name="Edward Tremel" userId="99c4cb7793acbe54" providerId="LiveId" clId="{80FEF869-2786-4FA0-9458-69DBA0B26A56}" dt="2021-02-08T01:57:58.534" v="3506" actId="14100"/>
        <pc:sldMkLst>
          <pc:docMk/>
          <pc:sldMk cId="4006565337" sldId="290"/>
        </pc:sldMkLst>
        <pc:spChg chg="mod">
          <ac:chgData name="Edward Tremel" userId="99c4cb7793acbe54" providerId="LiveId" clId="{80FEF869-2786-4FA0-9458-69DBA0B26A56}" dt="2021-02-08T01:28:22.427" v="3394" actId="20577"/>
          <ac:spMkLst>
            <pc:docMk/>
            <pc:sldMk cId="4006565337" sldId="290"/>
            <ac:spMk id="2" creationId="{84A8086A-3064-47A4-84CC-3048D9BD4FF6}"/>
          </ac:spMkLst>
        </pc:spChg>
        <pc:spChg chg="del">
          <ac:chgData name="Edward Tremel" userId="99c4cb7793acbe54" providerId="LiveId" clId="{80FEF869-2786-4FA0-9458-69DBA0B26A56}" dt="2021-02-08T01:04:16.842" v="2197" actId="478"/>
          <ac:spMkLst>
            <pc:docMk/>
            <pc:sldMk cId="4006565337" sldId="290"/>
            <ac:spMk id="3" creationId="{78616600-4F0B-4854-B9F1-1C2E172DF78F}"/>
          </ac:spMkLst>
        </pc:spChg>
        <pc:spChg chg="add mod">
          <ac:chgData name="Edward Tremel" userId="99c4cb7793acbe54" providerId="LiveId" clId="{80FEF869-2786-4FA0-9458-69DBA0B26A56}" dt="2021-02-08T01:57:58.534" v="3506" actId="14100"/>
          <ac:spMkLst>
            <pc:docMk/>
            <pc:sldMk cId="4006565337" sldId="290"/>
            <ac:spMk id="5" creationId="{C7C275A7-9294-4009-B7F9-124F869A7E5E}"/>
          </ac:spMkLst>
        </pc:spChg>
        <pc:spChg chg="add mod">
          <ac:chgData name="Edward Tremel" userId="99c4cb7793acbe54" providerId="LiveId" clId="{80FEF869-2786-4FA0-9458-69DBA0B26A56}" dt="2021-02-08T01:13:33.801" v="2673" actId="1076"/>
          <ac:spMkLst>
            <pc:docMk/>
            <pc:sldMk cId="4006565337" sldId="290"/>
            <ac:spMk id="9" creationId="{5B3F3113-E48E-446E-862C-28DDFE186DE1}"/>
          </ac:spMkLst>
        </pc:spChg>
        <pc:spChg chg="add mod">
          <ac:chgData name="Edward Tremel" userId="99c4cb7793acbe54" providerId="LiveId" clId="{80FEF869-2786-4FA0-9458-69DBA0B26A56}" dt="2021-02-08T01:12:56.580" v="2670" actId="1076"/>
          <ac:spMkLst>
            <pc:docMk/>
            <pc:sldMk cId="4006565337" sldId="290"/>
            <ac:spMk id="11" creationId="{3BCA8453-2F8E-420D-98CD-5B14BD3D0126}"/>
          </ac:spMkLst>
        </pc:spChg>
        <pc:spChg chg="add mod">
          <ac:chgData name="Edward Tremel" userId="99c4cb7793acbe54" providerId="LiveId" clId="{80FEF869-2786-4FA0-9458-69DBA0B26A56}" dt="2021-02-08T01:15:27.058" v="2755" actId="1076"/>
          <ac:spMkLst>
            <pc:docMk/>
            <pc:sldMk cId="4006565337" sldId="290"/>
            <ac:spMk id="15" creationId="{58219125-ED62-4E9E-A2A8-1DDF32B58727}"/>
          </ac:spMkLst>
        </pc:spChg>
        <pc:spChg chg="add mod">
          <ac:chgData name="Edward Tremel" userId="99c4cb7793acbe54" providerId="LiveId" clId="{80FEF869-2786-4FA0-9458-69DBA0B26A56}" dt="2021-02-08T01:15:15.555" v="2750" actId="2711"/>
          <ac:spMkLst>
            <pc:docMk/>
            <pc:sldMk cId="4006565337" sldId="290"/>
            <ac:spMk id="18" creationId="{52722FCE-EDB2-4970-9328-8F636AA6E4B3}"/>
          </ac:spMkLst>
        </pc:spChg>
        <pc:spChg chg="add del mod">
          <ac:chgData name="Edward Tremel" userId="99c4cb7793acbe54" providerId="LiveId" clId="{80FEF869-2786-4FA0-9458-69DBA0B26A56}" dt="2021-02-08T01:15:19.381" v="2752"/>
          <ac:spMkLst>
            <pc:docMk/>
            <pc:sldMk cId="4006565337" sldId="290"/>
            <ac:spMk id="23" creationId="{7BC8A354-F83F-4A88-A743-A71E67F39AA4}"/>
          </ac:spMkLst>
        </pc:spChg>
        <pc:spChg chg="add mod">
          <ac:chgData name="Edward Tremel" userId="99c4cb7793acbe54" providerId="LiveId" clId="{80FEF869-2786-4FA0-9458-69DBA0B26A56}" dt="2021-02-08T01:16:01.011" v="2799" actId="1076"/>
          <ac:spMkLst>
            <pc:docMk/>
            <pc:sldMk cId="4006565337" sldId="290"/>
            <ac:spMk id="25" creationId="{08D0BBE7-38D6-4284-90D5-A619334DA4BF}"/>
          </ac:spMkLst>
        </pc:spChg>
        <pc:spChg chg="add mod">
          <ac:chgData name="Edward Tremel" userId="99c4cb7793acbe54" providerId="LiveId" clId="{80FEF869-2786-4FA0-9458-69DBA0B26A56}" dt="2021-02-08T01:18:03.969" v="2923" actId="14100"/>
          <ac:spMkLst>
            <pc:docMk/>
            <pc:sldMk cId="4006565337" sldId="290"/>
            <ac:spMk id="30" creationId="{C84C9EB3-0C50-41AD-AA39-35C69C70D76A}"/>
          </ac:spMkLst>
        </pc:spChg>
        <pc:spChg chg="add mod">
          <ac:chgData name="Edward Tremel" userId="99c4cb7793acbe54" providerId="LiveId" clId="{80FEF869-2786-4FA0-9458-69DBA0B26A56}" dt="2021-02-08T01:19:29.664" v="2977" actId="14100"/>
          <ac:spMkLst>
            <pc:docMk/>
            <pc:sldMk cId="4006565337" sldId="290"/>
            <ac:spMk id="33" creationId="{6303B691-FB47-446C-9C69-B7613C9861E4}"/>
          </ac:spMkLst>
        </pc:spChg>
        <pc:cxnChg chg="add mod">
          <ac:chgData name="Edward Tremel" userId="99c4cb7793acbe54" providerId="LiveId" clId="{80FEF869-2786-4FA0-9458-69DBA0B26A56}" dt="2021-02-08T01:11:28.104" v="2570" actId="1037"/>
          <ac:cxnSpMkLst>
            <pc:docMk/>
            <pc:sldMk cId="4006565337" sldId="290"/>
            <ac:cxnSpMk id="7" creationId="{E5CD5947-8FE0-40DA-9390-0E41337EB616}"/>
          </ac:cxnSpMkLst>
        </pc:cxnChg>
        <pc:cxnChg chg="add mod">
          <ac:chgData name="Edward Tremel" userId="99c4cb7793acbe54" providerId="LiveId" clId="{80FEF869-2786-4FA0-9458-69DBA0B26A56}" dt="2021-02-08T01:13:05.595" v="2672" actId="13822"/>
          <ac:cxnSpMkLst>
            <pc:docMk/>
            <pc:sldMk cId="4006565337" sldId="290"/>
            <ac:cxnSpMk id="13" creationId="{4870FD62-2120-456A-8635-EB168132FD23}"/>
          </ac:cxnSpMkLst>
        </pc:cxnChg>
        <pc:cxnChg chg="add mod">
          <ac:chgData name="Edward Tremel" userId="99c4cb7793acbe54" providerId="LiveId" clId="{80FEF869-2786-4FA0-9458-69DBA0B26A56}" dt="2021-02-08T01:15:32.789" v="2757" actId="14100"/>
          <ac:cxnSpMkLst>
            <pc:docMk/>
            <pc:sldMk cId="4006565337" sldId="290"/>
            <ac:cxnSpMk id="14" creationId="{BA08B9E2-0A57-4032-9D82-685280F7FAF3}"/>
          </ac:cxnSpMkLst>
        </pc:cxnChg>
        <pc:cxnChg chg="add mod">
          <ac:chgData name="Edward Tremel" userId="99c4cb7793acbe54" providerId="LiveId" clId="{80FEF869-2786-4FA0-9458-69DBA0B26A56}" dt="2021-02-08T01:15:15.555" v="2750" actId="2711"/>
          <ac:cxnSpMkLst>
            <pc:docMk/>
            <pc:sldMk cId="4006565337" sldId="290"/>
            <ac:cxnSpMk id="17" creationId="{E6D34232-A6AA-4463-8151-AADBD45DFBCB}"/>
          </ac:cxnSpMkLst>
        </pc:cxnChg>
        <pc:cxnChg chg="add del mod">
          <ac:chgData name="Edward Tremel" userId="99c4cb7793acbe54" providerId="LiveId" clId="{80FEF869-2786-4FA0-9458-69DBA0B26A56}" dt="2021-02-08T01:15:19.381" v="2752"/>
          <ac:cxnSpMkLst>
            <pc:docMk/>
            <pc:sldMk cId="4006565337" sldId="290"/>
            <ac:cxnSpMk id="22" creationId="{7B2BF98A-4575-472C-B7A2-6C9184A64C9A}"/>
          </ac:cxnSpMkLst>
        </pc:cxnChg>
        <pc:cxnChg chg="add mod">
          <ac:chgData name="Edward Tremel" userId="99c4cb7793acbe54" providerId="LiveId" clId="{80FEF869-2786-4FA0-9458-69DBA0B26A56}" dt="2021-02-08T01:16:06.734" v="2801" actId="14100"/>
          <ac:cxnSpMkLst>
            <pc:docMk/>
            <pc:sldMk cId="4006565337" sldId="290"/>
            <ac:cxnSpMk id="24" creationId="{2FE68B77-C6F6-468B-B2C2-5E86B521C46E}"/>
          </ac:cxnSpMkLst>
        </pc:cxnChg>
        <pc:cxnChg chg="add mod">
          <ac:chgData name="Edward Tremel" userId="99c4cb7793acbe54" providerId="LiveId" clId="{80FEF869-2786-4FA0-9458-69DBA0B26A56}" dt="2021-02-08T01:18:11.468" v="2925" actId="13822"/>
          <ac:cxnSpMkLst>
            <pc:docMk/>
            <pc:sldMk cId="4006565337" sldId="290"/>
            <ac:cxnSpMk id="32" creationId="{5229024C-4B7F-433C-A81F-3A8071803AC9}"/>
          </ac:cxnSpMkLst>
        </pc:cxnChg>
        <pc:cxnChg chg="add mod">
          <ac:chgData name="Edward Tremel" userId="99c4cb7793acbe54" providerId="LiveId" clId="{80FEF869-2786-4FA0-9458-69DBA0B26A56}" dt="2021-02-08T01:19:34.990" v="2979" actId="14100"/>
          <ac:cxnSpMkLst>
            <pc:docMk/>
            <pc:sldMk cId="4006565337" sldId="290"/>
            <ac:cxnSpMk id="34" creationId="{93F8F62F-AAF8-4B6E-BB51-2D54A5BDC094}"/>
          </ac:cxnSpMkLst>
        </pc:cxnChg>
      </pc:sldChg>
      <pc:sldChg chg="addSp delSp modSp new mod delAnim modAnim">
        <pc:chgData name="Edward Tremel" userId="99c4cb7793acbe54" providerId="LiveId" clId="{80FEF869-2786-4FA0-9458-69DBA0B26A56}" dt="2021-02-11T22:55:23.250" v="5892" actId="20577"/>
        <pc:sldMkLst>
          <pc:docMk/>
          <pc:sldMk cId="1967918963" sldId="291"/>
        </pc:sldMkLst>
        <pc:spChg chg="mod">
          <ac:chgData name="Edward Tremel" userId="99c4cb7793acbe54" providerId="LiveId" clId="{80FEF869-2786-4FA0-9458-69DBA0B26A56}" dt="2021-02-08T01:23:30.364" v="3140" actId="20577"/>
          <ac:spMkLst>
            <pc:docMk/>
            <pc:sldMk cId="1967918963" sldId="291"/>
            <ac:spMk id="2" creationId="{9FDC87F9-BF56-47E6-9D64-EE790C4F52FE}"/>
          </ac:spMkLst>
        </pc:spChg>
        <pc:spChg chg="del">
          <ac:chgData name="Edward Tremel" userId="99c4cb7793acbe54" providerId="LiveId" clId="{80FEF869-2786-4FA0-9458-69DBA0B26A56}" dt="2021-02-08T01:23:45.637" v="3142" actId="478"/>
          <ac:spMkLst>
            <pc:docMk/>
            <pc:sldMk cId="1967918963" sldId="291"/>
            <ac:spMk id="3" creationId="{6FC5924A-04B4-4D42-984D-1F1D6BEA32EC}"/>
          </ac:spMkLst>
        </pc:spChg>
        <pc:spChg chg="add mod">
          <ac:chgData name="Edward Tremel" userId="99c4cb7793acbe54" providerId="LiveId" clId="{80FEF869-2786-4FA0-9458-69DBA0B26A56}" dt="2021-02-11T22:55:23.250" v="5892" actId="20577"/>
          <ac:spMkLst>
            <pc:docMk/>
            <pc:sldMk cId="1967918963" sldId="291"/>
            <ac:spMk id="5" creationId="{C67662D5-3CD5-42D9-8D1C-47AE42D1B549}"/>
          </ac:spMkLst>
        </pc:spChg>
        <pc:spChg chg="add mod">
          <ac:chgData name="Edward Tremel" userId="99c4cb7793acbe54" providerId="LiveId" clId="{80FEF869-2786-4FA0-9458-69DBA0B26A56}" dt="2021-02-08T01:24:13.021" v="3155" actId="20577"/>
          <ac:spMkLst>
            <pc:docMk/>
            <pc:sldMk cId="1967918963" sldId="291"/>
            <ac:spMk id="7" creationId="{2F4BC6E6-E9F2-4635-AD1E-3B5783CE6C03}"/>
          </ac:spMkLst>
        </pc:spChg>
        <pc:spChg chg="add mod">
          <ac:chgData name="Edward Tremel" userId="99c4cb7793acbe54" providerId="LiveId" clId="{80FEF869-2786-4FA0-9458-69DBA0B26A56}" dt="2021-02-08T01:26:34.672" v="3317" actId="14100"/>
          <ac:spMkLst>
            <pc:docMk/>
            <pc:sldMk cId="1967918963" sldId="291"/>
            <ac:spMk id="9" creationId="{8CC52EE5-A64F-468C-AF9B-6ADC2A4BA82B}"/>
          </ac:spMkLst>
        </pc:spChg>
        <pc:spChg chg="add mod">
          <ac:chgData name="Edward Tremel" userId="99c4cb7793acbe54" providerId="LiveId" clId="{80FEF869-2786-4FA0-9458-69DBA0B26A56}" dt="2021-02-08T01:28:47.257" v="3395" actId="1076"/>
          <ac:spMkLst>
            <pc:docMk/>
            <pc:sldMk cId="1967918963" sldId="291"/>
            <ac:spMk id="15" creationId="{2B95032E-5D3A-4B28-9B39-5250983C7CD2}"/>
          </ac:spMkLst>
        </pc:spChg>
        <pc:spChg chg="add del mod">
          <ac:chgData name="Edward Tremel" userId="99c4cb7793acbe54" providerId="LiveId" clId="{80FEF869-2786-4FA0-9458-69DBA0B26A56}" dt="2021-02-08T01:30:33.369" v="3432" actId="478"/>
          <ac:spMkLst>
            <pc:docMk/>
            <pc:sldMk cId="1967918963" sldId="291"/>
            <ac:spMk id="19" creationId="{7566D462-0DEF-43EF-96AF-2E99893C4CD0}"/>
          </ac:spMkLst>
        </pc:spChg>
        <pc:spChg chg="add del mod">
          <ac:chgData name="Edward Tremel" userId="99c4cb7793acbe54" providerId="LiveId" clId="{80FEF869-2786-4FA0-9458-69DBA0B26A56}" dt="2021-02-08T01:30:10.251" v="3427" actId="478"/>
          <ac:spMkLst>
            <pc:docMk/>
            <pc:sldMk cId="1967918963" sldId="291"/>
            <ac:spMk id="23" creationId="{FEA0AD93-F32B-42D7-8E4D-9EC94A668585}"/>
          </ac:spMkLst>
        </pc:spChg>
        <pc:spChg chg="add mod">
          <ac:chgData name="Edward Tremel" userId="99c4cb7793acbe54" providerId="LiveId" clId="{80FEF869-2786-4FA0-9458-69DBA0B26A56}" dt="2021-02-08T01:31:02.663" v="3498" actId="14100"/>
          <ac:spMkLst>
            <pc:docMk/>
            <pc:sldMk cId="1967918963" sldId="291"/>
            <ac:spMk id="25" creationId="{5E2634F1-F0E4-48F1-B00C-9BD5D55BFB87}"/>
          </ac:spMkLst>
        </pc:spChg>
        <pc:spChg chg="add mod">
          <ac:chgData name="Edward Tremel" userId="99c4cb7793acbe54" providerId="LiveId" clId="{80FEF869-2786-4FA0-9458-69DBA0B26A56}" dt="2021-02-08T02:03:14.814" v="3520" actId="1076"/>
          <ac:spMkLst>
            <pc:docMk/>
            <pc:sldMk cId="1967918963" sldId="291"/>
            <ac:spMk id="29" creationId="{E1629A1C-2CB6-4BA4-A8C5-C3257802D941}"/>
          </ac:spMkLst>
        </pc:spChg>
        <pc:spChg chg="add mod">
          <ac:chgData name="Edward Tremel" userId="99c4cb7793acbe54" providerId="LiveId" clId="{80FEF869-2786-4FA0-9458-69DBA0B26A56}" dt="2021-02-08T02:04:14.352" v="3589" actId="2711"/>
          <ac:spMkLst>
            <pc:docMk/>
            <pc:sldMk cId="1967918963" sldId="291"/>
            <ac:spMk id="37" creationId="{8B7F453D-89CB-4440-9724-DB7765865FB2}"/>
          </ac:spMkLst>
        </pc:spChg>
        <pc:cxnChg chg="add mod">
          <ac:chgData name="Edward Tremel" userId="99c4cb7793acbe54" providerId="LiveId" clId="{80FEF869-2786-4FA0-9458-69DBA0B26A56}" dt="2021-02-08T01:24:18.451" v="3157" actId="14100"/>
          <ac:cxnSpMkLst>
            <pc:docMk/>
            <pc:sldMk cId="1967918963" sldId="291"/>
            <ac:cxnSpMk id="6" creationId="{25D6683C-E007-48D5-88B5-7EB939756CB2}"/>
          </ac:cxnSpMkLst>
        </pc:cxnChg>
        <pc:cxnChg chg="add mod">
          <ac:chgData name="Edward Tremel" userId="99c4cb7793acbe54" providerId="LiveId" clId="{80FEF869-2786-4FA0-9458-69DBA0B26A56}" dt="2021-02-08T01:26:58.649" v="3319" actId="14100"/>
          <ac:cxnSpMkLst>
            <pc:docMk/>
            <pc:sldMk cId="1967918963" sldId="291"/>
            <ac:cxnSpMk id="10" creationId="{B58D55A8-64A2-4C8A-91FE-2F281E55F8EC}"/>
          </ac:cxnSpMkLst>
        </pc:cxnChg>
        <pc:cxnChg chg="add mod">
          <ac:chgData name="Edward Tremel" userId="99c4cb7793acbe54" providerId="LiveId" clId="{80FEF869-2786-4FA0-9458-69DBA0B26A56}" dt="2021-02-08T01:28:15.339" v="3388" actId="14100"/>
          <ac:cxnSpMkLst>
            <pc:docMk/>
            <pc:sldMk cId="1967918963" sldId="291"/>
            <ac:cxnSpMk id="16" creationId="{9CFD9CE8-5D5B-4934-93AB-ACEE23F02708}"/>
          </ac:cxnSpMkLst>
        </pc:cxnChg>
        <pc:cxnChg chg="add del mod">
          <ac:chgData name="Edward Tremel" userId="99c4cb7793acbe54" providerId="LiveId" clId="{80FEF869-2786-4FA0-9458-69DBA0B26A56}" dt="2021-02-08T01:30:32.002" v="3431" actId="478"/>
          <ac:cxnSpMkLst>
            <pc:docMk/>
            <pc:sldMk cId="1967918963" sldId="291"/>
            <ac:cxnSpMk id="18" creationId="{EF0A694F-3E89-430C-90AF-5E726DD28B71}"/>
          </ac:cxnSpMkLst>
        </pc:cxnChg>
        <pc:cxnChg chg="add del mod">
          <ac:chgData name="Edward Tremel" userId="99c4cb7793acbe54" providerId="LiveId" clId="{80FEF869-2786-4FA0-9458-69DBA0B26A56}" dt="2021-02-08T01:30:11.598" v="3428" actId="478"/>
          <ac:cxnSpMkLst>
            <pc:docMk/>
            <pc:sldMk cId="1967918963" sldId="291"/>
            <ac:cxnSpMk id="22" creationId="{A6DD1834-098D-426E-AD8D-439BCD773497}"/>
          </ac:cxnSpMkLst>
        </pc:cxnChg>
        <pc:cxnChg chg="add mod">
          <ac:chgData name="Edward Tremel" userId="99c4cb7793acbe54" providerId="LiveId" clId="{80FEF869-2786-4FA0-9458-69DBA0B26A56}" dt="2021-02-08T01:31:09.025" v="3500" actId="14100"/>
          <ac:cxnSpMkLst>
            <pc:docMk/>
            <pc:sldMk cId="1967918963" sldId="291"/>
            <ac:cxnSpMk id="26" creationId="{B1DAB93A-5CF7-4364-9A9E-5F7DB539A6AA}"/>
          </ac:cxnSpMkLst>
        </pc:cxnChg>
        <pc:cxnChg chg="add mod">
          <ac:chgData name="Edward Tremel" userId="99c4cb7793acbe54" providerId="LiveId" clId="{80FEF869-2786-4FA0-9458-69DBA0B26A56}" dt="2021-02-08T02:03:19.055" v="3522" actId="14100"/>
          <ac:cxnSpMkLst>
            <pc:docMk/>
            <pc:sldMk cId="1967918963" sldId="291"/>
            <ac:cxnSpMk id="30" creationId="{950A3A00-09DF-4E2F-9E86-C14B566C6DC2}"/>
          </ac:cxnSpMkLst>
        </pc:cxnChg>
        <pc:cxnChg chg="add mod">
          <ac:chgData name="Edward Tremel" userId="99c4cb7793acbe54" providerId="LiveId" clId="{80FEF869-2786-4FA0-9458-69DBA0B26A56}" dt="2021-02-08T02:04:19.396" v="3591" actId="14100"/>
          <ac:cxnSpMkLst>
            <pc:docMk/>
            <pc:sldMk cId="1967918963" sldId="291"/>
            <ac:cxnSpMk id="38" creationId="{465A5404-6E0A-4699-84CF-76FD2ECAC4F4}"/>
          </ac:cxnSpMkLst>
        </pc:cxnChg>
      </pc:sldChg>
      <pc:sldChg chg="addSp delSp modSp new mod modAnim">
        <pc:chgData name="Edward Tremel" userId="99c4cb7793acbe54" providerId="LiveId" clId="{80FEF869-2786-4FA0-9458-69DBA0B26A56}" dt="2021-02-08T02:19:28.618" v="3969"/>
        <pc:sldMkLst>
          <pc:docMk/>
          <pc:sldMk cId="4021131025" sldId="292"/>
        </pc:sldMkLst>
        <pc:spChg chg="mod">
          <ac:chgData name="Edward Tremel" userId="99c4cb7793acbe54" providerId="LiveId" clId="{80FEF869-2786-4FA0-9458-69DBA0B26A56}" dt="2021-02-08T02:05:02.217" v="3631" actId="20577"/>
          <ac:spMkLst>
            <pc:docMk/>
            <pc:sldMk cId="4021131025" sldId="292"/>
            <ac:spMk id="2" creationId="{5B937F79-CE01-4F06-98D7-957CA9F2D4CC}"/>
          </ac:spMkLst>
        </pc:spChg>
        <pc:spChg chg="del">
          <ac:chgData name="Edward Tremel" userId="99c4cb7793acbe54" providerId="LiveId" clId="{80FEF869-2786-4FA0-9458-69DBA0B26A56}" dt="2021-02-08T02:05:50.919" v="3659" actId="478"/>
          <ac:spMkLst>
            <pc:docMk/>
            <pc:sldMk cId="4021131025" sldId="292"/>
            <ac:spMk id="3" creationId="{D7DF6258-9802-4CC9-A706-C199BC96D2DE}"/>
          </ac:spMkLst>
        </pc:spChg>
        <pc:spChg chg="add mod">
          <ac:chgData name="Edward Tremel" userId="99c4cb7793acbe54" providerId="LiveId" clId="{80FEF869-2786-4FA0-9458-69DBA0B26A56}" dt="2021-02-08T02:05:52.797" v="3660" actId="1076"/>
          <ac:spMkLst>
            <pc:docMk/>
            <pc:sldMk cId="4021131025" sldId="292"/>
            <ac:spMk id="5" creationId="{087CFA24-C641-44DB-8C7F-841D92B097CC}"/>
          </ac:spMkLst>
        </pc:spChg>
        <pc:spChg chg="add mod">
          <ac:chgData name="Edward Tremel" userId="99c4cb7793acbe54" providerId="LiveId" clId="{80FEF869-2786-4FA0-9458-69DBA0B26A56}" dt="2021-02-08T02:06:35.947" v="3686" actId="14100"/>
          <ac:spMkLst>
            <pc:docMk/>
            <pc:sldMk cId="4021131025" sldId="292"/>
            <ac:spMk id="6" creationId="{807AD085-70A7-4468-B7CF-549182626BF1}"/>
          </ac:spMkLst>
        </pc:spChg>
        <pc:spChg chg="add mod">
          <ac:chgData name="Edward Tremel" userId="99c4cb7793acbe54" providerId="LiveId" clId="{80FEF869-2786-4FA0-9458-69DBA0B26A56}" dt="2021-02-08T02:07:13.973" v="3691" actId="13822"/>
          <ac:spMkLst>
            <pc:docMk/>
            <pc:sldMk cId="4021131025" sldId="292"/>
            <ac:spMk id="10" creationId="{102A125A-F234-45EB-8FBE-79BD66B5ED12}"/>
          </ac:spMkLst>
        </pc:spChg>
        <pc:spChg chg="add mod">
          <ac:chgData name="Edward Tremel" userId="99c4cb7793acbe54" providerId="LiveId" clId="{80FEF869-2786-4FA0-9458-69DBA0B26A56}" dt="2021-02-08T02:08:07.034" v="3766" actId="1076"/>
          <ac:spMkLst>
            <pc:docMk/>
            <pc:sldMk cId="4021131025" sldId="292"/>
            <ac:spMk id="11" creationId="{8F24DEED-7F17-4788-9707-2E4B92903D0E}"/>
          </ac:spMkLst>
        </pc:spChg>
        <pc:spChg chg="add mod">
          <ac:chgData name="Edward Tremel" userId="99c4cb7793acbe54" providerId="LiveId" clId="{80FEF869-2786-4FA0-9458-69DBA0B26A56}" dt="2021-02-08T02:09:30.122" v="3802" actId="1076"/>
          <ac:spMkLst>
            <pc:docMk/>
            <pc:sldMk cId="4021131025" sldId="292"/>
            <ac:spMk id="14" creationId="{05C5F309-187A-4025-AE4A-066EC2C9ACF0}"/>
          </ac:spMkLst>
        </pc:spChg>
        <pc:spChg chg="add mod">
          <ac:chgData name="Edward Tremel" userId="99c4cb7793acbe54" providerId="LiveId" clId="{80FEF869-2786-4FA0-9458-69DBA0B26A56}" dt="2021-02-08T02:11:15.647" v="3866" actId="1076"/>
          <ac:spMkLst>
            <pc:docMk/>
            <pc:sldMk cId="4021131025" sldId="292"/>
            <ac:spMk id="19" creationId="{F292FB28-2496-44FD-B423-23BB72F61D4A}"/>
          </ac:spMkLst>
        </pc:spChg>
        <pc:spChg chg="add mod">
          <ac:chgData name="Edward Tremel" userId="99c4cb7793acbe54" providerId="LiveId" clId="{80FEF869-2786-4FA0-9458-69DBA0B26A56}" dt="2021-02-08T02:11:53.636" v="3902" actId="1076"/>
          <ac:spMkLst>
            <pc:docMk/>
            <pc:sldMk cId="4021131025" sldId="292"/>
            <ac:spMk id="22" creationId="{C1D661D6-C11D-4B46-BDA6-9BE37D10121E}"/>
          </ac:spMkLst>
        </pc:spChg>
        <pc:spChg chg="add mod">
          <ac:chgData name="Edward Tremel" userId="99c4cb7793acbe54" providerId="LiveId" clId="{80FEF869-2786-4FA0-9458-69DBA0B26A56}" dt="2021-02-08T02:19:24.229" v="3968" actId="1076"/>
          <ac:spMkLst>
            <pc:docMk/>
            <pc:sldMk cId="4021131025" sldId="292"/>
            <ac:spMk id="28" creationId="{1938A7C3-9251-44E8-B0A7-CA448863E738}"/>
          </ac:spMkLst>
        </pc:spChg>
        <pc:cxnChg chg="add mod">
          <ac:chgData name="Edward Tremel" userId="99c4cb7793acbe54" providerId="LiveId" clId="{80FEF869-2786-4FA0-9458-69DBA0B26A56}" dt="2021-02-08T02:06:29.872" v="3684" actId="14100"/>
          <ac:cxnSpMkLst>
            <pc:docMk/>
            <pc:sldMk cId="4021131025" sldId="292"/>
            <ac:cxnSpMk id="7" creationId="{BF6C2FF3-EA46-4715-B512-9416D25486D4}"/>
          </ac:cxnSpMkLst>
        </pc:cxnChg>
        <pc:cxnChg chg="add mod">
          <ac:chgData name="Edward Tremel" userId="99c4cb7793acbe54" providerId="LiveId" clId="{80FEF869-2786-4FA0-9458-69DBA0B26A56}" dt="2021-02-08T02:08:20.007" v="3768" actId="13822"/>
          <ac:cxnSpMkLst>
            <pc:docMk/>
            <pc:sldMk cId="4021131025" sldId="292"/>
            <ac:cxnSpMk id="13" creationId="{078D1F3F-CE61-4365-B2C6-F11F0C94C223}"/>
          </ac:cxnSpMkLst>
        </pc:cxnChg>
        <pc:cxnChg chg="add mod">
          <ac:chgData name="Edward Tremel" userId="99c4cb7793acbe54" providerId="LiveId" clId="{80FEF869-2786-4FA0-9458-69DBA0B26A56}" dt="2021-02-08T02:09:25.234" v="3801" actId="14100"/>
          <ac:cxnSpMkLst>
            <pc:docMk/>
            <pc:sldMk cId="4021131025" sldId="292"/>
            <ac:cxnSpMk id="15" creationId="{717CCA2C-AD53-4962-ACF2-DEB50E518325}"/>
          </ac:cxnSpMkLst>
        </pc:cxnChg>
        <pc:cxnChg chg="add mod">
          <ac:chgData name="Edward Tremel" userId="99c4cb7793acbe54" providerId="LiveId" clId="{80FEF869-2786-4FA0-9458-69DBA0B26A56}" dt="2021-02-08T02:11:20.325" v="3868" actId="14100"/>
          <ac:cxnSpMkLst>
            <pc:docMk/>
            <pc:sldMk cId="4021131025" sldId="292"/>
            <ac:cxnSpMk id="20" creationId="{1E7DD9C7-3DD3-4F84-80B3-4D4E41CFBD5F}"/>
          </ac:cxnSpMkLst>
        </pc:cxnChg>
        <pc:cxnChg chg="add mod">
          <ac:chgData name="Edward Tremel" userId="99c4cb7793acbe54" providerId="LiveId" clId="{80FEF869-2786-4FA0-9458-69DBA0B26A56}" dt="2021-02-08T02:11:55.585" v="3903" actId="14100"/>
          <ac:cxnSpMkLst>
            <pc:docMk/>
            <pc:sldMk cId="4021131025" sldId="292"/>
            <ac:cxnSpMk id="23" creationId="{C57B5F78-8C55-437C-94BE-AFC512A6E502}"/>
          </ac:cxnSpMkLst>
        </pc:cxnChg>
      </pc:sldChg>
      <pc:sldChg chg="modSp add mod">
        <pc:chgData name="Edward Tremel" userId="99c4cb7793acbe54" providerId="LiveId" clId="{80FEF869-2786-4FA0-9458-69DBA0B26A56}" dt="2021-02-08T02:21:55.592" v="3996" actId="113"/>
        <pc:sldMkLst>
          <pc:docMk/>
          <pc:sldMk cId="258422600" sldId="293"/>
        </pc:sldMkLst>
        <pc:spChg chg="mod">
          <ac:chgData name="Edward Tremel" userId="99c4cb7793acbe54" providerId="LiveId" clId="{80FEF869-2786-4FA0-9458-69DBA0B26A56}" dt="2021-02-08T02:21:55.592" v="3996" actId="113"/>
          <ac:spMkLst>
            <pc:docMk/>
            <pc:sldMk cId="258422600" sldId="293"/>
            <ac:spMk id="7" creationId="{00000000-0000-0000-0000-000000000000}"/>
          </ac:spMkLst>
        </pc:spChg>
      </pc:sldChg>
      <pc:sldChg chg="addSp delSp modSp new mod modAnim">
        <pc:chgData name="Edward Tremel" userId="99c4cb7793acbe54" providerId="LiveId" clId="{80FEF869-2786-4FA0-9458-69DBA0B26A56}" dt="2021-02-08T02:40:04.123" v="5058"/>
        <pc:sldMkLst>
          <pc:docMk/>
          <pc:sldMk cId="574594551" sldId="294"/>
        </pc:sldMkLst>
        <pc:spChg chg="add del mod">
          <ac:chgData name="Edward Tremel" userId="99c4cb7793acbe54" providerId="LiveId" clId="{80FEF869-2786-4FA0-9458-69DBA0B26A56}" dt="2021-02-08T02:30:23.150" v="4662" actId="2711"/>
          <ac:spMkLst>
            <pc:docMk/>
            <pc:sldMk cId="574594551" sldId="294"/>
            <ac:spMk id="2" creationId="{D738D995-DB5B-43B3-B31F-410666881528}"/>
          </ac:spMkLst>
        </pc:spChg>
        <pc:spChg chg="del mod">
          <ac:chgData name="Edward Tremel" userId="99c4cb7793acbe54" providerId="LiveId" clId="{80FEF869-2786-4FA0-9458-69DBA0B26A56}" dt="2021-02-08T02:27:55.196" v="4463" actId="478"/>
          <ac:spMkLst>
            <pc:docMk/>
            <pc:sldMk cId="574594551" sldId="294"/>
            <ac:spMk id="3" creationId="{E33AD43B-ED46-437D-926C-EA97446F54BD}"/>
          </ac:spMkLst>
        </pc:spChg>
        <pc:spChg chg="add mod">
          <ac:chgData name="Edward Tremel" userId="99c4cb7793acbe54" providerId="LiveId" clId="{80FEF869-2786-4FA0-9458-69DBA0B26A56}" dt="2021-02-08T02:33:29.228" v="4755" actId="207"/>
          <ac:spMkLst>
            <pc:docMk/>
            <pc:sldMk cId="574594551" sldId="294"/>
            <ac:spMk id="5" creationId="{18AF480C-2CE8-4EF4-AABB-62810C6A8769}"/>
          </ac:spMkLst>
        </pc:spChg>
        <pc:spChg chg="add del mod">
          <ac:chgData name="Edward Tremel" userId="99c4cb7793acbe54" providerId="LiveId" clId="{80FEF869-2786-4FA0-9458-69DBA0B26A56}" dt="2021-02-08T02:27:58.809" v="4466" actId="478"/>
          <ac:spMkLst>
            <pc:docMk/>
            <pc:sldMk cId="574594551" sldId="294"/>
            <ac:spMk id="7" creationId="{53F78A66-09A8-46F6-8BFB-54049D81424E}"/>
          </ac:spMkLst>
        </pc:spChg>
        <pc:spChg chg="add del mod">
          <ac:chgData name="Edward Tremel" userId="99c4cb7793acbe54" providerId="LiveId" clId="{80FEF869-2786-4FA0-9458-69DBA0B26A56}" dt="2021-02-08T02:27:57.842" v="4465" actId="478"/>
          <ac:spMkLst>
            <pc:docMk/>
            <pc:sldMk cId="574594551" sldId="294"/>
            <ac:spMk id="9" creationId="{B627D3CD-B899-46FF-B6F7-1F0362D5214F}"/>
          </ac:spMkLst>
        </pc:spChg>
        <pc:spChg chg="add mod">
          <ac:chgData name="Edward Tremel" userId="99c4cb7793acbe54" providerId="LiveId" clId="{80FEF869-2786-4FA0-9458-69DBA0B26A56}" dt="2021-02-08T02:34:12.767" v="4797" actId="1076"/>
          <ac:spMkLst>
            <pc:docMk/>
            <pc:sldMk cId="574594551" sldId="294"/>
            <ac:spMk id="10" creationId="{C231BFA0-F938-4777-970F-B94CD1389610}"/>
          </ac:spMkLst>
        </pc:spChg>
        <pc:spChg chg="add mod">
          <ac:chgData name="Edward Tremel" userId="99c4cb7793acbe54" providerId="LiveId" clId="{80FEF869-2786-4FA0-9458-69DBA0B26A56}" dt="2021-02-08T02:34:46.327" v="4830" actId="2711"/>
          <ac:spMkLst>
            <pc:docMk/>
            <pc:sldMk cId="574594551" sldId="294"/>
            <ac:spMk id="11" creationId="{21F27C10-E9C4-4BC7-9913-454AF8FD0858}"/>
          </ac:spMkLst>
        </pc:spChg>
        <pc:spChg chg="add mod">
          <ac:chgData name="Edward Tremel" userId="99c4cb7793acbe54" providerId="LiveId" clId="{80FEF869-2786-4FA0-9458-69DBA0B26A56}" dt="2021-02-08T02:37:14.204" v="4957" actId="2711"/>
          <ac:spMkLst>
            <pc:docMk/>
            <pc:sldMk cId="574594551" sldId="294"/>
            <ac:spMk id="12" creationId="{FAEC9DBF-AB28-460F-A7E8-48605422542F}"/>
          </ac:spMkLst>
        </pc:spChg>
        <pc:spChg chg="add mod">
          <ac:chgData name="Edward Tremel" userId="99c4cb7793acbe54" providerId="LiveId" clId="{80FEF869-2786-4FA0-9458-69DBA0B26A56}" dt="2021-02-08T02:37:48.655" v="4960" actId="1076"/>
          <ac:spMkLst>
            <pc:docMk/>
            <pc:sldMk cId="574594551" sldId="294"/>
            <ac:spMk id="13" creationId="{B1D0D3F0-7ECF-4DCF-98C3-A916608BE9BA}"/>
          </ac:spMkLst>
        </pc:spChg>
        <pc:spChg chg="add mod">
          <ac:chgData name="Edward Tremel" userId="99c4cb7793acbe54" providerId="LiveId" clId="{80FEF869-2786-4FA0-9458-69DBA0B26A56}" dt="2021-02-08T02:39:12.074" v="5050" actId="1076"/>
          <ac:spMkLst>
            <pc:docMk/>
            <pc:sldMk cId="574594551" sldId="294"/>
            <ac:spMk id="22" creationId="{339B02B6-40C3-4067-BE5A-52D04F958B74}"/>
          </ac:spMkLst>
        </pc:spChg>
        <pc:cxnChg chg="add mod">
          <ac:chgData name="Edward Tremel" userId="99c4cb7793acbe54" providerId="LiveId" clId="{80FEF869-2786-4FA0-9458-69DBA0B26A56}" dt="2021-02-08T02:36:33.520" v="4951" actId="13822"/>
          <ac:cxnSpMkLst>
            <pc:docMk/>
            <pc:sldMk cId="574594551" sldId="294"/>
            <ac:cxnSpMk id="15" creationId="{27E0BA50-3427-4682-A47E-ECFB0CA210D7}"/>
          </ac:cxnSpMkLst>
        </pc:cxnChg>
        <pc:cxnChg chg="add mod">
          <ac:chgData name="Edward Tremel" userId="99c4cb7793acbe54" providerId="LiveId" clId="{80FEF869-2786-4FA0-9458-69DBA0B26A56}" dt="2021-02-08T02:36:42.959" v="4953" actId="13822"/>
          <ac:cxnSpMkLst>
            <pc:docMk/>
            <pc:sldMk cId="574594551" sldId="294"/>
            <ac:cxnSpMk id="17" creationId="{1BB2E320-37EE-4416-A84C-0BFB7D9A7BA5}"/>
          </ac:cxnSpMkLst>
        </pc:cxnChg>
        <pc:cxnChg chg="add mod">
          <ac:chgData name="Edward Tremel" userId="99c4cb7793acbe54" providerId="LiveId" clId="{80FEF869-2786-4FA0-9458-69DBA0B26A56}" dt="2021-02-08T02:37:14.204" v="4957" actId="2711"/>
          <ac:cxnSpMkLst>
            <pc:docMk/>
            <pc:sldMk cId="574594551" sldId="294"/>
            <ac:cxnSpMk id="19" creationId="{F6A09601-5358-4EFA-A45D-D3C41F4598F5}"/>
          </ac:cxnSpMkLst>
        </pc:cxnChg>
        <pc:cxnChg chg="add mod">
          <ac:chgData name="Edward Tremel" userId="99c4cb7793acbe54" providerId="LiveId" clId="{80FEF869-2786-4FA0-9458-69DBA0B26A56}" dt="2021-02-08T02:37:56.470" v="4962" actId="13822"/>
          <ac:cxnSpMkLst>
            <pc:docMk/>
            <pc:sldMk cId="574594551" sldId="294"/>
            <ac:cxnSpMk id="21" creationId="{2F72299E-EA7A-4B0B-A205-7442EC1FA184}"/>
          </ac:cxnSpMkLst>
        </pc:cxnChg>
        <pc:cxnChg chg="add mod">
          <ac:chgData name="Edward Tremel" userId="99c4cb7793acbe54" providerId="LiveId" clId="{80FEF869-2786-4FA0-9458-69DBA0B26A56}" dt="2021-02-08T02:39:21.311" v="5053" actId="13822"/>
          <ac:cxnSpMkLst>
            <pc:docMk/>
            <pc:sldMk cId="574594551" sldId="294"/>
            <ac:cxnSpMk id="24" creationId="{D37E18C2-1612-4CDC-8299-A7E926A26757}"/>
          </ac:cxnSpMkLst>
        </pc:cxnChg>
      </pc:sldChg>
      <pc:sldChg chg="addSp delSp modSp new mod modAnim">
        <pc:chgData name="Edward Tremel" userId="99c4cb7793acbe54" providerId="LiveId" clId="{80FEF869-2786-4FA0-9458-69DBA0B26A56}" dt="2021-02-08T02:55:49.435" v="5615"/>
        <pc:sldMkLst>
          <pc:docMk/>
          <pc:sldMk cId="3640009734" sldId="295"/>
        </pc:sldMkLst>
        <pc:spChg chg="mod">
          <ac:chgData name="Edward Tremel" userId="99c4cb7793acbe54" providerId="LiveId" clId="{80FEF869-2786-4FA0-9458-69DBA0B26A56}" dt="2021-02-08T02:41:03.405" v="5077" actId="20577"/>
          <ac:spMkLst>
            <pc:docMk/>
            <pc:sldMk cId="3640009734" sldId="295"/>
            <ac:spMk id="2" creationId="{36BD3ADE-968D-422E-A0C7-351936ADF068}"/>
          </ac:spMkLst>
        </pc:spChg>
        <pc:spChg chg="mod">
          <ac:chgData name="Edward Tremel" userId="99c4cb7793acbe54" providerId="LiveId" clId="{80FEF869-2786-4FA0-9458-69DBA0B26A56}" dt="2021-02-08T02:48:57.369" v="5398" actId="20577"/>
          <ac:spMkLst>
            <pc:docMk/>
            <pc:sldMk cId="3640009734" sldId="295"/>
            <ac:spMk id="3" creationId="{6A09FFC0-E696-404E-9D20-11A0CEB7CAF9}"/>
          </ac:spMkLst>
        </pc:spChg>
        <pc:spChg chg="add mod">
          <ac:chgData name="Edward Tremel" userId="99c4cb7793acbe54" providerId="LiveId" clId="{80FEF869-2786-4FA0-9458-69DBA0B26A56}" dt="2021-02-08T02:44:28.822" v="5236" actId="20577"/>
          <ac:spMkLst>
            <pc:docMk/>
            <pc:sldMk cId="3640009734" sldId="295"/>
            <ac:spMk id="5" creationId="{65C8E7AD-F07B-45C8-B2FB-0668E514541B}"/>
          </ac:spMkLst>
        </pc:spChg>
        <pc:spChg chg="add del mod">
          <ac:chgData name="Edward Tremel" userId="99c4cb7793acbe54" providerId="LiveId" clId="{80FEF869-2786-4FA0-9458-69DBA0B26A56}" dt="2021-02-08T02:44:27.697" v="5233" actId="767"/>
          <ac:spMkLst>
            <pc:docMk/>
            <pc:sldMk cId="3640009734" sldId="295"/>
            <ac:spMk id="6" creationId="{D419E915-5493-4950-B09C-994DF57B725E}"/>
          </ac:spMkLst>
        </pc:spChg>
        <pc:spChg chg="add mod">
          <ac:chgData name="Edward Tremel" userId="99c4cb7793acbe54" providerId="LiveId" clId="{80FEF869-2786-4FA0-9458-69DBA0B26A56}" dt="2021-02-08T02:44:43.150" v="5251" actId="1076"/>
          <ac:spMkLst>
            <pc:docMk/>
            <pc:sldMk cId="3640009734" sldId="295"/>
            <ac:spMk id="7" creationId="{751FFECA-57ED-4E01-BB38-C06D5E996849}"/>
          </ac:spMkLst>
        </pc:spChg>
        <pc:spChg chg="add mod">
          <ac:chgData name="Edward Tremel" userId="99c4cb7793acbe54" providerId="LiveId" clId="{80FEF869-2786-4FA0-9458-69DBA0B26A56}" dt="2021-02-08T02:45:33.170" v="5260" actId="13822"/>
          <ac:spMkLst>
            <pc:docMk/>
            <pc:sldMk cId="3640009734" sldId="295"/>
            <ac:spMk id="10" creationId="{E95C6851-9C9E-4B47-A15C-31FE7C856C58}"/>
          </ac:spMkLst>
        </pc:spChg>
        <pc:spChg chg="add mod">
          <ac:chgData name="Edward Tremel" userId="99c4cb7793acbe54" providerId="LiveId" clId="{80FEF869-2786-4FA0-9458-69DBA0B26A56}" dt="2021-02-08T02:45:59.328" v="5293" actId="1076"/>
          <ac:spMkLst>
            <pc:docMk/>
            <pc:sldMk cId="3640009734" sldId="295"/>
            <ac:spMk id="11" creationId="{EB26C4A6-CF19-4913-AD46-9A542128C889}"/>
          </ac:spMkLst>
        </pc:spChg>
        <pc:spChg chg="add mod">
          <ac:chgData name="Edward Tremel" userId="99c4cb7793acbe54" providerId="LiveId" clId="{80FEF869-2786-4FA0-9458-69DBA0B26A56}" dt="2021-02-08T02:46:43.710" v="5340" actId="2711"/>
          <ac:spMkLst>
            <pc:docMk/>
            <pc:sldMk cId="3640009734" sldId="295"/>
            <ac:spMk id="12" creationId="{DE8E9591-6580-488F-BCF0-D642825EA3D7}"/>
          </ac:spMkLst>
        </pc:spChg>
        <pc:spChg chg="add del mod">
          <ac:chgData name="Edward Tremel" userId="99c4cb7793acbe54" providerId="LiveId" clId="{80FEF869-2786-4FA0-9458-69DBA0B26A56}" dt="2021-02-08T02:48:01.849" v="5346"/>
          <ac:spMkLst>
            <pc:docMk/>
            <pc:sldMk cId="3640009734" sldId="295"/>
            <ac:spMk id="16" creationId="{A2B68F0F-77AF-42F9-8FF2-C0785F30DB5D}"/>
          </ac:spMkLst>
        </pc:spChg>
        <pc:spChg chg="add mod">
          <ac:chgData name="Edward Tremel" userId="99c4cb7793acbe54" providerId="LiveId" clId="{80FEF869-2786-4FA0-9458-69DBA0B26A56}" dt="2021-02-08T02:48:28.408" v="5380" actId="1076"/>
          <ac:spMkLst>
            <pc:docMk/>
            <pc:sldMk cId="3640009734" sldId="295"/>
            <ac:spMk id="17" creationId="{C838B431-2F11-4385-A7FA-8D0FEECEDD23}"/>
          </ac:spMkLst>
        </pc:spChg>
        <pc:spChg chg="add mod">
          <ac:chgData name="Edward Tremel" userId="99c4cb7793acbe54" providerId="LiveId" clId="{80FEF869-2786-4FA0-9458-69DBA0B26A56}" dt="2021-02-08T02:49:56.692" v="5438" actId="1076"/>
          <ac:spMkLst>
            <pc:docMk/>
            <pc:sldMk cId="3640009734" sldId="295"/>
            <ac:spMk id="20" creationId="{6B4004A4-105D-4972-A1D7-8FE7BDDF2E2B}"/>
          </ac:spMkLst>
        </pc:spChg>
        <pc:spChg chg="add mod">
          <ac:chgData name="Edward Tremel" userId="99c4cb7793acbe54" providerId="LiveId" clId="{80FEF869-2786-4FA0-9458-69DBA0B26A56}" dt="2021-02-08T02:50:31.831" v="5483" actId="1076"/>
          <ac:spMkLst>
            <pc:docMk/>
            <pc:sldMk cId="3640009734" sldId="295"/>
            <ac:spMk id="21" creationId="{0CD47BD1-0B25-4A44-B77E-FC69177E4073}"/>
          </ac:spMkLst>
        </pc:spChg>
        <pc:spChg chg="add mod">
          <ac:chgData name="Edward Tremel" userId="99c4cb7793acbe54" providerId="LiveId" clId="{80FEF869-2786-4FA0-9458-69DBA0B26A56}" dt="2021-02-08T02:52:31.797" v="5501" actId="1076"/>
          <ac:spMkLst>
            <pc:docMk/>
            <pc:sldMk cId="3640009734" sldId="295"/>
            <ac:spMk id="24" creationId="{1F17551F-7F0B-48A5-8D35-72A2864793B9}"/>
          </ac:spMkLst>
        </pc:spChg>
        <pc:spChg chg="add mod">
          <ac:chgData name="Edward Tremel" userId="99c4cb7793acbe54" providerId="LiveId" clId="{80FEF869-2786-4FA0-9458-69DBA0B26A56}" dt="2021-02-08T02:53:51.404" v="5568" actId="2711"/>
          <ac:spMkLst>
            <pc:docMk/>
            <pc:sldMk cId="3640009734" sldId="295"/>
            <ac:spMk id="27" creationId="{F85EFB0D-D44D-401B-A2FB-68A5476C85F4}"/>
          </ac:spMkLst>
        </pc:spChg>
        <pc:spChg chg="add mod">
          <ac:chgData name="Edward Tremel" userId="99c4cb7793acbe54" providerId="LiveId" clId="{80FEF869-2786-4FA0-9458-69DBA0B26A56}" dt="2021-02-08T02:55:03.812" v="5603" actId="1076"/>
          <ac:spMkLst>
            <pc:docMk/>
            <pc:sldMk cId="3640009734" sldId="295"/>
            <ac:spMk id="33" creationId="{8D1570C7-6F68-4805-ACAB-BF6F23B6E0DF}"/>
          </ac:spMkLst>
        </pc:spChg>
        <pc:cxnChg chg="add mod">
          <ac:chgData name="Edward Tremel" userId="99c4cb7793acbe54" providerId="LiveId" clId="{80FEF869-2786-4FA0-9458-69DBA0B26A56}" dt="2021-02-08T02:44:51.368" v="5254" actId="13822"/>
          <ac:cxnSpMkLst>
            <pc:docMk/>
            <pc:sldMk cId="3640009734" sldId="295"/>
            <ac:cxnSpMk id="9" creationId="{F5E86075-62CF-46AA-9075-97547B8A7823}"/>
          </ac:cxnSpMkLst>
        </pc:cxnChg>
        <pc:cxnChg chg="add mod">
          <ac:chgData name="Edward Tremel" userId="99c4cb7793acbe54" providerId="LiveId" clId="{80FEF869-2786-4FA0-9458-69DBA0B26A56}" dt="2021-02-08T02:47:29.872" v="5344" actId="13822"/>
          <ac:cxnSpMkLst>
            <pc:docMk/>
            <pc:sldMk cId="3640009734" sldId="295"/>
            <ac:cxnSpMk id="14" creationId="{0D27A8FA-CD2B-4439-AD7A-3951B4FE5B92}"/>
          </ac:cxnSpMkLst>
        </pc:cxnChg>
        <pc:cxnChg chg="add mod">
          <ac:chgData name="Edward Tremel" userId="99c4cb7793acbe54" providerId="LiveId" clId="{80FEF869-2786-4FA0-9458-69DBA0B26A56}" dt="2021-02-08T02:48:23.914" v="5378" actId="1076"/>
          <ac:cxnSpMkLst>
            <pc:docMk/>
            <pc:sldMk cId="3640009734" sldId="295"/>
            <ac:cxnSpMk id="18" creationId="{64635EC6-0EC3-45AE-9C6B-99F9CB6D41A0}"/>
          </ac:cxnSpMkLst>
        </pc:cxnChg>
        <pc:cxnChg chg="add mod">
          <ac:chgData name="Edward Tremel" userId="99c4cb7793acbe54" providerId="LiveId" clId="{80FEF869-2786-4FA0-9458-69DBA0B26A56}" dt="2021-02-08T02:50:39.991" v="5485" actId="13822"/>
          <ac:cxnSpMkLst>
            <pc:docMk/>
            <pc:sldMk cId="3640009734" sldId="295"/>
            <ac:cxnSpMk id="23" creationId="{14068CC7-4F94-4BDA-9253-DD0891A1D3D2}"/>
          </ac:cxnSpMkLst>
        </pc:cxnChg>
        <pc:cxnChg chg="add mod">
          <ac:chgData name="Edward Tremel" userId="99c4cb7793acbe54" providerId="LiveId" clId="{80FEF869-2786-4FA0-9458-69DBA0B26A56}" dt="2021-02-08T02:52:43.575" v="5503" actId="13822"/>
          <ac:cxnSpMkLst>
            <pc:docMk/>
            <pc:sldMk cId="3640009734" sldId="295"/>
            <ac:cxnSpMk id="26" creationId="{A4FABF9E-0D86-487E-A22D-4C846DB88E57}"/>
          </ac:cxnSpMkLst>
        </pc:cxnChg>
        <pc:cxnChg chg="add mod">
          <ac:chgData name="Edward Tremel" userId="99c4cb7793acbe54" providerId="LiveId" clId="{80FEF869-2786-4FA0-9458-69DBA0B26A56}" dt="2021-02-08T02:53:55.015" v="5569" actId="14100"/>
          <ac:cxnSpMkLst>
            <pc:docMk/>
            <pc:sldMk cId="3640009734" sldId="295"/>
            <ac:cxnSpMk id="28" creationId="{8528A0F4-3FC5-4225-9966-19D13DDC7BE4}"/>
          </ac:cxnSpMkLst>
        </pc:cxnChg>
        <pc:cxnChg chg="add mod">
          <ac:chgData name="Edward Tremel" userId="99c4cb7793acbe54" providerId="LiveId" clId="{80FEF869-2786-4FA0-9458-69DBA0B26A56}" dt="2021-02-08T02:55:16.537" v="5613" actId="13822"/>
          <ac:cxnSpMkLst>
            <pc:docMk/>
            <pc:sldMk cId="3640009734" sldId="295"/>
            <ac:cxnSpMk id="35" creationId="{5CCBDCA2-CBE8-4F34-B22C-EFC5460200D6}"/>
          </ac:cxnSpMkLst>
        </pc:cxnChg>
      </pc:sldChg>
      <pc:sldChg chg="modSp add mod ord">
        <pc:chgData name="Edward Tremel" userId="99c4cb7793acbe54" providerId="LiveId" clId="{80FEF869-2786-4FA0-9458-69DBA0B26A56}" dt="2021-02-08T02:57:04.229" v="5626" actId="113"/>
        <pc:sldMkLst>
          <pc:docMk/>
          <pc:sldMk cId="2444984574" sldId="296"/>
        </pc:sldMkLst>
        <pc:spChg chg="mod">
          <ac:chgData name="Edward Tremel" userId="99c4cb7793acbe54" providerId="LiveId" clId="{80FEF869-2786-4FA0-9458-69DBA0B26A56}" dt="2021-02-08T02:57:02.093" v="5625" actId="20577"/>
          <ac:spMkLst>
            <pc:docMk/>
            <pc:sldMk cId="2444984574" sldId="296"/>
            <ac:spMk id="6" creationId="{00000000-0000-0000-0000-000000000000}"/>
          </ac:spMkLst>
        </pc:spChg>
        <pc:spChg chg="mod">
          <ac:chgData name="Edward Tremel" userId="99c4cb7793acbe54" providerId="LiveId" clId="{80FEF869-2786-4FA0-9458-69DBA0B26A56}" dt="2021-02-08T02:57:04.229" v="5626" actId="113"/>
          <ac:spMkLst>
            <pc:docMk/>
            <pc:sldMk cId="2444984574" sldId="296"/>
            <ac:spMk id="7" creationId="{00000000-0000-0000-0000-000000000000}"/>
          </ac:spMkLst>
        </pc:spChg>
      </pc:sldChg>
      <pc:sldChg chg="addSp delSp modSp new mod">
        <pc:chgData name="Edward Tremel" userId="99c4cb7793acbe54" providerId="LiveId" clId="{80FEF869-2786-4FA0-9458-69DBA0B26A56}" dt="2021-02-08T03:04:29.475" v="5842" actId="1076"/>
        <pc:sldMkLst>
          <pc:docMk/>
          <pc:sldMk cId="1247204109" sldId="297"/>
        </pc:sldMkLst>
        <pc:spChg chg="mod">
          <ac:chgData name="Edward Tremel" userId="99c4cb7793acbe54" providerId="LiveId" clId="{80FEF869-2786-4FA0-9458-69DBA0B26A56}" dt="2021-02-08T02:57:48.022" v="5642" actId="20577"/>
          <ac:spMkLst>
            <pc:docMk/>
            <pc:sldMk cId="1247204109" sldId="297"/>
            <ac:spMk id="2" creationId="{DCDC63C9-C46F-442A-86D2-DC6F23B7D1AB}"/>
          </ac:spMkLst>
        </pc:spChg>
        <pc:spChg chg="del mod">
          <ac:chgData name="Edward Tremel" userId="99c4cb7793acbe54" providerId="LiveId" clId="{80FEF869-2786-4FA0-9458-69DBA0B26A56}" dt="2021-02-08T03:00:18.338" v="5722" actId="478"/>
          <ac:spMkLst>
            <pc:docMk/>
            <pc:sldMk cId="1247204109" sldId="297"/>
            <ac:spMk id="3" creationId="{6CBD3287-3032-4280-AA5C-811288B6725C}"/>
          </ac:spMkLst>
        </pc:spChg>
        <pc:spChg chg="add mod">
          <ac:chgData name="Edward Tremel" userId="99c4cb7793acbe54" providerId="LiveId" clId="{80FEF869-2786-4FA0-9458-69DBA0B26A56}" dt="2021-02-08T03:01:05.708" v="5742" actId="1035"/>
          <ac:spMkLst>
            <pc:docMk/>
            <pc:sldMk cId="1247204109" sldId="297"/>
            <ac:spMk id="5" creationId="{E0A30F4F-D906-4875-945D-F394B5F36435}"/>
          </ac:spMkLst>
        </pc:spChg>
        <pc:spChg chg="add mod">
          <ac:chgData name="Edward Tremel" userId="99c4cb7793acbe54" providerId="LiveId" clId="{80FEF869-2786-4FA0-9458-69DBA0B26A56}" dt="2021-02-08T03:00:14.824" v="5720" actId="1076"/>
          <ac:spMkLst>
            <pc:docMk/>
            <pc:sldMk cId="1247204109" sldId="297"/>
            <ac:spMk id="6" creationId="{8F70A824-B5D0-44BF-9C52-CBCEE5A39593}"/>
          </ac:spMkLst>
        </pc:spChg>
        <pc:spChg chg="add mod">
          <ac:chgData name="Edward Tremel" userId="99c4cb7793acbe54" providerId="LiveId" clId="{80FEF869-2786-4FA0-9458-69DBA0B26A56}" dt="2021-02-08T03:01:25.321" v="5761" actId="20577"/>
          <ac:spMkLst>
            <pc:docMk/>
            <pc:sldMk cId="1247204109" sldId="297"/>
            <ac:spMk id="7" creationId="{270B5B01-1D77-4ED5-A485-D9FC23D1585B}"/>
          </ac:spMkLst>
        </pc:spChg>
        <pc:spChg chg="add mod">
          <ac:chgData name="Edward Tremel" userId="99c4cb7793acbe54" providerId="LiveId" clId="{80FEF869-2786-4FA0-9458-69DBA0B26A56}" dt="2021-02-08T03:01:29.801" v="5762" actId="1076"/>
          <ac:spMkLst>
            <pc:docMk/>
            <pc:sldMk cId="1247204109" sldId="297"/>
            <ac:spMk id="8" creationId="{4CDDD79C-F6CE-464D-ABA1-87BF8DB352C9}"/>
          </ac:spMkLst>
        </pc:spChg>
        <pc:spChg chg="add del mod">
          <ac:chgData name="Edward Tremel" userId="99c4cb7793acbe54" providerId="LiveId" clId="{80FEF869-2786-4FA0-9458-69DBA0B26A56}" dt="2021-02-08T03:02:32.229" v="5769" actId="206"/>
          <ac:spMkLst>
            <pc:docMk/>
            <pc:sldMk cId="1247204109" sldId="297"/>
            <ac:spMk id="9" creationId="{1EB92FE0-6C3F-4870-9DA0-2CEF184B1BA0}"/>
          </ac:spMkLst>
        </pc:spChg>
        <pc:spChg chg="add mod">
          <ac:chgData name="Edward Tremel" userId="99c4cb7793acbe54" providerId="LiveId" clId="{80FEF869-2786-4FA0-9458-69DBA0B26A56}" dt="2021-02-08T03:03:22.967" v="5786" actId="1076"/>
          <ac:spMkLst>
            <pc:docMk/>
            <pc:sldMk cId="1247204109" sldId="297"/>
            <ac:spMk id="10" creationId="{EDF22A51-EC39-4A43-90C2-3BF790DA08BC}"/>
          </ac:spMkLst>
        </pc:spChg>
        <pc:spChg chg="add mod">
          <ac:chgData name="Edward Tremel" userId="99c4cb7793acbe54" providerId="LiveId" clId="{80FEF869-2786-4FA0-9458-69DBA0B26A56}" dt="2021-02-08T03:04:26.124" v="5841" actId="14100"/>
          <ac:spMkLst>
            <pc:docMk/>
            <pc:sldMk cId="1247204109" sldId="297"/>
            <ac:spMk id="15" creationId="{0817101C-990C-4E67-9BF3-FE1DB3F87723}"/>
          </ac:spMkLst>
        </pc:spChg>
        <pc:cxnChg chg="add mod">
          <ac:chgData name="Edward Tremel" userId="99c4cb7793acbe54" providerId="LiveId" clId="{80FEF869-2786-4FA0-9458-69DBA0B26A56}" dt="2021-02-08T03:03:30.396" v="5789" actId="14100"/>
          <ac:cxnSpMkLst>
            <pc:docMk/>
            <pc:sldMk cId="1247204109" sldId="297"/>
            <ac:cxnSpMk id="12" creationId="{6FBD92AB-B18F-4A11-80AF-500203FB9787}"/>
          </ac:cxnSpMkLst>
        </pc:cxnChg>
        <pc:cxnChg chg="add mod">
          <ac:chgData name="Edward Tremel" userId="99c4cb7793acbe54" providerId="LiveId" clId="{80FEF869-2786-4FA0-9458-69DBA0B26A56}" dt="2021-02-08T03:04:29.475" v="5842" actId="1076"/>
          <ac:cxnSpMkLst>
            <pc:docMk/>
            <pc:sldMk cId="1247204109" sldId="297"/>
            <ac:cxnSpMk id="17" creationId="{61A9CD21-9C60-4F56-AB82-5914423078F3}"/>
          </ac:cxnSpMkLst>
        </pc:cxnChg>
      </pc:sldChg>
      <pc:sldChg chg="del">
        <pc:chgData name="Edward Tremel" userId="99c4cb7793acbe54" providerId="LiveId" clId="{80FEF869-2786-4FA0-9458-69DBA0B26A56}" dt="2021-02-07T22:55:31.869" v="44" actId="47"/>
        <pc:sldMkLst>
          <pc:docMk/>
          <pc:sldMk cId="2968660433" sldId="310"/>
        </pc:sldMkLst>
      </pc:sldChg>
      <pc:sldChg chg="del">
        <pc:chgData name="Edward Tremel" userId="99c4cb7793acbe54" providerId="LiveId" clId="{80FEF869-2786-4FA0-9458-69DBA0B26A56}" dt="2021-02-07T22:55:31.869" v="44" actId="47"/>
        <pc:sldMkLst>
          <pc:docMk/>
          <pc:sldMk cId="2242729075" sldId="311"/>
        </pc:sldMkLst>
      </pc:sldChg>
      <pc:sldChg chg="del">
        <pc:chgData name="Edward Tremel" userId="99c4cb7793acbe54" providerId="LiveId" clId="{80FEF869-2786-4FA0-9458-69DBA0B26A56}" dt="2021-02-07T22:55:31.869" v="44" actId="47"/>
        <pc:sldMkLst>
          <pc:docMk/>
          <pc:sldMk cId="3435575035" sldId="319"/>
        </pc:sldMkLst>
      </pc:sldChg>
      <pc:sldChg chg="del">
        <pc:chgData name="Edward Tremel" userId="99c4cb7793acbe54" providerId="LiveId" clId="{80FEF869-2786-4FA0-9458-69DBA0B26A56}" dt="2021-02-07T22:55:31.869" v="44" actId="47"/>
        <pc:sldMkLst>
          <pc:docMk/>
          <pc:sldMk cId="2030996375" sldId="320"/>
        </pc:sldMkLst>
      </pc:sldChg>
      <pc:sldChg chg="del">
        <pc:chgData name="Edward Tremel" userId="99c4cb7793acbe54" providerId="LiveId" clId="{80FEF869-2786-4FA0-9458-69DBA0B26A56}" dt="2021-02-07T22:55:31.869" v="44" actId="47"/>
        <pc:sldMkLst>
          <pc:docMk/>
          <pc:sldMk cId="2544918941" sldId="321"/>
        </pc:sldMkLst>
      </pc:sldChg>
      <pc:sldChg chg="del">
        <pc:chgData name="Edward Tremel" userId="99c4cb7793acbe54" providerId="LiveId" clId="{80FEF869-2786-4FA0-9458-69DBA0B26A56}" dt="2021-02-07T22:55:31.869" v="44" actId="47"/>
        <pc:sldMkLst>
          <pc:docMk/>
          <pc:sldMk cId="3053945263" sldId="322"/>
        </pc:sldMkLst>
      </pc:sldChg>
      <pc:sldChg chg="del">
        <pc:chgData name="Edward Tremel" userId="99c4cb7793acbe54" providerId="LiveId" clId="{80FEF869-2786-4FA0-9458-69DBA0B26A56}" dt="2021-02-07T22:55:31.869" v="44" actId="47"/>
        <pc:sldMkLst>
          <pc:docMk/>
          <pc:sldMk cId="498151460" sldId="323"/>
        </pc:sldMkLst>
      </pc:sldChg>
      <pc:sldChg chg="del">
        <pc:chgData name="Edward Tremel" userId="99c4cb7793acbe54" providerId="LiveId" clId="{80FEF869-2786-4FA0-9458-69DBA0B26A56}" dt="2021-02-07T22:55:31.869" v="44" actId="47"/>
        <pc:sldMkLst>
          <pc:docMk/>
          <pc:sldMk cId="484327933" sldId="324"/>
        </pc:sldMkLst>
      </pc:sldChg>
      <pc:sldChg chg="del">
        <pc:chgData name="Edward Tremel" userId="99c4cb7793acbe54" providerId="LiveId" clId="{80FEF869-2786-4FA0-9458-69DBA0B26A56}" dt="2021-02-07T22:55:31.869" v="44" actId="47"/>
        <pc:sldMkLst>
          <pc:docMk/>
          <pc:sldMk cId="3044411608" sldId="325"/>
        </pc:sldMkLst>
      </pc:sldChg>
      <pc:sldChg chg="del">
        <pc:chgData name="Edward Tremel" userId="99c4cb7793acbe54" providerId="LiveId" clId="{80FEF869-2786-4FA0-9458-69DBA0B26A56}" dt="2021-02-07T22:55:31.869" v="44" actId="47"/>
        <pc:sldMkLst>
          <pc:docMk/>
          <pc:sldMk cId="2408969512" sldId="326"/>
        </pc:sldMkLst>
      </pc:sldChg>
      <pc:sldChg chg="del">
        <pc:chgData name="Edward Tremel" userId="99c4cb7793acbe54" providerId="LiveId" clId="{80FEF869-2786-4FA0-9458-69DBA0B26A56}" dt="2021-02-07T22:55:31.869" v="44" actId="47"/>
        <pc:sldMkLst>
          <pc:docMk/>
          <pc:sldMk cId="3811861087" sldId="327"/>
        </pc:sldMkLst>
      </pc:sldChg>
      <pc:sldChg chg="del">
        <pc:chgData name="Edward Tremel" userId="99c4cb7793acbe54" providerId="LiveId" clId="{80FEF869-2786-4FA0-9458-69DBA0B26A56}" dt="2021-02-07T22:55:31.869" v="44" actId="47"/>
        <pc:sldMkLst>
          <pc:docMk/>
          <pc:sldMk cId="2773745104" sldId="328"/>
        </pc:sldMkLst>
      </pc:sldChg>
      <pc:sldChg chg="del">
        <pc:chgData name="Edward Tremel" userId="99c4cb7793acbe54" providerId="LiveId" clId="{80FEF869-2786-4FA0-9458-69DBA0B26A56}" dt="2021-02-07T22:55:31.869" v="44" actId="47"/>
        <pc:sldMkLst>
          <pc:docMk/>
          <pc:sldMk cId="711688325" sldId="329"/>
        </pc:sldMkLst>
      </pc:sldChg>
      <pc:sldChg chg="del">
        <pc:chgData name="Edward Tremel" userId="99c4cb7793acbe54" providerId="LiveId" clId="{80FEF869-2786-4FA0-9458-69DBA0B26A56}" dt="2021-02-07T22:55:31.869" v="44" actId="47"/>
        <pc:sldMkLst>
          <pc:docMk/>
          <pc:sldMk cId="3639209167" sldId="330"/>
        </pc:sldMkLst>
      </pc:sldChg>
      <pc:sldChg chg="del">
        <pc:chgData name="Edward Tremel" userId="99c4cb7793acbe54" providerId="LiveId" clId="{80FEF869-2786-4FA0-9458-69DBA0B26A56}" dt="2021-02-07T22:55:31.869" v="44" actId="47"/>
        <pc:sldMkLst>
          <pc:docMk/>
          <pc:sldMk cId="3946028583" sldId="331"/>
        </pc:sldMkLst>
      </pc:sldChg>
      <pc:sldChg chg="del">
        <pc:chgData name="Edward Tremel" userId="99c4cb7793acbe54" providerId="LiveId" clId="{80FEF869-2786-4FA0-9458-69DBA0B26A56}" dt="2021-02-07T22:55:31.869" v="44" actId="47"/>
        <pc:sldMkLst>
          <pc:docMk/>
          <pc:sldMk cId="3242724523" sldId="332"/>
        </pc:sldMkLst>
      </pc:sldChg>
      <pc:sldChg chg="del">
        <pc:chgData name="Edward Tremel" userId="99c4cb7793acbe54" providerId="LiveId" clId="{80FEF869-2786-4FA0-9458-69DBA0B26A56}" dt="2021-02-07T22:55:31.869" v="44" actId="47"/>
        <pc:sldMkLst>
          <pc:docMk/>
          <pc:sldMk cId="1274119819" sldId="334"/>
        </pc:sldMkLst>
      </pc:sldChg>
      <pc:sldChg chg="del">
        <pc:chgData name="Edward Tremel" userId="99c4cb7793acbe54" providerId="LiveId" clId="{80FEF869-2786-4FA0-9458-69DBA0B26A56}" dt="2021-02-07T22:55:31.869" v="44" actId="47"/>
        <pc:sldMkLst>
          <pc:docMk/>
          <pc:sldMk cId="1297221085" sldId="33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560-C4D4-4804-8CBF-2C56AB6C6DB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85F1-25B7-4CA7-AC64-53CE3D5B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7586-9A7B-41FF-B169-85DADA74449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4708-EF86-4919-A70B-6AFA04E8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10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12189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6"/>
            <a:ext cx="10360501" cy="1131887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48692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9707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199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4760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4760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1371600"/>
            <a:ext cx="57912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8" y="1371600"/>
            <a:ext cx="576582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32968" y="1987024"/>
            <a:ext cx="5785243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9732" y="1981200"/>
            <a:ext cx="5762080" cy="4297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8" y="266702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3" y="273053"/>
            <a:ext cx="6659416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8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2"/>
            <a:ext cx="7613782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2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609468" indent="0">
              <a:buNone/>
              <a:defRPr sz="3700"/>
            </a:lvl2pPr>
            <a:lvl3pPr marL="1218936" indent="0">
              <a:buNone/>
              <a:defRPr sz="3200"/>
            </a:lvl3pPr>
            <a:lvl4pPr marL="1828404" indent="0">
              <a:buNone/>
              <a:defRPr sz="2700"/>
            </a:lvl4pPr>
            <a:lvl5pPr marL="2437872" indent="0">
              <a:buNone/>
              <a:defRPr sz="2700"/>
            </a:lvl5pPr>
            <a:lvl6pPr marL="3047340" indent="0">
              <a:buNone/>
              <a:defRPr sz="2700"/>
            </a:lvl6pPr>
            <a:lvl7pPr marL="3656808" indent="0">
              <a:buNone/>
              <a:defRPr sz="2700"/>
            </a:lvl7pPr>
            <a:lvl8pPr marL="4266275" indent="0">
              <a:buNone/>
              <a:defRPr sz="2700"/>
            </a:lvl8pPr>
            <a:lvl9pPr marL="4875744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1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  <a:prstGeom prst="rect">
            <a:avLst/>
          </a:prstGeom>
        </p:spPr>
        <p:txBody>
          <a:bodyPr vert="horz" lIns="121893" tIns="60947" rIns="121893" bIns="60947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371600"/>
            <a:ext cx="11734800" cy="4754564"/>
          </a:xfrm>
          <a:prstGeom prst="rect">
            <a:avLst/>
          </a:prstGeom>
        </p:spPr>
        <p:txBody>
          <a:bodyPr vert="horz" lIns="121893" tIns="60947" rIns="121893" bIns="609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2"/>
            <a:ext cx="3098557" cy="365125"/>
          </a:xfrm>
          <a:prstGeom prst="rect">
            <a:avLst/>
          </a:prstGeom>
        </p:spPr>
        <p:txBody>
          <a:bodyPr vert="horz" lIns="121893" tIns="60947" rIns="60947" bIns="60947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12" y="6356352"/>
            <a:ext cx="3796311" cy="365125"/>
          </a:xfrm>
          <a:prstGeom prst="rect">
            <a:avLst/>
          </a:prstGeom>
        </p:spPr>
        <p:txBody>
          <a:bodyPr vert="horz" lIns="60947" tIns="60947" rIns="121893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CSCI 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3212" y="6356352"/>
            <a:ext cx="403967" cy="365125"/>
          </a:xfrm>
          <a:prstGeom prst="rect">
            <a:avLst/>
          </a:prstGeom>
        </p:spPr>
        <p:txBody>
          <a:bodyPr vert="horz" lIns="36568" tIns="60947" rIns="60947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D521FFF-7ADA-4311-B106-1345BF8F5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1218987" rtl="0" eaLnBrk="1" latinLnBrk="0" hangingPunct="1">
        <a:lnSpc>
          <a:spcPts val="7732"/>
        </a:lnSpc>
        <a:spcBef>
          <a:spcPct val="0"/>
        </a:spcBef>
        <a:buNone/>
        <a:defRPr lang="en-US" sz="6100" kern="1200" cap="none" spc="-133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101" indent="-457101" algn="l" defTabSz="12189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1pPr>
      <a:lvl2pPr marL="990385" indent="-380917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2pPr>
      <a:lvl3pPr marL="1523669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3pPr>
      <a:lvl4pPr marL="213313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4pPr>
      <a:lvl5pPr marL="2742605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5pPr>
      <a:lvl6pPr marL="3352073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541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00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0477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3124199"/>
          </a:xfrm>
        </p:spPr>
        <p:txBody>
          <a:bodyPr anchor="b">
            <a:noAutofit/>
          </a:bodyPr>
          <a:lstStyle/>
          <a:p>
            <a:r>
              <a:rPr lang="en-US" sz="6400" dirty="0" smtClean="0"/>
              <a:t>Intro </a:t>
            </a:r>
            <a:r>
              <a:rPr lang="en-US" sz="6400" dirty="0"/>
              <a:t>to Classes and Objects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038600"/>
            <a:ext cx="10820400" cy="1524000"/>
          </a:xfrm>
        </p:spPr>
        <p:txBody>
          <a:bodyPr>
            <a:normAutofit/>
          </a:bodyPr>
          <a:lstStyle/>
          <a:p>
            <a:r>
              <a:rPr lang="en-US" dirty="0"/>
              <a:t>Principles of Computer Programming I</a:t>
            </a:r>
          </a:p>
          <a:p>
            <a:r>
              <a:rPr lang="en-US" smtClean="0"/>
              <a:t>Spring/Fall </a:t>
            </a:r>
            <a:r>
              <a:rPr lang="en-US" dirty="0" smtClean="0"/>
              <a:t>20XX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5000312"/>
            <a:ext cx="2973388" cy="14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</a:t>
            </a:r>
            <a:r>
              <a:rPr lang="en-US" dirty="0"/>
              <a:t>and Object Basics</a:t>
            </a:r>
          </a:p>
          <a:p>
            <a:r>
              <a:rPr lang="en-US" dirty="0"/>
              <a:t>Writing Our First Class</a:t>
            </a:r>
          </a:p>
          <a:p>
            <a:r>
              <a:rPr lang="en-US" b="1" dirty="0"/>
              <a:t>Using a </a:t>
            </a:r>
            <a:r>
              <a:rPr lang="en-US" b="1" dirty="0" smtClean="0"/>
              <a:t>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1288979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8D995-DB5B-43B3-B31F-41066688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Program That Uses </a:t>
            </a:r>
            <a:r>
              <a:rPr lang="en-US" dirty="0">
                <a:latin typeface="Consolas" panose="020B0609020204030204" pitchFamily="49" charset="0"/>
              </a:rPr>
              <a:t>Rectangle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D9D69-D6F7-4B4E-A0C7-D02C507BB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F480C-2CE8-4EF4-AABB-62810C6A8769}"/>
              </a:ext>
            </a:extLst>
          </p:cNvPr>
          <p:cNvSpPr txBox="1"/>
          <p:nvPr/>
        </p:nvSpPr>
        <p:spPr>
          <a:xfrm>
            <a:off x="455612" y="1314074"/>
            <a:ext cx="9906000" cy="504227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class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Program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/>
              <a:t>  static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myRectangle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myRectangle.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12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myRectangle.</a:t>
            </a:r>
            <a:r>
              <a:rPr lang="en-US" dirty="0" err="1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area = </a:t>
            </a:r>
            <a:r>
              <a:rPr lang="en-US" dirty="0" err="1">
                <a:solidFill>
                  <a:schemeClr val="tx1"/>
                </a:solidFill>
              </a:rPr>
              <a:t>myRectangle.</a:t>
            </a:r>
            <a:r>
              <a:rPr lang="en-US" dirty="0" err="1">
                <a:solidFill>
                  <a:srgbClr val="CC9900"/>
                </a:solidFill>
              </a:rPr>
              <a:t>ComputeArea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"Your rectangle's length is"</a:t>
            </a:r>
            <a:r>
              <a:rPr lang="en-US" dirty="0">
                <a:solidFill>
                  <a:schemeClr val="tx1"/>
                </a:solidFill>
              </a:rPr>
              <a:t> +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myRectangle.GetLength</a:t>
            </a:r>
            <a:r>
              <a:rPr lang="en-US" dirty="0">
                <a:solidFill>
                  <a:srgbClr val="99CCFF"/>
                </a:solidFill>
              </a:rPr>
              <a:t>()}</a:t>
            </a:r>
            <a:r>
              <a:rPr lang="en-US" dirty="0">
                <a:solidFill>
                  <a:srgbClr val="FF5050"/>
                </a:solidFill>
              </a:rPr>
              <a:t>, and its width is"</a:t>
            </a:r>
            <a:r>
              <a:rPr lang="en-US" dirty="0">
                <a:solidFill>
                  <a:schemeClr val="tx1"/>
                </a:solidFill>
              </a:rPr>
              <a:t> +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myRectangle.GetWidth</a:t>
            </a:r>
            <a:r>
              <a:rPr lang="en-US" dirty="0">
                <a:solidFill>
                  <a:srgbClr val="99CCFF"/>
                </a:solidFill>
              </a:rPr>
              <a:t>()}</a:t>
            </a:r>
            <a:r>
              <a:rPr lang="en-US" dirty="0">
                <a:solidFill>
                  <a:srgbClr val="FF5050"/>
                </a:solidFill>
              </a:rPr>
              <a:t>, so its area is </a:t>
            </a:r>
            <a:r>
              <a:rPr lang="en-US" dirty="0">
                <a:solidFill>
                  <a:srgbClr val="99CCFF"/>
                </a:solidFill>
              </a:rPr>
              <a:t>{area}</a:t>
            </a:r>
            <a:r>
              <a:rPr lang="en-US" dirty="0">
                <a:solidFill>
                  <a:srgbClr val="FF5050"/>
                </a:solidFill>
              </a:rPr>
              <a:t>."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31BFA0-F938-4777-970F-B94CD1389610}"/>
              </a:ext>
            </a:extLst>
          </p:cNvPr>
          <p:cNvSpPr txBox="1"/>
          <p:nvPr/>
        </p:nvSpPr>
        <p:spPr>
          <a:xfrm>
            <a:off x="3406817" y="1600200"/>
            <a:ext cx="5375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Declare a variable with type </a:t>
            </a:r>
            <a:r>
              <a:rPr lang="en-US" dirty="0">
                <a:latin typeface="Consolas" panose="020B0609020204030204" pitchFamily="49" charset="0"/>
              </a:rPr>
              <a:t>Rectangle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F27C10-E9C4-4BC7-9913-454AF8FD0858}"/>
              </a:ext>
            </a:extLst>
          </p:cNvPr>
          <p:cNvSpPr txBox="1"/>
          <p:nvPr/>
        </p:nvSpPr>
        <p:spPr>
          <a:xfrm>
            <a:off x="7770812" y="2457074"/>
            <a:ext cx="4291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Instantiate a </a:t>
            </a:r>
            <a:r>
              <a:rPr lang="en-US" dirty="0">
                <a:latin typeface="Consolas" panose="020B0609020204030204" pitchFamily="49" charset="0"/>
              </a:rPr>
              <a:t>Rectangle</a:t>
            </a:r>
            <a:r>
              <a:rPr lang="en-US" dirty="0"/>
              <a:t> object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EC9DBF-AB28-460F-A7E8-48605422542F}"/>
              </a:ext>
            </a:extLst>
          </p:cNvPr>
          <p:cNvSpPr txBox="1"/>
          <p:nvPr/>
        </p:nvSpPr>
        <p:spPr>
          <a:xfrm>
            <a:off x="6040941" y="3224698"/>
            <a:ext cx="6242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the </a:t>
            </a:r>
            <a:r>
              <a:rPr lang="en-US" dirty="0" err="1">
                <a:latin typeface="Consolas" panose="020B0609020204030204" pitchFamily="49" charset="0"/>
              </a:rPr>
              <a:t>SetLength</a:t>
            </a:r>
            <a:r>
              <a:rPr lang="en-US" dirty="0"/>
              <a:t> method with argument </a:t>
            </a:r>
            <a:r>
              <a:rPr lang="en-US" dirty="0"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D0D3F0-7ECF-4DCF-98C3-A916608BE9BA}"/>
              </a:ext>
            </a:extLst>
          </p:cNvPr>
          <p:cNvSpPr txBox="1"/>
          <p:nvPr/>
        </p:nvSpPr>
        <p:spPr>
          <a:xfrm>
            <a:off x="7478190" y="3686363"/>
            <a:ext cx="4876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the </a:t>
            </a:r>
            <a:r>
              <a:rPr lang="en-US" dirty="0" err="1">
                <a:latin typeface="Consolas" panose="020B0609020204030204" pitchFamily="49" charset="0"/>
              </a:rPr>
              <a:t>ComputeArea</a:t>
            </a:r>
            <a:r>
              <a:rPr lang="en-US" dirty="0"/>
              <a:t> method, store its return value in a variable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E0BA50-3427-4682-A47E-ECFB0CA210D7}"/>
              </a:ext>
            </a:extLst>
          </p:cNvPr>
          <p:cNvCxnSpPr/>
          <p:nvPr/>
        </p:nvCxnSpPr>
        <p:spPr>
          <a:xfrm flipH="1">
            <a:off x="3406817" y="1981200"/>
            <a:ext cx="553995" cy="937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B2E320-37EE-4416-A84C-0BFB7D9A7BA5}"/>
              </a:ext>
            </a:extLst>
          </p:cNvPr>
          <p:cNvCxnSpPr>
            <a:stCxn id="11" idx="1"/>
          </p:cNvCxnSpPr>
          <p:nvPr/>
        </p:nvCxnSpPr>
        <p:spPr>
          <a:xfrm flipH="1">
            <a:off x="6704012" y="2687907"/>
            <a:ext cx="1066800" cy="2838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A09601-5358-4EFA-A45D-D3C41F4598F5}"/>
              </a:ext>
            </a:extLst>
          </p:cNvPr>
          <p:cNvCxnSpPr>
            <a:stCxn id="12" idx="1"/>
          </p:cNvCxnSpPr>
          <p:nvPr/>
        </p:nvCxnSpPr>
        <p:spPr>
          <a:xfrm flipH="1">
            <a:off x="5147181" y="3455531"/>
            <a:ext cx="893760" cy="24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72299E-EA7A-4B0B-A205-7442EC1FA184}"/>
              </a:ext>
            </a:extLst>
          </p:cNvPr>
          <p:cNvCxnSpPr/>
          <p:nvPr/>
        </p:nvCxnSpPr>
        <p:spPr>
          <a:xfrm flipH="1">
            <a:off x="6856412" y="3992322"/>
            <a:ext cx="685800" cy="142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9B02B6-40C3-4067-BE5A-52D04F958B74}"/>
              </a:ext>
            </a:extLst>
          </p:cNvPr>
          <p:cNvSpPr txBox="1"/>
          <p:nvPr/>
        </p:nvSpPr>
        <p:spPr>
          <a:xfrm>
            <a:off x="1522412" y="5852380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the </a:t>
            </a:r>
            <a:r>
              <a:rPr lang="en-US" dirty="0" err="1">
                <a:latin typeface="Consolas" panose="020B0609020204030204" pitchFamily="49" charset="0"/>
              </a:rPr>
              <a:t>GetLength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GetWidth</a:t>
            </a:r>
            <a:r>
              <a:rPr lang="en-US" dirty="0"/>
              <a:t> methods, put their return values in a string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7E18C2-1612-4CDC-8299-A7E926A26757}"/>
              </a:ext>
            </a:extLst>
          </p:cNvPr>
          <p:cNvCxnSpPr/>
          <p:nvPr/>
        </p:nvCxnSpPr>
        <p:spPr>
          <a:xfrm flipV="1">
            <a:off x="3683814" y="5499478"/>
            <a:ext cx="0" cy="444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59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D3ADE-968D-422E-A0C7-351936AD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FFC0-E696-404E-9D20-11A0CEB7C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Instantiation: keyword </a:t>
            </a:r>
            <a:r>
              <a:rPr lang="en-US" dirty="0">
                <a:latin typeface="Consolas" panose="020B0609020204030204" pitchFamily="49" charset="0"/>
              </a:rPr>
              <a:t>new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 call: “dot” operator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206E8-1AAD-4BBC-BC20-560A3EC5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C8E7AD-F07B-45C8-B2FB-0668E514541B}"/>
              </a:ext>
            </a:extLst>
          </p:cNvPr>
          <p:cNvSpPr txBox="1"/>
          <p:nvPr/>
        </p:nvSpPr>
        <p:spPr>
          <a:xfrm>
            <a:off x="2817812" y="2209800"/>
            <a:ext cx="6981398" cy="4616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6FFCC"/>
                </a:solidFill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</a:rPr>
              <a:t>myRectangle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99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FFCC"/>
                </a:solidFill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();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1FFECA-57ED-4E01-BB38-C06D5E996849}"/>
              </a:ext>
            </a:extLst>
          </p:cNvPr>
          <p:cNvSpPr txBox="1"/>
          <p:nvPr/>
        </p:nvSpPr>
        <p:spPr>
          <a:xfrm>
            <a:off x="8304212" y="1371600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of class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E86075-62CF-46AA-9075-97547B8A7823}"/>
              </a:ext>
            </a:extLst>
          </p:cNvPr>
          <p:cNvCxnSpPr/>
          <p:nvPr/>
        </p:nvCxnSpPr>
        <p:spPr>
          <a:xfrm flipH="1">
            <a:off x="8532812" y="1752600"/>
            <a:ext cx="38100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Right Brace 9">
            <a:extLst>
              <a:ext uri="{FF2B5EF4-FFF2-40B4-BE49-F238E27FC236}">
                <a16:creationId xmlns:a16="http://schemas.microsoft.com/office/drawing/2014/main" id="{E95C6851-9C9E-4B47-A15C-31FE7C856C58}"/>
              </a:ext>
            </a:extLst>
          </p:cNvPr>
          <p:cNvSpPr/>
          <p:nvPr/>
        </p:nvSpPr>
        <p:spPr>
          <a:xfrm rot="5400000">
            <a:off x="8053709" y="1582762"/>
            <a:ext cx="304800" cy="2482205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26C4A6-CF19-4913-AD46-9A542128C889}"/>
              </a:ext>
            </a:extLst>
          </p:cNvPr>
          <p:cNvSpPr txBox="1"/>
          <p:nvPr/>
        </p:nvSpPr>
        <p:spPr>
          <a:xfrm>
            <a:off x="6323012" y="2967335"/>
            <a:ext cx="3820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 A </a:t>
            </a:r>
            <a:r>
              <a:rPr lang="en-US" dirty="0">
                <a:latin typeface="Consolas" panose="020B0609020204030204" pitchFamily="49" charset="0"/>
              </a:rPr>
              <a:t>Rectangle</a:t>
            </a:r>
            <a:r>
              <a:rPr lang="en-US" dirty="0"/>
              <a:t> object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8E9591-6580-488F-BCF0-D642825EA3D7}"/>
              </a:ext>
            </a:extLst>
          </p:cNvPr>
          <p:cNvSpPr txBox="1"/>
          <p:nvPr/>
        </p:nvSpPr>
        <p:spPr>
          <a:xfrm>
            <a:off x="2622776" y="2782668"/>
            <a:ext cx="3471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 variable a value of type </a:t>
            </a:r>
            <a:r>
              <a:rPr lang="en-US" dirty="0">
                <a:latin typeface="Consolas" panose="020B0609020204030204" pitchFamily="49" charset="0"/>
              </a:rPr>
              <a:t>Rectangle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27A8FA-CD2B-4439-AD7A-3951B4FE5B92}"/>
              </a:ext>
            </a:extLst>
          </p:cNvPr>
          <p:cNvCxnSpPr>
            <a:cxnSpLocks/>
          </p:cNvCxnSpPr>
          <p:nvPr/>
        </p:nvCxnSpPr>
        <p:spPr>
          <a:xfrm flipV="1">
            <a:off x="5995225" y="2634159"/>
            <a:ext cx="617783" cy="3331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838B431-2F11-4385-A7FA-8D0FEECEDD23}"/>
              </a:ext>
            </a:extLst>
          </p:cNvPr>
          <p:cNvSpPr txBox="1"/>
          <p:nvPr/>
        </p:nvSpPr>
        <p:spPr>
          <a:xfrm>
            <a:off x="256696" y="2218660"/>
            <a:ext cx="2381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name is also a type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635EC6-0EC3-45AE-9C6B-99F9CB6D41A0}"/>
              </a:ext>
            </a:extLst>
          </p:cNvPr>
          <p:cNvCxnSpPr>
            <a:cxnSpLocks/>
          </p:cNvCxnSpPr>
          <p:nvPr/>
        </p:nvCxnSpPr>
        <p:spPr>
          <a:xfrm flipV="1">
            <a:off x="2125167" y="2466835"/>
            <a:ext cx="744586" cy="38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B4004A4-105D-4972-A1D7-8FE7BDDF2E2B}"/>
              </a:ext>
            </a:extLst>
          </p:cNvPr>
          <p:cNvSpPr txBox="1"/>
          <p:nvPr/>
        </p:nvSpPr>
        <p:spPr>
          <a:xfrm>
            <a:off x="4191659" y="4876800"/>
            <a:ext cx="4262705" cy="4616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</a:rPr>
              <a:t>myRectangle.</a:t>
            </a:r>
            <a:r>
              <a:rPr lang="en-US" dirty="0" err="1">
                <a:solidFill>
                  <a:srgbClr val="CC9900"/>
                </a:solidFill>
                <a:latin typeface="Consolas" panose="020B0609020204030204" pitchFamily="49" charset="0"/>
              </a:rPr>
              <a:t>SetWidth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9CC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);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D47BD1-0B25-4A44-B77E-FC69177E4073}"/>
              </a:ext>
            </a:extLst>
          </p:cNvPr>
          <p:cNvSpPr txBox="1"/>
          <p:nvPr/>
        </p:nvSpPr>
        <p:spPr>
          <a:xfrm>
            <a:off x="785000" y="4756665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containing a Rectangle object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4068CC7-4F94-4BDA-9253-DD0891A1D3D2}"/>
              </a:ext>
            </a:extLst>
          </p:cNvPr>
          <p:cNvCxnSpPr>
            <a:endCxn id="20" idx="1"/>
          </p:cNvCxnSpPr>
          <p:nvPr/>
        </p:nvCxnSpPr>
        <p:spPr>
          <a:xfrm>
            <a:off x="3656012" y="5029200"/>
            <a:ext cx="535647" cy="78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F17551F-7F0B-48A5-8D35-72A2864793B9}"/>
              </a:ext>
            </a:extLst>
          </p:cNvPr>
          <p:cNvSpPr txBox="1"/>
          <p:nvPr/>
        </p:nvSpPr>
        <p:spPr>
          <a:xfrm>
            <a:off x="5995225" y="4074468"/>
            <a:ext cx="2392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of method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4FABF9E-0D86-487E-A22D-4C846DB88E57}"/>
              </a:ext>
            </a:extLst>
          </p:cNvPr>
          <p:cNvCxnSpPr/>
          <p:nvPr/>
        </p:nvCxnSpPr>
        <p:spPr>
          <a:xfrm flipH="1">
            <a:off x="6856412" y="4424065"/>
            <a:ext cx="108594" cy="528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85EFB0D-D44D-401B-A2FB-68A5476C85F4}"/>
              </a:ext>
            </a:extLst>
          </p:cNvPr>
          <p:cNvSpPr txBox="1"/>
          <p:nvPr/>
        </p:nvSpPr>
        <p:spPr>
          <a:xfrm>
            <a:off x="8758823" y="4351228"/>
            <a:ext cx="3126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 for method: becomes value of </a:t>
            </a:r>
            <a:r>
              <a:rPr lang="en-US" dirty="0" err="1">
                <a:latin typeface="Consolas" panose="020B0609020204030204" pitchFamily="49" charset="0"/>
              </a:rPr>
              <a:t>widthParameter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528A0F4-3FC5-4225-9966-19D13DDC7BE4}"/>
              </a:ext>
            </a:extLst>
          </p:cNvPr>
          <p:cNvCxnSpPr>
            <a:cxnSpLocks/>
          </p:cNvCxnSpPr>
          <p:nvPr/>
        </p:nvCxnSpPr>
        <p:spPr>
          <a:xfrm flipH="1">
            <a:off x="7999413" y="4648200"/>
            <a:ext cx="75941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D1570C7-6F68-4805-ACAB-BF6F23B6E0DF}"/>
              </a:ext>
            </a:extLst>
          </p:cNvPr>
          <p:cNvSpPr txBox="1"/>
          <p:nvPr/>
        </p:nvSpPr>
        <p:spPr>
          <a:xfrm>
            <a:off x="4092050" y="5786735"/>
            <a:ext cx="4086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“Call a method on this object”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CCBDCA2-CBE8-4F34-B22C-EFC5460200D6}"/>
              </a:ext>
            </a:extLst>
          </p:cNvPr>
          <p:cNvCxnSpPr/>
          <p:nvPr/>
        </p:nvCxnSpPr>
        <p:spPr>
          <a:xfrm flipV="1">
            <a:off x="6214453" y="5228877"/>
            <a:ext cx="0" cy="645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00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4" grpId="0"/>
      <p:bldP spid="27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C63C9-C46F-442A-86D2-DC6F23B7D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Control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8A705-3631-4082-A949-D59FA557C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A30F4F-D906-4875-945D-F394B5F36435}"/>
              </a:ext>
            </a:extLst>
          </p:cNvPr>
          <p:cNvSpPr txBox="1"/>
          <p:nvPr/>
        </p:nvSpPr>
        <p:spPr>
          <a:xfrm>
            <a:off x="379412" y="1826930"/>
            <a:ext cx="6934200" cy="198195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static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myRectangle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myRectangle.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12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70A824-B5D0-44BF-9C52-CBCEE5A39593}"/>
              </a:ext>
            </a:extLst>
          </p:cNvPr>
          <p:cNvSpPr txBox="1"/>
          <p:nvPr/>
        </p:nvSpPr>
        <p:spPr>
          <a:xfrm>
            <a:off x="5027612" y="4526752"/>
            <a:ext cx="6705600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lengthParameter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length = </a:t>
            </a:r>
            <a:r>
              <a:rPr lang="en-US" dirty="0" err="1">
                <a:solidFill>
                  <a:schemeClr val="tx1"/>
                </a:solidFill>
              </a:rPr>
              <a:t>lengthParameter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0B5B01-1D77-4ED5-A485-D9FC23D1585B}"/>
              </a:ext>
            </a:extLst>
          </p:cNvPr>
          <p:cNvSpPr txBox="1"/>
          <p:nvPr/>
        </p:nvSpPr>
        <p:spPr>
          <a:xfrm>
            <a:off x="2818826" y="1371600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Program.cs</a:t>
            </a:r>
            <a:r>
              <a:rPr lang="en-US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DDD79C-F6CE-464D-ABA1-87BF8DB352C9}"/>
              </a:ext>
            </a:extLst>
          </p:cNvPr>
          <p:cNvSpPr txBox="1"/>
          <p:nvPr/>
        </p:nvSpPr>
        <p:spPr>
          <a:xfrm>
            <a:off x="7263760" y="4101258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Rectangle.cs</a:t>
            </a:r>
            <a:r>
              <a:rPr lang="en-US" dirty="0"/>
              <a:t>: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EB92FE0-6C3F-4870-9DA0-2CEF184B1BA0}"/>
              </a:ext>
            </a:extLst>
          </p:cNvPr>
          <p:cNvSpPr/>
          <p:nvPr/>
        </p:nvSpPr>
        <p:spPr>
          <a:xfrm>
            <a:off x="4367632" y="3195237"/>
            <a:ext cx="987708" cy="1589705"/>
          </a:xfrm>
          <a:custGeom>
            <a:avLst/>
            <a:gdLst>
              <a:gd name="connsiteX0" fmla="*/ 417293 w 970198"/>
              <a:gd name="connsiteY0" fmla="*/ 12189 h 1596731"/>
              <a:gd name="connsiteX1" fmla="*/ 968438 w 970198"/>
              <a:gd name="connsiteY1" fmla="*/ 68556 h 1596731"/>
              <a:gd name="connsiteX2" fmla="*/ 573868 w 970198"/>
              <a:gd name="connsiteY2" fmla="*/ 538282 h 1596731"/>
              <a:gd name="connsiteX3" fmla="*/ 66564 w 970198"/>
              <a:gd name="connsiteY3" fmla="*/ 1058112 h 1596731"/>
              <a:gd name="connsiteX4" fmla="*/ 72827 w 970198"/>
              <a:gd name="connsiteY4" fmla="*/ 1452682 h 1596731"/>
              <a:gd name="connsiteX5" fmla="*/ 680339 w 970198"/>
              <a:gd name="connsiteY5" fmla="*/ 1596731 h 1596731"/>
              <a:gd name="connsiteX0" fmla="*/ 417293 w 974954"/>
              <a:gd name="connsiteY0" fmla="*/ 44030 h 1628572"/>
              <a:gd name="connsiteX1" fmla="*/ 968438 w 974954"/>
              <a:gd name="connsiteY1" fmla="*/ 100397 h 1628572"/>
              <a:gd name="connsiteX2" fmla="*/ 66564 w 974954"/>
              <a:gd name="connsiteY2" fmla="*/ 1089953 h 1628572"/>
              <a:gd name="connsiteX3" fmla="*/ 72827 w 974954"/>
              <a:gd name="connsiteY3" fmla="*/ 1484523 h 1628572"/>
              <a:gd name="connsiteX4" fmla="*/ 680339 w 974954"/>
              <a:gd name="connsiteY4" fmla="*/ 1628572 h 1628572"/>
              <a:gd name="connsiteX0" fmla="*/ 442363 w 987708"/>
              <a:gd name="connsiteY0" fmla="*/ 5163 h 1589705"/>
              <a:gd name="connsiteX1" fmla="*/ 980982 w 987708"/>
              <a:gd name="connsiteY1" fmla="*/ 174264 h 1589705"/>
              <a:gd name="connsiteX2" fmla="*/ 91634 w 987708"/>
              <a:gd name="connsiteY2" fmla="*/ 1051086 h 1589705"/>
              <a:gd name="connsiteX3" fmla="*/ 97897 w 987708"/>
              <a:gd name="connsiteY3" fmla="*/ 1445656 h 1589705"/>
              <a:gd name="connsiteX4" fmla="*/ 705409 w 987708"/>
              <a:gd name="connsiteY4" fmla="*/ 1589705 h 1589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708" h="1589705">
                <a:moveTo>
                  <a:pt x="442363" y="5163"/>
                </a:moveTo>
                <a:cubicBezTo>
                  <a:pt x="704887" y="-10495"/>
                  <a:pt x="1039437" y="-56"/>
                  <a:pt x="980982" y="174264"/>
                </a:cubicBezTo>
                <a:cubicBezTo>
                  <a:pt x="922527" y="348584"/>
                  <a:pt x="238815" y="839187"/>
                  <a:pt x="91634" y="1051086"/>
                </a:cubicBezTo>
                <a:cubicBezTo>
                  <a:pt x="-55547" y="1262985"/>
                  <a:pt x="-4399" y="1355886"/>
                  <a:pt x="97897" y="1445656"/>
                </a:cubicBezTo>
                <a:cubicBezTo>
                  <a:pt x="200193" y="1535426"/>
                  <a:pt x="452801" y="1562565"/>
                  <a:pt x="705409" y="1589705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F22A51-EC39-4A43-90C2-3BF790DA08BC}"/>
              </a:ext>
            </a:extLst>
          </p:cNvPr>
          <p:cNvSpPr txBox="1"/>
          <p:nvPr/>
        </p:nvSpPr>
        <p:spPr>
          <a:xfrm>
            <a:off x="10026452" y="3578050"/>
            <a:ext cx="1379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Value: </a:t>
            </a:r>
            <a:r>
              <a:rPr lang="en-US" dirty="0">
                <a:latin typeface="Consolas" panose="020B0609020204030204" pitchFamily="49" charset="0"/>
              </a:rPr>
              <a:t>12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BD92AB-B18F-4A11-80AF-500203FB9787}"/>
              </a:ext>
            </a:extLst>
          </p:cNvPr>
          <p:cNvCxnSpPr>
            <a:cxnSpLocks/>
          </p:cNvCxnSpPr>
          <p:nvPr/>
        </p:nvCxnSpPr>
        <p:spPr>
          <a:xfrm flipH="1">
            <a:off x="10498980" y="3990089"/>
            <a:ext cx="232316" cy="658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817101C-990C-4E67-9BF3-FE1DB3F87723}"/>
              </a:ext>
            </a:extLst>
          </p:cNvPr>
          <p:cNvSpPr txBox="1"/>
          <p:nvPr/>
        </p:nvSpPr>
        <p:spPr>
          <a:xfrm>
            <a:off x="1066226" y="5163195"/>
            <a:ext cx="3301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length</a:t>
            </a:r>
            <a:r>
              <a:rPr lang="en-US" dirty="0"/>
              <a:t> variable stored in </a:t>
            </a:r>
            <a:r>
              <a:rPr lang="en-US" dirty="0" err="1">
                <a:latin typeface="Consolas" panose="020B0609020204030204" pitchFamily="49" charset="0"/>
              </a:rPr>
              <a:t>myRectangle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A9CD21-9C60-4F56-AB82-5914423078F3}"/>
              </a:ext>
            </a:extLst>
          </p:cNvPr>
          <p:cNvCxnSpPr/>
          <p:nvPr/>
        </p:nvCxnSpPr>
        <p:spPr>
          <a:xfrm>
            <a:off x="3973722" y="5464711"/>
            <a:ext cx="1447800" cy="76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204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</a:t>
            </a:r>
            <a:r>
              <a:rPr lang="en-US" dirty="0"/>
              <a:t>and Object Basics</a:t>
            </a:r>
          </a:p>
          <a:p>
            <a:r>
              <a:rPr lang="en-US" dirty="0"/>
              <a:t>Writing Our First Class</a:t>
            </a:r>
          </a:p>
          <a:p>
            <a:r>
              <a:rPr lang="en-US" dirty="0"/>
              <a:t>Using a </a:t>
            </a:r>
            <a:r>
              <a:rPr lang="en-US" dirty="0" smtClean="0"/>
              <a:t>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330532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</a:t>
            </a:r>
            <a:r>
              <a:rPr lang="en-US" dirty="0"/>
              <a:t>and Object Basics</a:t>
            </a:r>
          </a:p>
          <a:p>
            <a:r>
              <a:rPr lang="en-US" dirty="0"/>
              <a:t>Writing Our First Class</a:t>
            </a:r>
          </a:p>
          <a:p>
            <a:r>
              <a:rPr lang="en-US" dirty="0"/>
              <a:t>Using a </a:t>
            </a:r>
            <a:r>
              <a:rPr lang="en-US" dirty="0" smtClean="0"/>
              <a:t>Class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425262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CFDD3-325B-478E-AE60-AE18C248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4D253-D449-430E-8B9C-4BC5D9443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8229599" cy="4984752"/>
          </a:xfrm>
        </p:spPr>
        <p:txBody>
          <a:bodyPr/>
          <a:lstStyle/>
          <a:p>
            <a:r>
              <a:rPr lang="en-US" dirty="0"/>
              <a:t>Class = blueprint, template for object</a:t>
            </a:r>
          </a:p>
          <a:p>
            <a:pPr lvl="1"/>
            <a:r>
              <a:rPr lang="en-US" dirty="0"/>
              <a:t>Code that describes an object</a:t>
            </a:r>
          </a:p>
          <a:p>
            <a:r>
              <a:rPr lang="en-US" dirty="0"/>
              <a:t>Object = single instance of class</a:t>
            </a:r>
          </a:p>
          <a:p>
            <a:pPr lvl="1"/>
            <a:r>
              <a:rPr lang="en-US" dirty="0"/>
              <a:t>Running code, with specific values/state</a:t>
            </a:r>
          </a:p>
          <a:p>
            <a:r>
              <a:rPr lang="en-US" dirty="0"/>
              <a:t>Instantiate = create an object from a class</a:t>
            </a:r>
          </a:p>
          <a:p>
            <a:r>
              <a:rPr lang="en-US" dirty="0"/>
              <a:t>Attribute = data stored in object</a:t>
            </a:r>
          </a:p>
          <a:p>
            <a:r>
              <a:rPr lang="en-US" dirty="0"/>
              <a:t>Method = function </a:t>
            </a:r>
            <a:r>
              <a:rPr lang="en-US"/>
              <a:t>that uses object’s data</a:t>
            </a:r>
            <a:endParaRPr lang="en-US" dirty="0"/>
          </a:p>
          <a:p>
            <a:pPr lvl="1"/>
            <a:r>
              <a:rPr lang="en-US" dirty="0"/>
              <a:t>Defined in class, but executed on specific object (usually)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3BA97-FF2C-4C58-9D1D-12B66B501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pic>
        <p:nvPicPr>
          <p:cNvPr id="1026" name="Picture 2" descr="DeLorean BluePrint">
            <a:extLst>
              <a:ext uri="{FF2B5EF4-FFF2-40B4-BE49-F238E27FC236}">
                <a16:creationId xmlns:a16="http://schemas.microsoft.com/office/drawing/2014/main" id="{B2B56DD3-C94E-42CD-9C20-9D6AD318B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423987"/>
            <a:ext cx="3276958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DMC DeLorean: The Car Behind The Madness">
            <a:extLst>
              <a:ext uri="{FF2B5EF4-FFF2-40B4-BE49-F238E27FC236}">
                <a16:creationId xmlns:a16="http://schemas.microsoft.com/office/drawing/2014/main" id="{2E924A18-507A-470B-957A-6708046F1C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27"/>
          <a:stretch/>
        </p:blipFill>
        <p:spPr bwMode="auto">
          <a:xfrm>
            <a:off x="8532812" y="4114800"/>
            <a:ext cx="3215351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D47EC6-B3A3-4025-9E27-3F49BC9DEE3E}"/>
              </a:ext>
            </a:extLst>
          </p:cNvPr>
          <p:cNvSpPr txBox="1"/>
          <p:nvPr/>
        </p:nvSpPr>
        <p:spPr>
          <a:xfrm>
            <a:off x="9836103" y="3605212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B26B10-E3FE-4BCA-A60F-44A4D672DFC0}"/>
              </a:ext>
            </a:extLst>
          </p:cNvPr>
          <p:cNvSpPr txBox="1"/>
          <p:nvPr/>
        </p:nvSpPr>
        <p:spPr>
          <a:xfrm>
            <a:off x="9756754" y="5710825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312733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9C39-D552-449E-B1B6-C5FA81CD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15E75-4AE7-4E96-9385-275B62F57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26930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Attribute data is stored in </a:t>
            </a:r>
            <a:r>
              <a:rPr lang="en-US" b="1" dirty="0"/>
              <a:t>instance variables</a:t>
            </a:r>
          </a:p>
          <a:p>
            <a:r>
              <a:rPr lang="en-US" dirty="0"/>
              <a:t>Instance variables are “hidden” inside the object</a:t>
            </a:r>
          </a:p>
          <a:p>
            <a:r>
              <a:rPr lang="en-US" dirty="0"/>
              <a:t>Other code cannot access instance variables directly; only the object’s methods can access them</a:t>
            </a:r>
          </a:p>
          <a:p>
            <a:r>
              <a:rPr lang="en-US" b="1" dirty="0"/>
              <a:t>Accessor</a:t>
            </a:r>
            <a:r>
              <a:rPr lang="en-US" dirty="0"/>
              <a:t>: method that allows other code to access attributes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AC71C-E502-4837-B972-DBED8DAA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B094FC-B6EB-417D-B08E-72AA74C0F441}"/>
              </a:ext>
            </a:extLst>
          </p:cNvPr>
          <p:cNvSpPr/>
          <p:nvPr/>
        </p:nvSpPr>
        <p:spPr>
          <a:xfrm>
            <a:off x="6399212" y="4114800"/>
            <a:ext cx="34290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Object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9E45D1-ED34-476D-9DF2-7D89446E2CD9}"/>
              </a:ext>
            </a:extLst>
          </p:cNvPr>
          <p:cNvSpPr/>
          <p:nvPr/>
        </p:nvSpPr>
        <p:spPr>
          <a:xfrm>
            <a:off x="6513512" y="4648307"/>
            <a:ext cx="14859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Instance Variable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CD927E-B528-4032-8347-DDD286AA626D}"/>
              </a:ext>
            </a:extLst>
          </p:cNvPr>
          <p:cNvSpPr/>
          <p:nvPr/>
        </p:nvSpPr>
        <p:spPr>
          <a:xfrm>
            <a:off x="6513512" y="5715000"/>
            <a:ext cx="3200400" cy="4467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 (accessor)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5ACCF4-658E-492B-846A-01165A3E1A8F}"/>
              </a:ext>
            </a:extLst>
          </p:cNvPr>
          <p:cNvSpPr/>
          <p:nvPr/>
        </p:nvSpPr>
        <p:spPr>
          <a:xfrm>
            <a:off x="8228012" y="4637762"/>
            <a:ext cx="14859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Instance Variable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1840E8-F3FB-4DDA-8A91-DE43B702F2BB}"/>
              </a:ext>
            </a:extLst>
          </p:cNvPr>
          <p:cNvSpPr/>
          <p:nvPr/>
        </p:nvSpPr>
        <p:spPr>
          <a:xfrm>
            <a:off x="1751012" y="4803210"/>
            <a:ext cx="3429000" cy="1040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Other Code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F38E05-4BFA-49C3-B1D1-F399720A9A9D}"/>
              </a:ext>
            </a:extLst>
          </p:cNvPr>
          <p:cNvCxnSpPr/>
          <p:nvPr/>
        </p:nvCxnSpPr>
        <p:spPr>
          <a:xfrm flipV="1">
            <a:off x="7085012" y="5323562"/>
            <a:ext cx="0" cy="520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4CC6DD-752A-4D6E-A313-86BC0E0F50DA}"/>
              </a:ext>
            </a:extLst>
          </p:cNvPr>
          <p:cNvCxnSpPr>
            <a:cxnSpLocks/>
          </p:cNvCxnSpPr>
          <p:nvPr/>
        </p:nvCxnSpPr>
        <p:spPr>
          <a:xfrm>
            <a:off x="7389812" y="5334107"/>
            <a:ext cx="0" cy="5098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31AD75-64F7-4BC8-834C-80FDE2E064C2}"/>
              </a:ext>
            </a:extLst>
          </p:cNvPr>
          <p:cNvCxnSpPr/>
          <p:nvPr/>
        </p:nvCxnSpPr>
        <p:spPr>
          <a:xfrm>
            <a:off x="4799012" y="5486400"/>
            <a:ext cx="1714500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2A8D87-69C9-41AA-9784-2147DB4D7FE9}"/>
              </a:ext>
            </a:extLst>
          </p:cNvPr>
          <p:cNvCxnSpPr>
            <a:cxnSpLocks/>
          </p:cNvCxnSpPr>
          <p:nvPr/>
        </p:nvCxnSpPr>
        <p:spPr>
          <a:xfrm flipV="1">
            <a:off x="4799011" y="4876800"/>
            <a:ext cx="1676401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7D2850E1-76F0-42F0-8CC7-E873C5468396}"/>
              </a:ext>
            </a:extLst>
          </p:cNvPr>
          <p:cNvSpPr/>
          <p:nvPr/>
        </p:nvSpPr>
        <p:spPr>
          <a:xfrm>
            <a:off x="5201911" y="4589224"/>
            <a:ext cx="838200" cy="803752"/>
          </a:xfrm>
          <a:prstGeom prst="mathMultiply">
            <a:avLst>
              <a:gd name="adj1" fmla="val 17286"/>
            </a:avLst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CD43FEE-96B1-41B9-9033-63DA21586BEB}"/>
              </a:ext>
            </a:extLst>
          </p:cNvPr>
          <p:cNvCxnSpPr>
            <a:cxnSpLocks/>
          </p:cNvCxnSpPr>
          <p:nvPr/>
        </p:nvCxnSpPr>
        <p:spPr>
          <a:xfrm flipH="1" flipV="1">
            <a:off x="4799012" y="5638800"/>
            <a:ext cx="1676400" cy="4570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153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</a:t>
            </a:r>
            <a:r>
              <a:rPr lang="en-US" dirty="0"/>
              <a:t>and Object Basics</a:t>
            </a:r>
          </a:p>
          <a:p>
            <a:r>
              <a:rPr lang="en-US" b="1" dirty="0"/>
              <a:t>Writing Our First Class</a:t>
            </a:r>
          </a:p>
          <a:p>
            <a:r>
              <a:rPr lang="en-US" dirty="0"/>
              <a:t>Using a </a:t>
            </a:r>
            <a:r>
              <a:rPr lang="en-US" dirty="0" smtClean="0"/>
              <a:t>Class</a:t>
            </a:r>
          </a:p>
          <a:p>
            <a:r>
              <a:rPr lang="en-US" dirty="0"/>
              <a:t>Object and Method Details</a:t>
            </a:r>
          </a:p>
          <a:p>
            <a:pPr lvl="1"/>
            <a:r>
              <a:rPr lang="en-US" dirty="0"/>
              <a:t>Instance variable modification</a:t>
            </a:r>
          </a:p>
          <a:p>
            <a:pPr lvl="1"/>
            <a:r>
              <a:rPr lang="en-US" dirty="0"/>
              <a:t>Return types and return values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376024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C0C85-29DC-4A70-BE01-5408AF8D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Rectangle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29741-DCDC-427E-9311-E5DF0AED7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Attributes:</a:t>
            </a:r>
          </a:p>
          <a:p>
            <a:pPr lvl="1"/>
            <a:r>
              <a:rPr lang="en-US" dirty="0"/>
              <a:t>Length</a:t>
            </a:r>
          </a:p>
          <a:p>
            <a:pPr lvl="1"/>
            <a:r>
              <a:rPr lang="en-US" dirty="0"/>
              <a:t>Width</a:t>
            </a:r>
          </a:p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Get and set length (accessors)</a:t>
            </a:r>
          </a:p>
          <a:p>
            <a:pPr lvl="1"/>
            <a:r>
              <a:rPr lang="en-US" dirty="0"/>
              <a:t>Get and set width (accessors)</a:t>
            </a:r>
          </a:p>
          <a:p>
            <a:pPr lvl="1"/>
            <a:r>
              <a:rPr lang="en-US" dirty="0"/>
              <a:t>Compute area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29D252-E227-48A6-86EC-A92B55CCB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0FF96F-BAF2-48C2-ADBF-32D43FF875AB}"/>
              </a:ext>
            </a:extLst>
          </p:cNvPr>
          <p:cNvSpPr/>
          <p:nvPr/>
        </p:nvSpPr>
        <p:spPr>
          <a:xfrm>
            <a:off x="8228012" y="2201038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DAB797-7AEF-4CFB-B4AF-C9CDB3937673}"/>
              </a:ext>
            </a:extLst>
          </p:cNvPr>
          <p:cNvSpPr txBox="1"/>
          <p:nvPr/>
        </p:nvSpPr>
        <p:spPr>
          <a:xfrm>
            <a:off x="9047217" y="3769849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Length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AC023E-21E8-42CA-B664-CD97F797123A}"/>
              </a:ext>
            </a:extLst>
          </p:cNvPr>
          <p:cNvSpPr txBox="1"/>
          <p:nvPr/>
        </p:nvSpPr>
        <p:spPr>
          <a:xfrm>
            <a:off x="6932612" y="2617905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Width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C5A9C7D9-4C84-4055-AA8E-3F75AF16F6D4}"/>
              </a:ext>
            </a:extLst>
          </p:cNvPr>
          <p:cNvSpPr/>
          <p:nvPr/>
        </p:nvSpPr>
        <p:spPr>
          <a:xfrm>
            <a:off x="7904353" y="2201038"/>
            <a:ext cx="247459" cy="1295400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60ED95A6-5041-45CB-B98A-A6504DAD9A34}"/>
              </a:ext>
            </a:extLst>
          </p:cNvPr>
          <p:cNvSpPr/>
          <p:nvPr/>
        </p:nvSpPr>
        <p:spPr>
          <a:xfrm rot="16200000">
            <a:off x="9475883" y="2274519"/>
            <a:ext cx="247459" cy="2743201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11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086A-3064-47A4-84CC-3048D9BD4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Code: Attributes and Setter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32B7F6-1CC1-4AF4-9F70-8B225FE1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C275A7-9294-4009-B7F9-124F869A7E5E}"/>
              </a:ext>
            </a:extLst>
          </p:cNvPr>
          <p:cNvSpPr txBox="1"/>
          <p:nvPr/>
        </p:nvSpPr>
        <p:spPr>
          <a:xfrm>
            <a:off x="2894012" y="1676400"/>
            <a:ext cx="7010400" cy="389465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class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int</a:t>
            </a:r>
            <a:r>
              <a:rPr lang="en-US" dirty="0">
                <a:solidFill>
                  <a:schemeClr val="tx1"/>
                </a:solidFill>
              </a:rPr>
              <a:t> length;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int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13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lengthParameter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length = </a:t>
            </a:r>
            <a:r>
              <a:rPr lang="en-US" dirty="0" err="1">
                <a:solidFill>
                  <a:schemeClr val="tx1"/>
                </a:solidFill>
              </a:rPr>
              <a:t>lengthParameter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rgbClr val="92D050"/>
                </a:solidFill>
              </a:rPr>
              <a:t>//continued…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CD5947-8FE0-40DA-9390-0E41337EB616}"/>
              </a:ext>
            </a:extLst>
          </p:cNvPr>
          <p:cNvCxnSpPr>
            <a:cxnSpLocks/>
          </p:cNvCxnSpPr>
          <p:nvPr/>
        </p:nvCxnSpPr>
        <p:spPr>
          <a:xfrm flipH="1">
            <a:off x="6246812" y="2135832"/>
            <a:ext cx="1295400" cy="454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B3F3113-E48E-446E-862C-28DDFE186DE1}"/>
              </a:ext>
            </a:extLst>
          </p:cNvPr>
          <p:cNvSpPr txBox="1"/>
          <p:nvPr/>
        </p:nvSpPr>
        <p:spPr>
          <a:xfrm>
            <a:off x="7542212" y="1849821"/>
            <a:ext cx="3802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Declare an instance variable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CA8453-2F8E-420D-98CD-5B14BD3D0126}"/>
              </a:ext>
            </a:extLst>
          </p:cNvPr>
          <p:cNvSpPr txBox="1"/>
          <p:nvPr/>
        </p:nvSpPr>
        <p:spPr>
          <a:xfrm>
            <a:off x="62842" y="2514600"/>
            <a:ext cx="312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modifier: ensures that </a:t>
            </a:r>
            <a:r>
              <a:rPr lang="en-US" dirty="0">
                <a:latin typeface="Consolas" panose="020B0609020204030204" pitchFamily="49" charset="0"/>
              </a:rPr>
              <a:t>length</a:t>
            </a:r>
            <a:r>
              <a:rPr lang="en-US" dirty="0"/>
              <a:t> cannot be accessed outside of </a:t>
            </a:r>
            <a:r>
              <a:rPr lang="en-US" dirty="0">
                <a:latin typeface="Consolas" panose="020B0609020204030204" pitchFamily="49" charset="0"/>
              </a:rPr>
              <a:t>Rectangle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70FD62-2120-456A-8635-EB168132FD23}"/>
              </a:ext>
            </a:extLst>
          </p:cNvPr>
          <p:cNvCxnSpPr/>
          <p:nvPr/>
        </p:nvCxnSpPr>
        <p:spPr>
          <a:xfrm flipV="1">
            <a:off x="2436812" y="2667000"/>
            <a:ext cx="762000" cy="76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08B9E2-0A57-4032-9D82-685280F7FAF3}"/>
              </a:ext>
            </a:extLst>
          </p:cNvPr>
          <p:cNvCxnSpPr>
            <a:cxnSpLocks/>
          </p:cNvCxnSpPr>
          <p:nvPr/>
        </p:nvCxnSpPr>
        <p:spPr>
          <a:xfrm flipH="1">
            <a:off x="6033387" y="3124200"/>
            <a:ext cx="899225" cy="530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8219125-ED62-4E9E-A2A8-1DDF32B58727}"/>
              </a:ext>
            </a:extLst>
          </p:cNvPr>
          <p:cNvSpPr txBox="1"/>
          <p:nvPr/>
        </p:nvSpPr>
        <p:spPr>
          <a:xfrm>
            <a:off x="6627812" y="2694730"/>
            <a:ext cx="5044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Declare a method named </a:t>
            </a:r>
            <a:r>
              <a:rPr lang="en-US" dirty="0" err="1">
                <a:latin typeface="Consolas" panose="020B0609020204030204" pitchFamily="49" charset="0"/>
              </a:rPr>
              <a:t>SetLength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D34232-A6AA-4463-8151-AADBD45DFBCB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7095497" y="3392896"/>
            <a:ext cx="995850" cy="2968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2722FCE-EDB2-4970-9328-8F636AA6E4B3}"/>
              </a:ext>
            </a:extLst>
          </p:cNvPr>
          <p:cNvSpPr txBox="1"/>
          <p:nvPr/>
        </p:nvSpPr>
        <p:spPr>
          <a:xfrm>
            <a:off x="8091347" y="3162063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type: </a:t>
            </a:r>
            <a:r>
              <a:rPr lang="en-US" dirty="0">
                <a:latin typeface="Consolas" panose="020B0609020204030204" pitchFamily="49" charset="0"/>
              </a:rPr>
              <a:t>int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E68B77-C6F6-468B-B2C2-5E86B521C46E}"/>
              </a:ext>
            </a:extLst>
          </p:cNvPr>
          <p:cNvCxnSpPr>
            <a:cxnSpLocks/>
          </p:cNvCxnSpPr>
          <p:nvPr/>
        </p:nvCxnSpPr>
        <p:spPr>
          <a:xfrm flipH="1" flipV="1">
            <a:off x="8468384" y="3959397"/>
            <a:ext cx="293028" cy="384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8D0BBE7-38D6-4284-90D5-A619334DA4BF}"/>
              </a:ext>
            </a:extLst>
          </p:cNvPr>
          <p:cNvSpPr txBox="1"/>
          <p:nvPr/>
        </p:nvSpPr>
        <p:spPr>
          <a:xfrm>
            <a:off x="8714881" y="4245293"/>
            <a:ext cx="2721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 name: </a:t>
            </a:r>
            <a:r>
              <a:rPr lang="en-US" dirty="0" err="1">
                <a:latin typeface="Consolas" panose="020B0609020204030204" pitchFamily="49" charset="0"/>
              </a:rPr>
              <a:t>lengthParameter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4C9EB3-0C50-41AD-AA39-35C69C70D76A}"/>
              </a:ext>
            </a:extLst>
          </p:cNvPr>
          <p:cNvSpPr txBox="1"/>
          <p:nvPr/>
        </p:nvSpPr>
        <p:spPr>
          <a:xfrm>
            <a:off x="5843446" y="5258378"/>
            <a:ext cx="45943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body: Assign parameter’s value to instance variable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29024C-4B7F-433C-A81F-3A8071803AC9}"/>
              </a:ext>
            </a:extLst>
          </p:cNvPr>
          <p:cNvCxnSpPr/>
          <p:nvPr/>
        </p:nvCxnSpPr>
        <p:spPr>
          <a:xfrm flipH="1" flipV="1">
            <a:off x="5561012" y="4800600"/>
            <a:ext cx="38100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303B691-FB47-446C-9C69-B7613C9861E4}"/>
              </a:ext>
            </a:extLst>
          </p:cNvPr>
          <p:cNvSpPr txBox="1"/>
          <p:nvPr/>
        </p:nvSpPr>
        <p:spPr>
          <a:xfrm>
            <a:off x="188914" y="4467135"/>
            <a:ext cx="2705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modifier:  </a:t>
            </a:r>
            <a:r>
              <a:rPr lang="en-US" dirty="0" err="1">
                <a:latin typeface="Consolas" panose="020B0609020204030204" pitchFamily="49" charset="0"/>
              </a:rPr>
              <a:t>SetLength</a:t>
            </a:r>
            <a:r>
              <a:rPr lang="en-US" dirty="0"/>
              <a:t> can be called by any code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3F8F62F-AAF8-4B6E-BB51-2D54A5BDC094}"/>
              </a:ext>
            </a:extLst>
          </p:cNvPr>
          <p:cNvCxnSpPr>
            <a:cxnSpLocks/>
          </p:cNvCxnSpPr>
          <p:nvPr/>
        </p:nvCxnSpPr>
        <p:spPr>
          <a:xfrm flipV="1">
            <a:off x="2531987" y="3982730"/>
            <a:ext cx="767692" cy="733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56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5" grpId="0"/>
      <p:bldP spid="18" grpId="0"/>
      <p:bldP spid="25" grpId="0"/>
      <p:bldP spid="30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87F9-BF56-47E6-9D64-EE790C4F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More Accessors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1A6F63-B808-48DC-84E4-67460F14E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662D5-3CD5-42D9-8D1C-47AE42D1B549}"/>
              </a:ext>
            </a:extLst>
          </p:cNvPr>
          <p:cNvSpPr txBox="1"/>
          <p:nvPr/>
        </p:nvSpPr>
        <p:spPr>
          <a:xfrm>
            <a:off x="2894012" y="1696615"/>
            <a:ext cx="6705601" cy="465973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GetLength</a:t>
            </a:r>
            <a:r>
              <a:rPr lang="en-US" dirty="0">
                <a:solidFill>
                  <a:schemeClr val="tx1"/>
                </a:solidFill>
              </a:rPr>
              <a:t>()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933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length;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widthParameter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width = </a:t>
            </a:r>
            <a:r>
              <a:rPr lang="en-US" dirty="0" err="1">
                <a:solidFill>
                  <a:schemeClr val="tx1"/>
                </a:solidFill>
              </a:rPr>
              <a:t>widthParameter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GetWidth</a:t>
            </a:r>
            <a:r>
              <a:rPr lang="en-US" dirty="0">
                <a:solidFill>
                  <a:schemeClr val="tx1"/>
                </a:solidFill>
              </a:rPr>
              <a:t>()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933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D6683C-E007-48D5-88B5-7EB939756CB2}"/>
              </a:ext>
            </a:extLst>
          </p:cNvPr>
          <p:cNvCxnSpPr>
            <a:cxnSpLocks/>
          </p:cNvCxnSpPr>
          <p:nvPr/>
        </p:nvCxnSpPr>
        <p:spPr>
          <a:xfrm flipH="1">
            <a:off x="6329408" y="1562322"/>
            <a:ext cx="816630" cy="230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F4BC6E6-E9F2-4635-AD1E-3B5783CE6C03}"/>
              </a:ext>
            </a:extLst>
          </p:cNvPr>
          <p:cNvSpPr txBox="1"/>
          <p:nvPr/>
        </p:nvSpPr>
        <p:spPr>
          <a:xfrm>
            <a:off x="7085012" y="1331490"/>
            <a:ext cx="5214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Declare a method named </a:t>
            </a:r>
            <a:r>
              <a:rPr lang="en-US" dirty="0" err="1">
                <a:latin typeface="Consolas" panose="020B0609020204030204" pitchFamily="49" charset="0"/>
              </a:rPr>
              <a:t>GetLength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C52EE5-A64F-468C-AF9B-6ADC2A4BA82B}"/>
              </a:ext>
            </a:extLst>
          </p:cNvPr>
          <p:cNvSpPr txBox="1"/>
          <p:nvPr/>
        </p:nvSpPr>
        <p:spPr>
          <a:xfrm>
            <a:off x="7389812" y="1882170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type: when called, this method will return an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value to the caller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8D55A8-64A2-4C8A-91FE-2F281E55F8EC}"/>
              </a:ext>
            </a:extLst>
          </p:cNvPr>
          <p:cNvCxnSpPr>
            <a:cxnSpLocks/>
          </p:cNvCxnSpPr>
          <p:nvPr/>
        </p:nvCxnSpPr>
        <p:spPr>
          <a:xfrm flipH="1" flipV="1">
            <a:off x="4875212" y="2057400"/>
            <a:ext cx="259080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B95032E-5D3A-4B28-9B39-5250983C7CD2}"/>
              </a:ext>
            </a:extLst>
          </p:cNvPr>
          <p:cNvSpPr txBox="1"/>
          <p:nvPr/>
        </p:nvSpPr>
        <p:spPr>
          <a:xfrm>
            <a:off x="122674" y="2504255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keyword: directs method to return a value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FD9CE8-5D5B-4934-93AB-ACEE23F02708}"/>
              </a:ext>
            </a:extLst>
          </p:cNvPr>
          <p:cNvCxnSpPr>
            <a:cxnSpLocks/>
          </p:cNvCxnSpPr>
          <p:nvPr/>
        </p:nvCxnSpPr>
        <p:spPr>
          <a:xfrm flipV="1">
            <a:off x="2665412" y="2743200"/>
            <a:ext cx="838200" cy="76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E2634F1-F0E4-48F1-B00C-9BD5D55BFB87}"/>
              </a:ext>
            </a:extLst>
          </p:cNvPr>
          <p:cNvSpPr txBox="1"/>
          <p:nvPr/>
        </p:nvSpPr>
        <p:spPr>
          <a:xfrm>
            <a:off x="74612" y="3943529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type </a:t>
            </a:r>
            <a:r>
              <a:rPr lang="en-US" dirty="0">
                <a:latin typeface="Consolas" panose="020B0609020204030204" pitchFamily="49" charset="0"/>
              </a:rPr>
              <a:t>void</a:t>
            </a:r>
            <a:r>
              <a:rPr lang="en-US" dirty="0"/>
              <a:t>: This method does not return a value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DAB93A-5CF7-4364-9A9E-5F7DB539A6AA}"/>
              </a:ext>
            </a:extLst>
          </p:cNvPr>
          <p:cNvCxnSpPr>
            <a:cxnSpLocks/>
          </p:cNvCxnSpPr>
          <p:nvPr/>
        </p:nvCxnSpPr>
        <p:spPr>
          <a:xfrm flipV="1">
            <a:off x="2589212" y="3581400"/>
            <a:ext cx="1828800" cy="601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1629A1C-2CB6-4BA4-A8C5-C3257802D941}"/>
              </a:ext>
            </a:extLst>
          </p:cNvPr>
          <p:cNvSpPr txBox="1"/>
          <p:nvPr/>
        </p:nvSpPr>
        <p:spPr>
          <a:xfrm>
            <a:off x="7770814" y="4182474"/>
            <a:ext cx="4065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 parameter’s value to instance variable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50A3A00-09DF-4E2F-9E86-C14B566C6DC2}"/>
              </a:ext>
            </a:extLst>
          </p:cNvPr>
          <p:cNvCxnSpPr>
            <a:cxnSpLocks/>
          </p:cNvCxnSpPr>
          <p:nvPr/>
        </p:nvCxnSpPr>
        <p:spPr>
          <a:xfrm flipH="1" flipV="1">
            <a:off x="7237412" y="4267200"/>
            <a:ext cx="533402" cy="152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B7F453D-89CB-4440-9724-DB7765865FB2}"/>
              </a:ext>
            </a:extLst>
          </p:cNvPr>
          <p:cNvSpPr txBox="1"/>
          <p:nvPr/>
        </p:nvSpPr>
        <p:spPr>
          <a:xfrm>
            <a:off x="6737723" y="5369185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 like </a:t>
            </a:r>
            <a:r>
              <a:rPr lang="en-US" dirty="0" err="1">
                <a:latin typeface="Consolas" panose="020B0609020204030204" pitchFamily="49" charset="0"/>
              </a:rPr>
              <a:t>GetLength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, but returns the value of </a:t>
            </a:r>
            <a:r>
              <a:rPr lang="en-US" dirty="0">
                <a:latin typeface="Consolas" panose="020B0609020204030204" pitchFamily="49" charset="0"/>
              </a:rPr>
              <a:t>width</a:t>
            </a:r>
            <a:r>
              <a:rPr lang="en-US" dirty="0"/>
              <a:t> instead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65A5404-6E0A-4699-84CF-76FD2ECAC4F4}"/>
              </a:ext>
            </a:extLst>
          </p:cNvPr>
          <p:cNvCxnSpPr>
            <a:cxnSpLocks/>
          </p:cNvCxnSpPr>
          <p:nvPr/>
        </p:nvCxnSpPr>
        <p:spPr>
          <a:xfrm flipH="1">
            <a:off x="5637212" y="5638800"/>
            <a:ext cx="1100512" cy="76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91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5" grpId="0"/>
      <p:bldP spid="25" grpId="0"/>
      <p:bldP spid="29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7F79-CE01-4F06-98D7-957CA9F2D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</a:t>
            </a:r>
            <a:r>
              <a:rPr lang="en-US" dirty="0" err="1"/>
              <a:t>ComputeArea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12D99-B7CC-45CB-A45D-85ED5A91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7CFA24-C641-44DB-8C7F-841D92B097CC}"/>
              </a:ext>
            </a:extLst>
          </p:cNvPr>
          <p:cNvSpPr txBox="1"/>
          <p:nvPr/>
        </p:nvSpPr>
        <p:spPr>
          <a:xfrm>
            <a:off x="2894012" y="2514600"/>
            <a:ext cx="6705601" cy="198195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ComputeArea</a:t>
            </a:r>
            <a:r>
              <a:rPr lang="en-US" dirty="0">
                <a:solidFill>
                  <a:schemeClr val="tx1"/>
                </a:solidFill>
              </a:rPr>
              <a:t>()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933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length *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7AD085-70A7-4468-B7CF-549182626BF1}"/>
              </a:ext>
            </a:extLst>
          </p:cNvPr>
          <p:cNvSpPr txBox="1"/>
          <p:nvPr/>
        </p:nvSpPr>
        <p:spPr>
          <a:xfrm>
            <a:off x="1217612" y="19005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type: </a:t>
            </a:r>
            <a:r>
              <a:rPr lang="en-US" dirty="0">
                <a:latin typeface="Consolas" panose="020B0609020204030204" pitchFamily="49" charset="0"/>
              </a:rPr>
              <a:t>int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6C2FF3-EA46-4715-B512-9416D25486D4}"/>
              </a:ext>
            </a:extLst>
          </p:cNvPr>
          <p:cNvCxnSpPr>
            <a:cxnSpLocks/>
          </p:cNvCxnSpPr>
          <p:nvPr/>
        </p:nvCxnSpPr>
        <p:spPr>
          <a:xfrm>
            <a:off x="3656012" y="2209800"/>
            <a:ext cx="76200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102A125A-F234-45EB-8FBE-79BD66B5ED12}"/>
              </a:ext>
            </a:extLst>
          </p:cNvPr>
          <p:cNvSpPr/>
          <p:nvPr/>
        </p:nvSpPr>
        <p:spPr>
          <a:xfrm rot="16200000">
            <a:off x="5626100" y="2808288"/>
            <a:ext cx="250824" cy="2057400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24DEED-7F17-4788-9707-2E4B92903D0E}"/>
              </a:ext>
            </a:extLst>
          </p:cNvPr>
          <p:cNvSpPr txBox="1"/>
          <p:nvPr/>
        </p:nvSpPr>
        <p:spPr>
          <a:xfrm>
            <a:off x="4494212" y="4439224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Expression computed first, using current values of </a:t>
            </a:r>
            <a:r>
              <a:rPr lang="en-US" dirty="0">
                <a:latin typeface="Consolas" panose="020B0609020204030204" pitchFamily="49" charset="0"/>
              </a:rPr>
              <a:t>length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width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8D1F3F-CE61-4365-B2C6-F11F0C94C223}"/>
              </a:ext>
            </a:extLst>
          </p:cNvPr>
          <p:cNvCxnSpPr>
            <a:stCxn id="10" idx="1"/>
          </p:cNvCxnSpPr>
          <p:nvPr/>
        </p:nvCxnSpPr>
        <p:spPr>
          <a:xfrm>
            <a:off x="5751512" y="3962400"/>
            <a:ext cx="114300" cy="6096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C5F309-187A-4025-AE4A-066EC2C9ACF0}"/>
              </a:ext>
            </a:extLst>
          </p:cNvPr>
          <p:cNvSpPr txBox="1"/>
          <p:nvPr/>
        </p:nvSpPr>
        <p:spPr>
          <a:xfrm>
            <a:off x="7466012" y="2613025"/>
            <a:ext cx="2856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* int = int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7CCA2C-AD53-4962-ACF2-DEB50E518325}"/>
              </a:ext>
            </a:extLst>
          </p:cNvPr>
          <p:cNvCxnSpPr>
            <a:cxnSpLocks/>
          </p:cNvCxnSpPr>
          <p:nvPr/>
        </p:nvCxnSpPr>
        <p:spPr>
          <a:xfrm flipH="1">
            <a:off x="5942012" y="2895600"/>
            <a:ext cx="152400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92FB28-2496-44FD-B423-23BB72F61D4A}"/>
              </a:ext>
            </a:extLst>
          </p:cNvPr>
          <p:cNvSpPr txBox="1"/>
          <p:nvPr/>
        </p:nvSpPr>
        <p:spPr>
          <a:xfrm>
            <a:off x="225424" y="3162300"/>
            <a:ext cx="2781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return </a:t>
            </a:r>
            <a:r>
              <a:rPr lang="en-US" dirty="0"/>
              <a:t>uses result of expression as value to return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7DD9C7-3DD3-4F84-80B3-4D4E41CFBD5F}"/>
              </a:ext>
            </a:extLst>
          </p:cNvPr>
          <p:cNvCxnSpPr>
            <a:cxnSpLocks/>
          </p:cNvCxnSpPr>
          <p:nvPr/>
        </p:nvCxnSpPr>
        <p:spPr>
          <a:xfrm flipV="1">
            <a:off x="2625724" y="3581400"/>
            <a:ext cx="858044" cy="114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1D661D6-C11D-4B46-BDA6-9BE37D10121E}"/>
              </a:ext>
            </a:extLst>
          </p:cNvPr>
          <p:cNvSpPr txBox="1"/>
          <p:nvPr/>
        </p:nvSpPr>
        <p:spPr>
          <a:xfrm>
            <a:off x="1446212" y="4994002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of class declaration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7B5F78-8C55-437C-94BE-AFC512A6E502}"/>
              </a:ext>
            </a:extLst>
          </p:cNvPr>
          <p:cNvCxnSpPr>
            <a:cxnSpLocks/>
          </p:cNvCxnSpPr>
          <p:nvPr/>
        </p:nvCxnSpPr>
        <p:spPr>
          <a:xfrm flipV="1">
            <a:off x="2625724" y="4439224"/>
            <a:ext cx="429022" cy="600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938A7C3-9251-44E8-B0A7-CA448863E738}"/>
              </a:ext>
            </a:extLst>
          </p:cNvPr>
          <p:cNvSpPr txBox="1"/>
          <p:nvPr/>
        </p:nvSpPr>
        <p:spPr>
          <a:xfrm>
            <a:off x="7389812" y="1445191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Not an accessor. Does not get or set an attribute</a:t>
            </a:r>
          </a:p>
        </p:txBody>
      </p:sp>
    </p:spTree>
    <p:extLst>
      <p:ext uri="{BB962C8B-B14F-4D97-AF65-F5344CB8AC3E}">
        <p14:creationId xmlns:p14="http://schemas.microsoft.com/office/powerpoint/2010/main" val="402113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/>
      <p:bldP spid="14" grpId="0"/>
      <p:bldP spid="19" grpId="0"/>
      <p:bldP spid="22" grpId="0"/>
      <p:bldP spid="2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aching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26430</TotalTime>
  <Words>721</Words>
  <Application>Microsoft Office PowerPoint</Application>
  <PresentationFormat>Custom</PresentationFormat>
  <Paragraphs>164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Candara</vt:lpstr>
      <vt:lpstr>Consolas</vt:lpstr>
      <vt:lpstr>Constantia</vt:lpstr>
      <vt:lpstr>Courier New</vt:lpstr>
      <vt:lpstr>Segoe UI</vt:lpstr>
      <vt:lpstr>Tahoma</vt:lpstr>
      <vt:lpstr>Executive</vt:lpstr>
      <vt:lpstr>Intro to Classes and Objects</vt:lpstr>
      <vt:lpstr>Outline</vt:lpstr>
      <vt:lpstr>Reminder: Classes and Objects</vt:lpstr>
      <vt:lpstr>Encapsulation</vt:lpstr>
      <vt:lpstr>Outline</vt:lpstr>
      <vt:lpstr>The Rectangle Class</vt:lpstr>
      <vt:lpstr>Code: Attributes and Setter</vt:lpstr>
      <vt:lpstr>Code: More Accessors</vt:lpstr>
      <vt:lpstr>Code: ComputeArea</vt:lpstr>
      <vt:lpstr>Outline</vt:lpstr>
      <vt:lpstr>A Program That Uses Rectangle</vt:lpstr>
      <vt:lpstr>Syntax Details</vt:lpstr>
      <vt:lpstr>Flow of Control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Introduction</dc:title>
  <dc:creator>Edward Tremel</dc:creator>
  <cp:lastModifiedBy>Tremel, Edward J.</cp:lastModifiedBy>
  <cp:revision>171</cp:revision>
  <dcterms:created xsi:type="dcterms:W3CDTF">2020-06-08T19:15:40Z</dcterms:created>
  <dcterms:modified xsi:type="dcterms:W3CDTF">2021-08-16T21:47:21Z</dcterms:modified>
</cp:coreProperties>
</file>