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3A51"/>
    <a:srgbClr val="5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0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7D5B-7855-4AFC-B894-A31F9F0F0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79CF8-9030-4C12-B998-CA3E52769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93AB1-056F-4D55-A78C-A2D2D2A3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1FB0-3676-4123-B496-DFBE1C3BFFD5}" type="datetimeFigureOut">
              <a:rPr lang="en-PH" smtClean="0"/>
              <a:t>31/10/2021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C390E-C2CE-4C5B-8B70-8BC137CD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1961F-36B6-40E4-9EDB-DF2BE71D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A9FE-45C1-40AB-9CE2-9C4CA59089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862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DAC3-5B9B-4DE1-9044-A7E1CDC6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0E9BD-AF58-4A0F-882F-3579F98FA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FC3F7-FF45-4D25-993F-0AD862B1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1FB0-3676-4123-B496-DFBE1C3BFFD5}" type="datetimeFigureOut">
              <a:rPr lang="en-PH" smtClean="0"/>
              <a:t>31/10/2021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401C1-0270-4CF8-A01A-1D5B8C27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E328C-EE29-44DC-ADFC-12E39772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A9FE-45C1-40AB-9CE2-9C4CA59089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537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B0D66-1F6B-4E5D-834D-28C716686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C682B-C0E5-4DC6-9F71-DBA401C47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A051-FD67-469F-8A79-4AC4AB9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1FB0-3676-4123-B496-DFBE1C3BFFD5}" type="datetimeFigureOut">
              <a:rPr lang="en-PH" smtClean="0"/>
              <a:t>31/10/2021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9B9EF-9B67-4BC2-B543-04D9CC6C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ED50B-FFFC-4091-9B8E-7505315D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A9FE-45C1-40AB-9CE2-9C4CA59089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156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1433-3986-4D5B-8769-97007686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F026-28B1-401B-A667-0F8F93E37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36600-7AA1-4E5E-A004-94004461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1FB0-3676-4123-B496-DFBE1C3BFFD5}" type="datetimeFigureOut">
              <a:rPr lang="en-PH" smtClean="0"/>
              <a:t>31/10/2021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A98C5-5180-45DE-A362-9264CA74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2F6E0-56A0-4662-87CC-99D669CB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A9FE-45C1-40AB-9CE2-9C4CA59089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650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55EE-20CF-4262-8C0F-EE7076EE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A997C-32EB-4D69-93B5-13F824F3F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3B2A7-835F-40BB-B306-F2D5FDF1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1FB0-3676-4123-B496-DFBE1C3BFFD5}" type="datetimeFigureOut">
              <a:rPr lang="en-PH" smtClean="0"/>
              <a:t>31/10/2021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4B5C0-B5FB-43A7-AA5A-5F7B37D0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3B672-208B-4014-9611-3DA05FBD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A9FE-45C1-40AB-9CE2-9C4CA59089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79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C485-4D5A-4C4D-96CB-97FE6C40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96944-E4F2-4DB5-AE00-E696E65A9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03B5A-2C20-49EF-A0A7-616A42E27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00B2D-F6DD-4574-A199-CDE83DDD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1FB0-3676-4123-B496-DFBE1C3BFFD5}" type="datetimeFigureOut">
              <a:rPr lang="en-PH" smtClean="0"/>
              <a:t>31/10/2021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11CB5-5496-4C3B-A5F5-CF61CF08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5BC61-5307-46A8-AC32-67B51357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A9FE-45C1-40AB-9CE2-9C4CA59089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546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1514-4574-4844-8562-DB83D9D34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134D2-95A8-4522-9B14-3A9C2293E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D022F-AB22-4E2D-817A-E22CAFA20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262A4-70FB-49A4-898D-724A795F2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3A0E0-EE87-47A3-BC49-C30089AE6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6BB77-31B7-43E6-ADD8-51382604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1FB0-3676-4123-B496-DFBE1C3BFFD5}" type="datetimeFigureOut">
              <a:rPr lang="en-PH" smtClean="0"/>
              <a:t>31/10/2021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819CA5-6B14-4464-A56A-E1B26D2B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E095B-3FFE-4F69-B0B0-1CA5E78B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A9FE-45C1-40AB-9CE2-9C4CA59089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597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AD4A-7412-4256-9FC9-AFECA1089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626A1-15AF-40BE-AE2B-927A61C5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1FB0-3676-4123-B496-DFBE1C3BFFD5}" type="datetimeFigureOut">
              <a:rPr lang="en-PH" smtClean="0"/>
              <a:t>31/10/2021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FF565-28E7-4A93-954F-D8E7C3A7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F7014-3D87-4CEA-8011-05D44D29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A9FE-45C1-40AB-9CE2-9C4CA59089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918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49A3FC-B0FE-4CF8-932B-1C27E024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1FB0-3676-4123-B496-DFBE1C3BFFD5}" type="datetimeFigureOut">
              <a:rPr lang="en-PH" smtClean="0"/>
              <a:t>31/10/2021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F5EF2-C077-4C97-A26E-6B76CADC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FDE20-A9F3-48DD-BA6E-DC803EE1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A9FE-45C1-40AB-9CE2-9C4CA59089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00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9537-A3ED-44CF-B222-3779AE98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AA3FF-1888-40AB-86CC-653060B36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B0B7A-FA5D-4ABD-A15F-4278D4BE2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39D1B-27E9-4B4B-A910-6D36E13F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1FB0-3676-4123-B496-DFBE1C3BFFD5}" type="datetimeFigureOut">
              <a:rPr lang="en-PH" smtClean="0"/>
              <a:t>31/10/2021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ED5A0-6EDC-451E-8B0D-11153396C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D3768-EF6B-42FA-983F-3BF7E190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A9FE-45C1-40AB-9CE2-9C4CA59089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532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95A1-9E63-4C2C-9CAB-CF5C9DCE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22291-2AB5-4411-A33F-0AF541BD3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BDBA7-3C46-434C-9A45-652CADE86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A26A2-41D6-4D41-89F9-704FE746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1FB0-3676-4123-B496-DFBE1C3BFFD5}" type="datetimeFigureOut">
              <a:rPr lang="en-PH" smtClean="0"/>
              <a:t>31/10/2021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C6463-A15A-4DF0-873A-1E27C5E1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BAD1C-1E63-4E2E-8443-3E00731D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A9FE-45C1-40AB-9CE2-9C4CA59089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116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D23BE-F10D-43BB-B475-2C093356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1B30A-8C8C-4310-A866-5FAF84C75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91DB6-30DC-463C-B313-87D90CF16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91FB0-3676-4123-B496-DFBE1C3BFFD5}" type="datetimeFigureOut">
              <a:rPr lang="en-PH" smtClean="0"/>
              <a:t>31/10/2021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F98C8-386C-4BFE-A91A-8029E0E19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C4483-F79C-4409-8704-956446D13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BA9FE-45C1-40AB-9CE2-9C4CA59089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228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58DDC11-C051-43FA-9AAC-B8FB9DC5AD4F}"/>
              </a:ext>
            </a:extLst>
          </p:cNvPr>
          <p:cNvSpPr/>
          <p:nvPr/>
        </p:nvSpPr>
        <p:spPr>
          <a:xfrm>
            <a:off x="7805656" y="5151120"/>
            <a:ext cx="2308162" cy="1644392"/>
          </a:xfrm>
          <a:prstGeom prst="roundRect">
            <a:avLst>
              <a:gd name="adj" fmla="val 37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E97179-2377-4FAC-8002-46E86B34DE62}"/>
              </a:ext>
            </a:extLst>
          </p:cNvPr>
          <p:cNvSpPr/>
          <p:nvPr/>
        </p:nvSpPr>
        <p:spPr>
          <a:xfrm>
            <a:off x="124691" y="157942"/>
            <a:ext cx="4314305" cy="182880"/>
          </a:xfrm>
          <a:prstGeom prst="roundRect">
            <a:avLst>
              <a:gd name="adj" fmla="val 257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EA4952-9765-4D22-B90C-1AD255987BB6}"/>
              </a:ext>
            </a:extLst>
          </p:cNvPr>
          <p:cNvSpPr/>
          <p:nvPr/>
        </p:nvSpPr>
        <p:spPr>
          <a:xfrm>
            <a:off x="124691" y="437804"/>
            <a:ext cx="4314305" cy="182880"/>
          </a:xfrm>
          <a:prstGeom prst="roundRect">
            <a:avLst>
              <a:gd name="adj" fmla="val 257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6C6FF7A-25DF-4B1D-A5C6-742C081EF5E3}"/>
              </a:ext>
            </a:extLst>
          </p:cNvPr>
          <p:cNvSpPr/>
          <p:nvPr/>
        </p:nvSpPr>
        <p:spPr>
          <a:xfrm>
            <a:off x="9468195" y="4123112"/>
            <a:ext cx="2520000" cy="2520000"/>
          </a:xfrm>
          <a:custGeom>
            <a:avLst/>
            <a:gdLst>
              <a:gd name="connsiteX0" fmla="*/ 1800000 w 1800000"/>
              <a:gd name="connsiteY0" fmla="*/ 0 h 1800000"/>
              <a:gd name="connsiteX1" fmla="*/ 1800000 w 1800000"/>
              <a:gd name="connsiteY1" fmla="*/ 1800000 h 1800000"/>
              <a:gd name="connsiteX2" fmla="*/ 0 w 1800000"/>
              <a:gd name="connsiteY2" fmla="*/ 1800000 h 1800000"/>
              <a:gd name="connsiteX3" fmla="*/ 1800000 w 1800000"/>
              <a:gd name="connsiteY3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0000" h="1800000">
                <a:moveTo>
                  <a:pt x="1800000" y="0"/>
                </a:moveTo>
                <a:lnTo>
                  <a:pt x="1800000" y="1800000"/>
                </a:lnTo>
                <a:lnTo>
                  <a:pt x="0" y="1800000"/>
                </a:lnTo>
                <a:cubicBezTo>
                  <a:pt x="0" y="805887"/>
                  <a:pt x="805887" y="0"/>
                  <a:pt x="1800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8004BB-CE15-49B1-94BD-D7997735727B}"/>
              </a:ext>
            </a:extLst>
          </p:cNvPr>
          <p:cNvSpPr/>
          <p:nvPr/>
        </p:nvSpPr>
        <p:spPr>
          <a:xfrm>
            <a:off x="203805" y="5719156"/>
            <a:ext cx="1900844" cy="980902"/>
          </a:xfrm>
          <a:prstGeom prst="roundRect">
            <a:avLst>
              <a:gd name="adj" fmla="val 257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8C708B-3AD8-44EC-80B1-DEEB24E69DA3}"/>
              </a:ext>
            </a:extLst>
          </p:cNvPr>
          <p:cNvSpPr/>
          <p:nvPr/>
        </p:nvSpPr>
        <p:spPr>
          <a:xfrm>
            <a:off x="2281843" y="5719156"/>
            <a:ext cx="1900844" cy="980902"/>
          </a:xfrm>
          <a:prstGeom prst="roundRect">
            <a:avLst>
              <a:gd name="adj" fmla="val 257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B15D72-5F61-4134-BF64-322A5F93FCB2}"/>
              </a:ext>
            </a:extLst>
          </p:cNvPr>
          <p:cNvSpPr/>
          <p:nvPr/>
        </p:nvSpPr>
        <p:spPr>
          <a:xfrm>
            <a:off x="8009315" y="5303520"/>
            <a:ext cx="1900844" cy="1339592"/>
          </a:xfrm>
          <a:prstGeom prst="roundRect">
            <a:avLst>
              <a:gd name="adj" fmla="val 37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B7D62A-6666-400E-AF2F-83CE6DA2EE1A}"/>
              </a:ext>
            </a:extLst>
          </p:cNvPr>
          <p:cNvSpPr/>
          <p:nvPr/>
        </p:nvSpPr>
        <p:spPr>
          <a:xfrm>
            <a:off x="6043765" y="6118166"/>
            <a:ext cx="2522500" cy="451659"/>
          </a:xfrm>
          <a:prstGeom prst="roundRect">
            <a:avLst>
              <a:gd name="adj" fmla="val 331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3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E1B6061E-0AFD-47B2-A958-91BCF224E15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Backdrop">
              <a:extLst>
                <a:ext uri="{FF2B5EF4-FFF2-40B4-BE49-F238E27FC236}">
                  <a16:creationId xmlns:a16="http://schemas.microsoft.com/office/drawing/2014/main" id="{04EE93FF-9BAC-4670-A6A6-8B453B41F34E}"/>
                </a:ext>
              </a:extLst>
            </p:cNvPr>
            <p:cNvSpPr/>
            <p:nvPr/>
          </p:nvSpPr>
          <p:spPr>
            <a:xfrm>
              <a:off x="0" y="0"/>
              <a:ext cx="12192000" cy="501534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" name="Floor">
              <a:extLst>
                <a:ext uri="{FF2B5EF4-FFF2-40B4-BE49-F238E27FC236}">
                  <a16:creationId xmlns:a16="http://schemas.microsoft.com/office/drawing/2014/main" id="{0C8A902D-6C22-4F51-AF3D-9C7BC3A3280F}"/>
                </a:ext>
              </a:extLst>
            </p:cNvPr>
            <p:cNvSpPr/>
            <p:nvPr/>
          </p:nvSpPr>
          <p:spPr>
            <a:xfrm>
              <a:off x="0" y="5023111"/>
              <a:ext cx="12192000" cy="1834889"/>
            </a:xfrm>
            <a:prstGeom prst="rect">
              <a:avLst/>
            </a:prstGeom>
            <a:solidFill>
              <a:srgbClr val="0B3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22" name="Merchant" descr="A picture containing text, silhouette, clipart&#10;&#10;Description automatically generated">
              <a:extLst>
                <a:ext uri="{FF2B5EF4-FFF2-40B4-BE49-F238E27FC236}">
                  <a16:creationId xmlns:a16="http://schemas.microsoft.com/office/drawing/2014/main" id="{2CBD7FD4-0933-4A4D-BC26-B9F4CC64D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000" y="3279098"/>
              <a:ext cx="1800000" cy="1800000"/>
            </a:xfrm>
            <a:prstGeom prst="rect">
              <a:avLst/>
            </a:prstGeom>
          </p:spPr>
        </p:pic>
        <p:grpSp>
          <p:nvGrpSpPr>
            <p:cNvPr id="23" name="GUI">
              <a:extLst>
                <a:ext uri="{FF2B5EF4-FFF2-40B4-BE49-F238E27FC236}">
                  <a16:creationId xmlns:a16="http://schemas.microsoft.com/office/drawing/2014/main" id="{7BDE4471-DD42-49B4-B0D1-BD29C895C05C}"/>
                </a:ext>
              </a:extLst>
            </p:cNvPr>
            <p:cNvGrpSpPr/>
            <p:nvPr/>
          </p:nvGrpSpPr>
          <p:grpSpPr>
            <a:xfrm>
              <a:off x="124691" y="157942"/>
              <a:ext cx="11863504" cy="6542116"/>
              <a:chOff x="124691" y="157942"/>
              <a:chExt cx="11863504" cy="6542116"/>
            </a:xfrm>
          </p:grpSpPr>
          <p:sp>
            <p:nvSpPr>
              <p:cNvPr id="4" name="HP BAR">
                <a:extLst>
                  <a:ext uri="{FF2B5EF4-FFF2-40B4-BE49-F238E27FC236}">
                    <a16:creationId xmlns:a16="http://schemas.microsoft.com/office/drawing/2014/main" id="{2EE97179-2377-4FAC-8002-46E86B34DE62}"/>
                  </a:ext>
                </a:extLst>
              </p:cNvPr>
              <p:cNvSpPr/>
              <p:nvPr/>
            </p:nvSpPr>
            <p:spPr>
              <a:xfrm>
                <a:off x="124691" y="157942"/>
                <a:ext cx="4314305" cy="182880"/>
              </a:xfrm>
              <a:prstGeom prst="roundRect">
                <a:avLst>
                  <a:gd name="adj" fmla="val 25782"/>
                </a:avLst>
              </a:prstGeom>
              <a:solidFill>
                <a:schemeClr val="accent6"/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" name="Mana/Attack CD Bar">
                <a:extLst>
                  <a:ext uri="{FF2B5EF4-FFF2-40B4-BE49-F238E27FC236}">
                    <a16:creationId xmlns:a16="http://schemas.microsoft.com/office/drawing/2014/main" id="{47EA4952-9765-4D22-B90C-1AD255987BB6}"/>
                  </a:ext>
                </a:extLst>
              </p:cNvPr>
              <p:cNvSpPr/>
              <p:nvPr/>
            </p:nvSpPr>
            <p:spPr>
              <a:xfrm>
                <a:off x="124691" y="437804"/>
                <a:ext cx="4314305" cy="182880"/>
              </a:xfrm>
              <a:prstGeom prst="roundRect">
                <a:avLst>
                  <a:gd name="adj" fmla="val 25782"/>
                </a:avLst>
              </a:prstGeom>
              <a:solidFill>
                <a:schemeClr val="accent5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" name="Left Button">
                <a:extLst>
                  <a:ext uri="{FF2B5EF4-FFF2-40B4-BE49-F238E27FC236}">
                    <a16:creationId xmlns:a16="http://schemas.microsoft.com/office/drawing/2014/main" id="{9A8004BB-CE15-49B1-94BD-D7997735727B}"/>
                  </a:ext>
                </a:extLst>
              </p:cNvPr>
              <p:cNvSpPr/>
              <p:nvPr/>
            </p:nvSpPr>
            <p:spPr>
              <a:xfrm>
                <a:off x="203805" y="5719156"/>
                <a:ext cx="1900844" cy="980902"/>
              </a:xfrm>
              <a:prstGeom prst="roundRect">
                <a:avLst>
                  <a:gd name="adj" fmla="val 25782"/>
                </a:avLst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" name="Right Button">
                <a:extLst>
                  <a:ext uri="{FF2B5EF4-FFF2-40B4-BE49-F238E27FC236}">
                    <a16:creationId xmlns:a16="http://schemas.microsoft.com/office/drawing/2014/main" id="{448C708B-3AD8-44EC-80B1-DEEB24E69DA3}"/>
                  </a:ext>
                </a:extLst>
              </p:cNvPr>
              <p:cNvSpPr/>
              <p:nvPr/>
            </p:nvSpPr>
            <p:spPr>
              <a:xfrm>
                <a:off x="2281843" y="5719156"/>
                <a:ext cx="1900844" cy="980902"/>
              </a:xfrm>
              <a:prstGeom prst="roundRect">
                <a:avLst>
                  <a:gd name="adj" fmla="val 25782"/>
                </a:avLst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" name="Jump Button">
                <a:extLst>
                  <a:ext uri="{FF2B5EF4-FFF2-40B4-BE49-F238E27FC236}">
                    <a16:creationId xmlns:a16="http://schemas.microsoft.com/office/drawing/2014/main" id="{6FB15D72-5F61-4134-BF64-322A5F93FCB2}"/>
                  </a:ext>
                </a:extLst>
              </p:cNvPr>
              <p:cNvSpPr/>
              <p:nvPr/>
            </p:nvSpPr>
            <p:spPr>
              <a:xfrm>
                <a:off x="8009315" y="5303520"/>
                <a:ext cx="1900844" cy="1339592"/>
              </a:xfrm>
              <a:prstGeom prst="roundRect">
                <a:avLst>
                  <a:gd name="adj" fmla="val 37572"/>
                </a:avLst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" name="Attack Button">
                <a:extLst>
                  <a:ext uri="{FF2B5EF4-FFF2-40B4-BE49-F238E27FC236}">
                    <a16:creationId xmlns:a16="http://schemas.microsoft.com/office/drawing/2014/main" id="{FBCFC7C4-E4CE-446E-A80B-F536125898BE}"/>
                  </a:ext>
                </a:extLst>
              </p:cNvPr>
              <p:cNvSpPr/>
              <p:nvPr/>
            </p:nvSpPr>
            <p:spPr>
              <a:xfrm>
                <a:off x="9870393" y="4123112"/>
                <a:ext cx="2117802" cy="2520000"/>
              </a:xfrm>
              <a:custGeom>
                <a:avLst/>
                <a:gdLst>
                  <a:gd name="connsiteX0" fmla="*/ 2117802 w 2117802"/>
                  <a:gd name="connsiteY0" fmla="*/ 0 h 2520000"/>
                  <a:gd name="connsiteX1" fmla="*/ 2117802 w 2117802"/>
                  <a:gd name="connsiteY1" fmla="*/ 2520000 h 2520000"/>
                  <a:gd name="connsiteX2" fmla="*/ 27854 w 2117802"/>
                  <a:gd name="connsiteY2" fmla="*/ 2520000 h 2520000"/>
                  <a:gd name="connsiteX3" fmla="*/ 62467 w 2117802"/>
                  <a:gd name="connsiteY3" fmla="*/ 2491442 h 2520000"/>
                  <a:gd name="connsiteX4" fmla="*/ 243425 w 2117802"/>
                  <a:gd name="connsiteY4" fmla="*/ 2054569 h 2520000"/>
                  <a:gd name="connsiteX5" fmla="*/ 243425 w 2117802"/>
                  <a:gd name="connsiteY5" fmla="*/ 1645839 h 2520000"/>
                  <a:gd name="connsiteX6" fmla="*/ 62467 w 2117802"/>
                  <a:gd name="connsiteY6" fmla="*/ 1208967 h 2520000"/>
                  <a:gd name="connsiteX7" fmla="*/ 0 w 2117802"/>
                  <a:gd name="connsiteY7" fmla="*/ 1157427 h 2520000"/>
                  <a:gd name="connsiteX8" fmla="*/ 28178 w 2117802"/>
                  <a:gd name="connsiteY8" fmla="*/ 1111044 h 2520000"/>
                  <a:gd name="connsiteX9" fmla="*/ 2117802 w 2117802"/>
                  <a:gd name="connsiteY9" fmla="*/ 0 h 25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17802" h="2520000">
                    <a:moveTo>
                      <a:pt x="2117802" y="0"/>
                    </a:moveTo>
                    <a:lnTo>
                      <a:pt x="2117802" y="2520000"/>
                    </a:lnTo>
                    <a:lnTo>
                      <a:pt x="27854" y="2520000"/>
                    </a:lnTo>
                    <a:lnTo>
                      <a:pt x="62467" y="2491442"/>
                    </a:lnTo>
                    <a:cubicBezTo>
                      <a:pt x="174272" y="2379637"/>
                      <a:pt x="243425" y="2225179"/>
                      <a:pt x="243425" y="2054569"/>
                    </a:cubicBezTo>
                    <a:lnTo>
                      <a:pt x="243425" y="1645839"/>
                    </a:lnTo>
                    <a:cubicBezTo>
                      <a:pt x="243425" y="1475230"/>
                      <a:pt x="174272" y="1320772"/>
                      <a:pt x="62467" y="1208967"/>
                    </a:cubicBezTo>
                    <a:lnTo>
                      <a:pt x="0" y="1157427"/>
                    </a:lnTo>
                    <a:lnTo>
                      <a:pt x="28178" y="1111044"/>
                    </a:lnTo>
                    <a:cubicBezTo>
                      <a:pt x="481040" y="440720"/>
                      <a:pt x="1247953" y="0"/>
                      <a:pt x="2117802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28575">
                <a:solidFill>
                  <a:srgbClr val="5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15" name="Consumption Button">
                <a:extLst>
                  <a:ext uri="{FF2B5EF4-FFF2-40B4-BE49-F238E27FC236}">
                    <a16:creationId xmlns:a16="http://schemas.microsoft.com/office/drawing/2014/main" id="{88FE335E-B879-40CB-BFE9-DB8B64B8C75C}"/>
                  </a:ext>
                </a:extLst>
              </p:cNvPr>
              <p:cNvSpPr/>
              <p:nvPr/>
            </p:nvSpPr>
            <p:spPr>
              <a:xfrm>
                <a:off x="6043766" y="6118166"/>
                <a:ext cx="1905945" cy="451659"/>
              </a:xfrm>
              <a:custGeom>
                <a:avLst/>
                <a:gdLst>
                  <a:gd name="connsiteX0" fmla="*/ 149698 w 1905945"/>
                  <a:gd name="connsiteY0" fmla="*/ 0 h 451659"/>
                  <a:gd name="connsiteX1" fmla="*/ 1761891 w 1905945"/>
                  <a:gd name="connsiteY1" fmla="*/ 0 h 451659"/>
                  <a:gd name="connsiteX2" fmla="*/ 1761891 w 1905945"/>
                  <a:gd name="connsiteY2" fmla="*/ 59515 h 451659"/>
                  <a:gd name="connsiteX3" fmla="*/ 1867407 w 1905945"/>
                  <a:gd name="connsiteY3" fmla="*/ 404951 h 451659"/>
                  <a:gd name="connsiteX4" fmla="*/ 1905945 w 1905945"/>
                  <a:gd name="connsiteY4" fmla="*/ 451659 h 451659"/>
                  <a:gd name="connsiteX5" fmla="*/ 149698 w 1905945"/>
                  <a:gd name="connsiteY5" fmla="*/ 451659 h 451659"/>
                  <a:gd name="connsiteX6" fmla="*/ 0 w 1905945"/>
                  <a:gd name="connsiteY6" fmla="*/ 301961 h 451659"/>
                  <a:gd name="connsiteX7" fmla="*/ 0 w 1905945"/>
                  <a:gd name="connsiteY7" fmla="*/ 149698 h 451659"/>
                  <a:gd name="connsiteX8" fmla="*/ 149698 w 1905945"/>
                  <a:gd name="connsiteY8" fmla="*/ 0 h 451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945" h="451659">
                    <a:moveTo>
                      <a:pt x="149698" y="0"/>
                    </a:moveTo>
                    <a:lnTo>
                      <a:pt x="1761891" y="0"/>
                    </a:lnTo>
                    <a:lnTo>
                      <a:pt x="1761891" y="59515"/>
                    </a:lnTo>
                    <a:cubicBezTo>
                      <a:pt x="1761891" y="187472"/>
                      <a:pt x="1800790" y="306344"/>
                      <a:pt x="1867407" y="404951"/>
                    </a:cubicBezTo>
                    <a:lnTo>
                      <a:pt x="1905945" y="451659"/>
                    </a:lnTo>
                    <a:lnTo>
                      <a:pt x="149698" y="451659"/>
                    </a:lnTo>
                    <a:cubicBezTo>
                      <a:pt x="67022" y="451659"/>
                      <a:pt x="0" y="384637"/>
                      <a:pt x="0" y="301961"/>
                    </a:cubicBezTo>
                    <a:lnTo>
                      <a:pt x="0" y="149698"/>
                    </a:lnTo>
                    <a:cubicBezTo>
                      <a:pt x="0" y="67022"/>
                      <a:pt x="67022" y="0"/>
                      <a:pt x="1496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21" name="Settings">
                <a:extLst>
                  <a:ext uri="{FF2B5EF4-FFF2-40B4-BE49-F238E27FC236}">
                    <a16:creationId xmlns:a16="http://schemas.microsoft.com/office/drawing/2014/main" id="{832A51EB-32EA-4CB6-862A-F8A0859354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02787" y="157942"/>
                <a:ext cx="785408" cy="785408"/>
              </a:xfrm>
              <a:custGeom>
                <a:avLst/>
                <a:gdLst>
                  <a:gd name="connsiteX0" fmla="*/ 392704 w 785408"/>
                  <a:gd name="connsiteY0" fmla="*/ 302704 h 785408"/>
                  <a:gd name="connsiteX1" fmla="*/ 302704 w 785408"/>
                  <a:gd name="connsiteY1" fmla="*/ 392704 h 785408"/>
                  <a:gd name="connsiteX2" fmla="*/ 392704 w 785408"/>
                  <a:gd name="connsiteY2" fmla="*/ 482704 h 785408"/>
                  <a:gd name="connsiteX3" fmla="*/ 482704 w 785408"/>
                  <a:gd name="connsiteY3" fmla="*/ 392704 h 785408"/>
                  <a:gd name="connsiteX4" fmla="*/ 392704 w 785408"/>
                  <a:gd name="connsiteY4" fmla="*/ 302704 h 785408"/>
                  <a:gd name="connsiteX5" fmla="*/ 325353 w 785408"/>
                  <a:gd name="connsiteY5" fmla="*/ 0 h 785408"/>
                  <a:gd name="connsiteX6" fmla="*/ 460055 w 785408"/>
                  <a:gd name="connsiteY6" fmla="*/ 0 h 785408"/>
                  <a:gd name="connsiteX7" fmla="*/ 493731 w 785408"/>
                  <a:gd name="connsiteY7" fmla="*/ 33676 h 785408"/>
                  <a:gd name="connsiteX8" fmla="*/ 493731 w 785408"/>
                  <a:gd name="connsiteY8" fmla="*/ 121009 h 785408"/>
                  <a:gd name="connsiteX9" fmla="*/ 512502 w 785408"/>
                  <a:gd name="connsiteY9" fmla="*/ 130033 h 785408"/>
                  <a:gd name="connsiteX10" fmla="*/ 575139 w 785408"/>
                  <a:gd name="connsiteY10" fmla="*/ 67396 h 785408"/>
                  <a:gd name="connsiteX11" fmla="*/ 622764 w 785408"/>
                  <a:gd name="connsiteY11" fmla="*/ 67396 h 785408"/>
                  <a:gd name="connsiteX12" fmla="*/ 718013 w 785408"/>
                  <a:gd name="connsiteY12" fmla="*/ 162645 h 785408"/>
                  <a:gd name="connsiteX13" fmla="*/ 718013 w 785408"/>
                  <a:gd name="connsiteY13" fmla="*/ 210270 h 785408"/>
                  <a:gd name="connsiteX14" fmla="*/ 656798 w 785408"/>
                  <a:gd name="connsiteY14" fmla="*/ 271484 h 785408"/>
                  <a:gd name="connsiteX15" fmla="*/ 661461 w 785408"/>
                  <a:gd name="connsiteY15" fmla="*/ 279170 h 785408"/>
                  <a:gd name="connsiteX16" fmla="*/ 665344 w 785408"/>
                  <a:gd name="connsiteY16" fmla="*/ 291677 h 785408"/>
                  <a:gd name="connsiteX17" fmla="*/ 751732 w 785408"/>
                  <a:gd name="connsiteY17" fmla="*/ 291677 h 785408"/>
                  <a:gd name="connsiteX18" fmla="*/ 785408 w 785408"/>
                  <a:gd name="connsiteY18" fmla="*/ 325353 h 785408"/>
                  <a:gd name="connsiteX19" fmla="*/ 785408 w 785408"/>
                  <a:gd name="connsiteY19" fmla="*/ 460055 h 785408"/>
                  <a:gd name="connsiteX20" fmla="*/ 751732 w 785408"/>
                  <a:gd name="connsiteY20" fmla="*/ 493731 h 785408"/>
                  <a:gd name="connsiteX21" fmla="*/ 665344 w 785408"/>
                  <a:gd name="connsiteY21" fmla="*/ 493731 h 785408"/>
                  <a:gd name="connsiteX22" fmla="*/ 661461 w 785408"/>
                  <a:gd name="connsiteY22" fmla="*/ 506239 h 785408"/>
                  <a:gd name="connsiteX23" fmla="*/ 656798 w 785408"/>
                  <a:gd name="connsiteY23" fmla="*/ 513924 h 785408"/>
                  <a:gd name="connsiteX24" fmla="*/ 718013 w 785408"/>
                  <a:gd name="connsiteY24" fmla="*/ 575139 h 785408"/>
                  <a:gd name="connsiteX25" fmla="*/ 718013 w 785408"/>
                  <a:gd name="connsiteY25" fmla="*/ 622764 h 785408"/>
                  <a:gd name="connsiteX26" fmla="*/ 622764 w 785408"/>
                  <a:gd name="connsiteY26" fmla="*/ 718012 h 785408"/>
                  <a:gd name="connsiteX27" fmla="*/ 575139 w 785408"/>
                  <a:gd name="connsiteY27" fmla="*/ 718012 h 785408"/>
                  <a:gd name="connsiteX28" fmla="*/ 512502 w 785408"/>
                  <a:gd name="connsiteY28" fmla="*/ 655376 h 785408"/>
                  <a:gd name="connsiteX29" fmla="*/ 493731 w 785408"/>
                  <a:gd name="connsiteY29" fmla="*/ 664399 h 785408"/>
                  <a:gd name="connsiteX30" fmla="*/ 493731 w 785408"/>
                  <a:gd name="connsiteY30" fmla="*/ 751732 h 785408"/>
                  <a:gd name="connsiteX31" fmla="*/ 460055 w 785408"/>
                  <a:gd name="connsiteY31" fmla="*/ 785408 h 785408"/>
                  <a:gd name="connsiteX32" fmla="*/ 325353 w 785408"/>
                  <a:gd name="connsiteY32" fmla="*/ 785408 h 785408"/>
                  <a:gd name="connsiteX33" fmla="*/ 291677 w 785408"/>
                  <a:gd name="connsiteY33" fmla="*/ 751732 h 785408"/>
                  <a:gd name="connsiteX34" fmla="*/ 291677 w 785408"/>
                  <a:gd name="connsiteY34" fmla="*/ 664399 h 785408"/>
                  <a:gd name="connsiteX35" fmla="*/ 272906 w 785408"/>
                  <a:gd name="connsiteY35" fmla="*/ 655376 h 785408"/>
                  <a:gd name="connsiteX36" fmla="*/ 210270 w 785408"/>
                  <a:gd name="connsiteY36" fmla="*/ 718012 h 785408"/>
                  <a:gd name="connsiteX37" fmla="*/ 162645 w 785408"/>
                  <a:gd name="connsiteY37" fmla="*/ 718012 h 785408"/>
                  <a:gd name="connsiteX38" fmla="*/ 67396 w 785408"/>
                  <a:gd name="connsiteY38" fmla="*/ 622764 h 785408"/>
                  <a:gd name="connsiteX39" fmla="*/ 67396 w 785408"/>
                  <a:gd name="connsiteY39" fmla="*/ 575139 h 785408"/>
                  <a:gd name="connsiteX40" fmla="*/ 128611 w 785408"/>
                  <a:gd name="connsiteY40" fmla="*/ 513924 h 785408"/>
                  <a:gd name="connsiteX41" fmla="*/ 123948 w 785408"/>
                  <a:gd name="connsiteY41" fmla="*/ 506239 h 785408"/>
                  <a:gd name="connsiteX42" fmla="*/ 120065 w 785408"/>
                  <a:gd name="connsiteY42" fmla="*/ 493731 h 785408"/>
                  <a:gd name="connsiteX43" fmla="*/ 33676 w 785408"/>
                  <a:gd name="connsiteY43" fmla="*/ 493731 h 785408"/>
                  <a:gd name="connsiteX44" fmla="*/ 0 w 785408"/>
                  <a:gd name="connsiteY44" fmla="*/ 460055 h 785408"/>
                  <a:gd name="connsiteX45" fmla="*/ 0 w 785408"/>
                  <a:gd name="connsiteY45" fmla="*/ 325353 h 785408"/>
                  <a:gd name="connsiteX46" fmla="*/ 33676 w 785408"/>
                  <a:gd name="connsiteY46" fmla="*/ 291677 h 785408"/>
                  <a:gd name="connsiteX47" fmla="*/ 120065 w 785408"/>
                  <a:gd name="connsiteY47" fmla="*/ 291677 h 785408"/>
                  <a:gd name="connsiteX48" fmla="*/ 123948 w 785408"/>
                  <a:gd name="connsiteY48" fmla="*/ 279170 h 785408"/>
                  <a:gd name="connsiteX49" fmla="*/ 128611 w 785408"/>
                  <a:gd name="connsiteY49" fmla="*/ 271484 h 785408"/>
                  <a:gd name="connsiteX50" fmla="*/ 67396 w 785408"/>
                  <a:gd name="connsiteY50" fmla="*/ 210270 h 785408"/>
                  <a:gd name="connsiteX51" fmla="*/ 67396 w 785408"/>
                  <a:gd name="connsiteY51" fmla="*/ 162645 h 785408"/>
                  <a:gd name="connsiteX52" fmla="*/ 162645 w 785408"/>
                  <a:gd name="connsiteY52" fmla="*/ 67396 h 785408"/>
                  <a:gd name="connsiteX53" fmla="*/ 210270 w 785408"/>
                  <a:gd name="connsiteY53" fmla="*/ 67396 h 785408"/>
                  <a:gd name="connsiteX54" fmla="*/ 272906 w 785408"/>
                  <a:gd name="connsiteY54" fmla="*/ 130033 h 785408"/>
                  <a:gd name="connsiteX55" fmla="*/ 291677 w 785408"/>
                  <a:gd name="connsiteY55" fmla="*/ 121009 h 785408"/>
                  <a:gd name="connsiteX56" fmla="*/ 291677 w 785408"/>
                  <a:gd name="connsiteY56" fmla="*/ 33676 h 785408"/>
                  <a:gd name="connsiteX57" fmla="*/ 325353 w 785408"/>
                  <a:gd name="connsiteY57" fmla="*/ 0 h 785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785408" h="785408">
                    <a:moveTo>
                      <a:pt x="392704" y="302704"/>
                    </a:moveTo>
                    <a:cubicBezTo>
                      <a:pt x="342998" y="302704"/>
                      <a:pt x="302704" y="342998"/>
                      <a:pt x="302704" y="392704"/>
                    </a:cubicBezTo>
                    <a:cubicBezTo>
                      <a:pt x="302704" y="442410"/>
                      <a:pt x="342998" y="482704"/>
                      <a:pt x="392704" y="482704"/>
                    </a:cubicBezTo>
                    <a:cubicBezTo>
                      <a:pt x="442410" y="482704"/>
                      <a:pt x="482704" y="442410"/>
                      <a:pt x="482704" y="392704"/>
                    </a:cubicBezTo>
                    <a:cubicBezTo>
                      <a:pt x="482704" y="342998"/>
                      <a:pt x="442410" y="302704"/>
                      <a:pt x="392704" y="302704"/>
                    </a:cubicBezTo>
                    <a:close/>
                    <a:moveTo>
                      <a:pt x="325353" y="0"/>
                    </a:moveTo>
                    <a:lnTo>
                      <a:pt x="460055" y="0"/>
                    </a:lnTo>
                    <a:cubicBezTo>
                      <a:pt x="478654" y="0"/>
                      <a:pt x="493731" y="15077"/>
                      <a:pt x="493731" y="33676"/>
                    </a:cubicBezTo>
                    <a:lnTo>
                      <a:pt x="493731" y="121009"/>
                    </a:lnTo>
                    <a:lnTo>
                      <a:pt x="512502" y="130033"/>
                    </a:lnTo>
                    <a:lnTo>
                      <a:pt x="575139" y="67396"/>
                    </a:lnTo>
                    <a:cubicBezTo>
                      <a:pt x="588290" y="54245"/>
                      <a:pt x="609613" y="54245"/>
                      <a:pt x="622764" y="67396"/>
                    </a:cubicBezTo>
                    <a:lnTo>
                      <a:pt x="718013" y="162645"/>
                    </a:lnTo>
                    <a:cubicBezTo>
                      <a:pt x="731163" y="175796"/>
                      <a:pt x="731163" y="197119"/>
                      <a:pt x="718013" y="210270"/>
                    </a:cubicBezTo>
                    <a:lnTo>
                      <a:pt x="656798" y="271484"/>
                    </a:lnTo>
                    <a:lnTo>
                      <a:pt x="661461" y="279170"/>
                    </a:lnTo>
                    <a:lnTo>
                      <a:pt x="665344" y="291677"/>
                    </a:lnTo>
                    <a:lnTo>
                      <a:pt x="751732" y="291677"/>
                    </a:lnTo>
                    <a:cubicBezTo>
                      <a:pt x="770331" y="291677"/>
                      <a:pt x="785408" y="306755"/>
                      <a:pt x="785408" y="325353"/>
                    </a:cubicBezTo>
                    <a:lnTo>
                      <a:pt x="785408" y="460055"/>
                    </a:lnTo>
                    <a:cubicBezTo>
                      <a:pt x="785408" y="478654"/>
                      <a:pt x="770331" y="493731"/>
                      <a:pt x="751732" y="493731"/>
                    </a:cubicBezTo>
                    <a:lnTo>
                      <a:pt x="665344" y="493731"/>
                    </a:lnTo>
                    <a:lnTo>
                      <a:pt x="661461" y="506239"/>
                    </a:lnTo>
                    <a:lnTo>
                      <a:pt x="656798" y="513924"/>
                    </a:lnTo>
                    <a:lnTo>
                      <a:pt x="718013" y="575139"/>
                    </a:lnTo>
                    <a:cubicBezTo>
                      <a:pt x="731163" y="588290"/>
                      <a:pt x="731163" y="609612"/>
                      <a:pt x="718013" y="622764"/>
                    </a:cubicBezTo>
                    <a:lnTo>
                      <a:pt x="622764" y="718012"/>
                    </a:lnTo>
                    <a:cubicBezTo>
                      <a:pt x="609613" y="731163"/>
                      <a:pt x="588290" y="731163"/>
                      <a:pt x="575139" y="718012"/>
                    </a:cubicBezTo>
                    <a:lnTo>
                      <a:pt x="512502" y="655376"/>
                    </a:lnTo>
                    <a:lnTo>
                      <a:pt x="493731" y="664399"/>
                    </a:lnTo>
                    <a:lnTo>
                      <a:pt x="493731" y="751732"/>
                    </a:lnTo>
                    <a:cubicBezTo>
                      <a:pt x="493731" y="770331"/>
                      <a:pt x="478654" y="785408"/>
                      <a:pt x="460055" y="785408"/>
                    </a:cubicBezTo>
                    <a:lnTo>
                      <a:pt x="325353" y="785408"/>
                    </a:lnTo>
                    <a:cubicBezTo>
                      <a:pt x="306755" y="785408"/>
                      <a:pt x="291677" y="770331"/>
                      <a:pt x="291677" y="751732"/>
                    </a:cubicBezTo>
                    <a:lnTo>
                      <a:pt x="291677" y="664399"/>
                    </a:lnTo>
                    <a:lnTo>
                      <a:pt x="272906" y="655376"/>
                    </a:lnTo>
                    <a:lnTo>
                      <a:pt x="210270" y="718012"/>
                    </a:lnTo>
                    <a:cubicBezTo>
                      <a:pt x="197119" y="731163"/>
                      <a:pt x="175796" y="731163"/>
                      <a:pt x="162645" y="718012"/>
                    </a:cubicBezTo>
                    <a:lnTo>
                      <a:pt x="67396" y="622764"/>
                    </a:lnTo>
                    <a:cubicBezTo>
                      <a:pt x="54245" y="609612"/>
                      <a:pt x="54245" y="588290"/>
                      <a:pt x="67396" y="575139"/>
                    </a:cubicBezTo>
                    <a:lnTo>
                      <a:pt x="128611" y="513924"/>
                    </a:lnTo>
                    <a:lnTo>
                      <a:pt x="123948" y="506239"/>
                    </a:lnTo>
                    <a:lnTo>
                      <a:pt x="120065" y="493731"/>
                    </a:lnTo>
                    <a:lnTo>
                      <a:pt x="33676" y="493731"/>
                    </a:lnTo>
                    <a:cubicBezTo>
                      <a:pt x="15078" y="493731"/>
                      <a:pt x="0" y="478654"/>
                      <a:pt x="0" y="460055"/>
                    </a:cubicBezTo>
                    <a:lnTo>
                      <a:pt x="0" y="325353"/>
                    </a:lnTo>
                    <a:cubicBezTo>
                      <a:pt x="0" y="306755"/>
                      <a:pt x="15078" y="291677"/>
                      <a:pt x="33676" y="291677"/>
                    </a:cubicBezTo>
                    <a:lnTo>
                      <a:pt x="120065" y="291677"/>
                    </a:lnTo>
                    <a:lnTo>
                      <a:pt x="123948" y="279170"/>
                    </a:lnTo>
                    <a:lnTo>
                      <a:pt x="128611" y="271484"/>
                    </a:lnTo>
                    <a:lnTo>
                      <a:pt x="67396" y="210270"/>
                    </a:lnTo>
                    <a:cubicBezTo>
                      <a:pt x="54245" y="197119"/>
                      <a:pt x="54245" y="175796"/>
                      <a:pt x="67396" y="162645"/>
                    </a:cubicBezTo>
                    <a:lnTo>
                      <a:pt x="162645" y="67396"/>
                    </a:lnTo>
                    <a:cubicBezTo>
                      <a:pt x="175796" y="54245"/>
                      <a:pt x="197119" y="54245"/>
                      <a:pt x="210270" y="67396"/>
                    </a:cubicBezTo>
                    <a:lnTo>
                      <a:pt x="272906" y="130033"/>
                    </a:lnTo>
                    <a:lnTo>
                      <a:pt x="291677" y="121009"/>
                    </a:lnTo>
                    <a:lnTo>
                      <a:pt x="291677" y="33676"/>
                    </a:lnTo>
                    <a:cubicBezTo>
                      <a:pt x="291677" y="15077"/>
                      <a:pt x="306755" y="0"/>
                      <a:pt x="325353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6" name="Talk Button">
              <a:extLst>
                <a:ext uri="{FF2B5EF4-FFF2-40B4-BE49-F238E27FC236}">
                  <a16:creationId xmlns:a16="http://schemas.microsoft.com/office/drawing/2014/main" id="{4186EF68-CF07-43E9-8734-6B916B12BC8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2439" y="2649298"/>
              <a:ext cx="507122" cy="507122"/>
              <a:chOff x="6246103" y="2544523"/>
              <a:chExt cx="720000" cy="72000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0E5021E-0EFD-4814-AD21-74B913EC0EE6}"/>
                  </a:ext>
                </a:extLst>
              </p:cNvPr>
              <p:cNvSpPr/>
              <p:nvPr/>
            </p:nvSpPr>
            <p:spPr>
              <a:xfrm>
                <a:off x="6246103" y="2544523"/>
                <a:ext cx="720000" cy="72000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pic>
            <p:nvPicPr>
              <p:cNvPr id="33" name="Talk Icon" descr="Icon&#10;&#10;Description automatically generated with medium confidence">
                <a:extLst>
                  <a:ext uri="{FF2B5EF4-FFF2-40B4-BE49-F238E27FC236}">
                    <a16:creationId xmlns:a16="http://schemas.microsoft.com/office/drawing/2014/main" id="{F446AB11-F2C0-4ABF-AE55-829A6E6D43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1303" y="2599723"/>
                <a:ext cx="609600" cy="6096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173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6F2A96-3AE2-465A-B63E-AB455988BF2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Backdrop">
              <a:extLst>
                <a:ext uri="{FF2B5EF4-FFF2-40B4-BE49-F238E27FC236}">
                  <a16:creationId xmlns:a16="http://schemas.microsoft.com/office/drawing/2014/main" id="{04EE93FF-9BAC-4670-A6A6-8B453B41F34E}"/>
                </a:ext>
              </a:extLst>
            </p:cNvPr>
            <p:cNvSpPr/>
            <p:nvPr/>
          </p:nvSpPr>
          <p:spPr>
            <a:xfrm>
              <a:off x="0" y="0"/>
              <a:ext cx="12192000" cy="501534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" name="Floor">
              <a:extLst>
                <a:ext uri="{FF2B5EF4-FFF2-40B4-BE49-F238E27FC236}">
                  <a16:creationId xmlns:a16="http://schemas.microsoft.com/office/drawing/2014/main" id="{0C8A902D-6C22-4F51-AF3D-9C7BC3A3280F}"/>
                </a:ext>
              </a:extLst>
            </p:cNvPr>
            <p:cNvSpPr/>
            <p:nvPr/>
          </p:nvSpPr>
          <p:spPr>
            <a:xfrm>
              <a:off x="0" y="5023111"/>
              <a:ext cx="12192000" cy="1834889"/>
            </a:xfrm>
            <a:prstGeom prst="rect">
              <a:avLst/>
            </a:prstGeom>
            <a:solidFill>
              <a:srgbClr val="0B3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22" name="Merchant" descr="A picture containing text, silhouette, clipart&#10;&#10;Description automatically generated">
              <a:extLst>
                <a:ext uri="{FF2B5EF4-FFF2-40B4-BE49-F238E27FC236}">
                  <a16:creationId xmlns:a16="http://schemas.microsoft.com/office/drawing/2014/main" id="{2CBD7FD4-0933-4A4D-BC26-B9F4CC64D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000" y="3279098"/>
              <a:ext cx="1800000" cy="1800000"/>
            </a:xfrm>
            <a:prstGeom prst="rect">
              <a:avLst/>
            </a:prstGeom>
          </p:spPr>
        </p:pic>
        <p:grpSp>
          <p:nvGrpSpPr>
            <p:cNvPr id="23" name="GUI">
              <a:extLst>
                <a:ext uri="{FF2B5EF4-FFF2-40B4-BE49-F238E27FC236}">
                  <a16:creationId xmlns:a16="http://schemas.microsoft.com/office/drawing/2014/main" id="{7BDE4471-DD42-49B4-B0D1-BD29C895C05C}"/>
                </a:ext>
              </a:extLst>
            </p:cNvPr>
            <p:cNvGrpSpPr/>
            <p:nvPr/>
          </p:nvGrpSpPr>
          <p:grpSpPr>
            <a:xfrm>
              <a:off x="124691" y="157942"/>
              <a:ext cx="11863504" cy="6542116"/>
              <a:chOff x="124691" y="157942"/>
              <a:chExt cx="11863504" cy="6542116"/>
            </a:xfrm>
          </p:grpSpPr>
          <p:sp>
            <p:nvSpPr>
              <p:cNvPr id="4" name="HP BAR">
                <a:extLst>
                  <a:ext uri="{FF2B5EF4-FFF2-40B4-BE49-F238E27FC236}">
                    <a16:creationId xmlns:a16="http://schemas.microsoft.com/office/drawing/2014/main" id="{2EE97179-2377-4FAC-8002-46E86B34DE62}"/>
                  </a:ext>
                </a:extLst>
              </p:cNvPr>
              <p:cNvSpPr/>
              <p:nvPr/>
            </p:nvSpPr>
            <p:spPr>
              <a:xfrm>
                <a:off x="124691" y="157942"/>
                <a:ext cx="4314305" cy="182880"/>
              </a:xfrm>
              <a:prstGeom prst="roundRect">
                <a:avLst>
                  <a:gd name="adj" fmla="val 25782"/>
                </a:avLst>
              </a:prstGeom>
              <a:solidFill>
                <a:schemeClr val="accent6"/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" name="Mana/Attack CD Bar">
                <a:extLst>
                  <a:ext uri="{FF2B5EF4-FFF2-40B4-BE49-F238E27FC236}">
                    <a16:creationId xmlns:a16="http://schemas.microsoft.com/office/drawing/2014/main" id="{47EA4952-9765-4D22-B90C-1AD255987BB6}"/>
                  </a:ext>
                </a:extLst>
              </p:cNvPr>
              <p:cNvSpPr/>
              <p:nvPr/>
            </p:nvSpPr>
            <p:spPr>
              <a:xfrm>
                <a:off x="124691" y="437804"/>
                <a:ext cx="4314305" cy="182880"/>
              </a:xfrm>
              <a:prstGeom prst="roundRect">
                <a:avLst>
                  <a:gd name="adj" fmla="val 25782"/>
                </a:avLst>
              </a:prstGeom>
              <a:solidFill>
                <a:schemeClr val="accent5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" name="Left Button">
                <a:extLst>
                  <a:ext uri="{FF2B5EF4-FFF2-40B4-BE49-F238E27FC236}">
                    <a16:creationId xmlns:a16="http://schemas.microsoft.com/office/drawing/2014/main" id="{9A8004BB-CE15-49B1-94BD-D7997735727B}"/>
                  </a:ext>
                </a:extLst>
              </p:cNvPr>
              <p:cNvSpPr/>
              <p:nvPr/>
            </p:nvSpPr>
            <p:spPr>
              <a:xfrm>
                <a:off x="203805" y="5719156"/>
                <a:ext cx="1900844" cy="980902"/>
              </a:xfrm>
              <a:prstGeom prst="roundRect">
                <a:avLst>
                  <a:gd name="adj" fmla="val 25782"/>
                </a:avLst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" name="Right Button">
                <a:extLst>
                  <a:ext uri="{FF2B5EF4-FFF2-40B4-BE49-F238E27FC236}">
                    <a16:creationId xmlns:a16="http://schemas.microsoft.com/office/drawing/2014/main" id="{448C708B-3AD8-44EC-80B1-DEEB24E69DA3}"/>
                  </a:ext>
                </a:extLst>
              </p:cNvPr>
              <p:cNvSpPr/>
              <p:nvPr/>
            </p:nvSpPr>
            <p:spPr>
              <a:xfrm>
                <a:off x="2281843" y="5719156"/>
                <a:ext cx="1900844" cy="980902"/>
              </a:xfrm>
              <a:prstGeom prst="roundRect">
                <a:avLst>
                  <a:gd name="adj" fmla="val 25782"/>
                </a:avLst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" name="Jump Button">
                <a:extLst>
                  <a:ext uri="{FF2B5EF4-FFF2-40B4-BE49-F238E27FC236}">
                    <a16:creationId xmlns:a16="http://schemas.microsoft.com/office/drawing/2014/main" id="{6FB15D72-5F61-4134-BF64-322A5F93FCB2}"/>
                  </a:ext>
                </a:extLst>
              </p:cNvPr>
              <p:cNvSpPr/>
              <p:nvPr/>
            </p:nvSpPr>
            <p:spPr>
              <a:xfrm>
                <a:off x="8009315" y="5303520"/>
                <a:ext cx="1900844" cy="1339592"/>
              </a:xfrm>
              <a:prstGeom prst="roundRect">
                <a:avLst>
                  <a:gd name="adj" fmla="val 37572"/>
                </a:avLst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" name="Attack Button">
                <a:extLst>
                  <a:ext uri="{FF2B5EF4-FFF2-40B4-BE49-F238E27FC236}">
                    <a16:creationId xmlns:a16="http://schemas.microsoft.com/office/drawing/2014/main" id="{FBCFC7C4-E4CE-446E-A80B-F536125898BE}"/>
                  </a:ext>
                </a:extLst>
              </p:cNvPr>
              <p:cNvSpPr/>
              <p:nvPr/>
            </p:nvSpPr>
            <p:spPr>
              <a:xfrm>
                <a:off x="9870393" y="4123112"/>
                <a:ext cx="2117802" cy="2520000"/>
              </a:xfrm>
              <a:custGeom>
                <a:avLst/>
                <a:gdLst>
                  <a:gd name="connsiteX0" fmla="*/ 2117802 w 2117802"/>
                  <a:gd name="connsiteY0" fmla="*/ 0 h 2520000"/>
                  <a:gd name="connsiteX1" fmla="*/ 2117802 w 2117802"/>
                  <a:gd name="connsiteY1" fmla="*/ 2520000 h 2520000"/>
                  <a:gd name="connsiteX2" fmla="*/ 27854 w 2117802"/>
                  <a:gd name="connsiteY2" fmla="*/ 2520000 h 2520000"/>
                  <a:gd name="connsiteX3" fmla="*/ 62467 w 2117802"/>
                  <a:gd name="connsiteY3" fmla="*/ 2491442 h 2520000"/>
                  <a:gd name="connsiteX4" fmla="*/ 243425 w 2117802"/>
                  <a:gd name="connsiteY4" fmla="*/ 2054569 h 2520000"/>
                  <a:gd name="connsiteX5" fmla="*/ 243425 w 2117802"/>
                  <a:gd name="connsiteY5" fmla="*/ 1645839 h 2520000"/>
                  <a:gd name="connsiteX6" fmla="*/ 62467 w 2117802"/>
                  <a:gd name="connsiteY6" fmla="*/ 1208967 h 2520000"/>
                  <a:gd name="connsiteX7" fmla="*/ 0 w 2117802"/>
                  <a:gd name="connsiteY7" fmla="*/ 1157427 h 2520000"/>
                  <a:gd name="connsiteX8" fmla="*/ 28178 w 2117802"/>
                  <a:gd name="connsiteY8" fmla="*/ 1111044 h 2520000"/>
                  <a:gd name="connsiteX9" fmla="*/ 2117802 w 2117802"/>
                  <a:gd name="connsiteY9" fmla="*/ 0 h 25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17802" h="2520000">
                    <a:moveTo>
                      <a:pt x="2117802" y="0"/>
                    </a:moveTo>
                    <a:lnTo>
                      <a:pt x="2117802" y="2520000"/>
                    </a:lnTo>
                    <a:lnTo>
                      <a:pt x="27854" y="2520000"/>
                    </a:lnTo>
                    <a:lnTo>
                      <a:pt x="62467" y="2491442"/>
                    </a:lnTo>
                    <a:cubicBezTo>
                      <a:pt x="174272" y="2379637"/>
                      <a:pt x="243425" y="2225179"/>
                      <a:pt x="243425" y="2054569"/>
                    </a:cubicBezTo>
                    <a:lnTo>
                      <a:pt x="243425" y="1645839"/>
                    </a:lnTo>
                    <a:cubicBezTo>
                      <a:pt x="243425" y="1475230"/>
                      <a:pt x="174272" y="1320772"/>
                      <a:pt x="62467" y="1208967"/>
                    </a:cubicBezTo>
                    <a:lnTo>
                      <a:pt x="0" y="1157427"/>
                    </a:lnTo>
                    <a:lnTo>
                      <a:pt x="28178" y="1111044"/>
                    </a:lnTo>
                    <a:cubicBezTo>
                      <a:pt x="481040" y="440720"/>
                      <a:pt x="1247953" y="0"/>
                      <a:pt x="2117802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28575">
                <a:solidFill>
                  <a:srgbClr val="5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15" name="Consumption Button">
                <a:extLst>
                  <a:ext uri="{FF2B5EF4-FFF2-40B4-BE49-F238E27FC236}">
                    <a16:creationId xmlns:a16="http://schemas.microsoft.com/office/drawing/2014/main" id="{88FE335E-B879-40CB-BFE9-DB8B64B8C75C}"/>
                  </a:ext>
                </a:extLst>
              </p:cNvPr>
              <p:cNvSpPr/>
              <p:nvPr/>
            </p:nvSpPr>
            <p:spPr>
              <a:xfrm>
                <a:off x="6043766" y="6118166"/>
                <a:ext cx="1905945" cy="451659"/>
              </a:xfrm>
              <a:custGeom>
                <a:avLst/>
                <a:gdLst>
                  <a:gd name="connsiteX0" fmla="*/ 149698 w 1905945"/>
                  <a:gd name="connsiteY0" fmla="*/ 0 h 451659"/>
                  <a:gd name="connsiteX1" fmla="*/ 1761891 w 1905945"/>
                  <a:gd name="connsiteY1" fmla="*/ 0 h 451659"/>
                  <a:gd name="connsiteX2" fmla="*/ 1761891 w 1905945"/>
                  <a:gd name="connsiteY2" fmla="*/ 59515 h 451659"/>
                  <a:gd name="connsiteX3" fmla="*/ 1867407 w 1905945"/>
                  <a:gd name="connsiteY3" fmla="*/ 404951 h 451659"/>
                  <a:gd name="connsiteX4" fmla="*/ 1905945 w 1905945"/>
                  <a:gd name="connsiteY4" fmla="*/ 451659 h 451659"/>
                  <a:gd name="connsiteX5" fmla="*/ 149698 w 1905945"/>
                  <a:gd name="connsiteY5" fmla="*/ 451659 h 451659"/>
                  <a:gd name="connsiteX6" fmla="*/ 0 w 1905945"/>
                  <a:gd name="connsiteY6" fmla="*/ 301961 h 451659"/>
                  <a:gd name="connsiteX7" fmla="*/ 0 w 1905945"/>
                  <a:gd name="connsiteY7" fmla="*/ 149698 h 451659"/>
                  <a:gd name="connsiteX8" fmla="*/ 149698 w 1905945"/>
                  <a:gd name="connsiteY8" fmla="*/ 0 h 451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945" h="451659">
                    <a:moveTo>
                      <a:pt x="149698" y="0"/>
                    </a:moveTo>
                    <a:lnTo>
                      <a:pt x="1761891" y="0"/>
                    </a:lnTo>
                    <a:lnTo>
                      <a:pt x="1761891" y="59515"/>
                    </a:lnTo>
                    <a:cubicBezTo>
                      <a:pt x="1761891" y="187472"/>
                      <a:pt x="1800790" y="306344"/>
                      <a:pt x="1867407" y="404951"/>
                    </a:cubicBezTo>
                    <a:lnTo>
                      <a:pt x="1905945" y="451659"/>
                    </a:lnTo>
                    <a:lnTo>
                      <a:pt x="149698" y="451659"/>
                    </a:lnTo>
                    <a:cubicBezTo>
                      <a:pt x="67022" y="451659"/>
                      <a:pt x="0" y="384637"/>
                      <a:pt x="0" y="301961"/>
                    </a:cubicBezTo>
                    <a:lnTo>
                      <a:pt x="0" y="149698"/>
                    </a:lnTo>
                    <a:cubicBezTo>
                      <a:pt x="0" y="67022"/>
                      <a:pt x="67022" y="0"/>
                      <a:pt x="1496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21" name="Settings">
                <a:extLst>
                  <a:ext uri="{FF2B5EF4-FFF2-40B4-BE49-F238E27FC236}">
                    <a16:creationId xmlns:a16="http://schemas.microsoft.com/office/drawing/2014/main" id="{832A51EB-32EA-4CB6-862A-F8A0859354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02787" y="157942"/>
                <a:ext cx="785408" cy="785408"/>
              </a:xfrm>
              <a:custGeom>
                <a:avLst/>
                <a:gdLst>
                  <a:gd name="connsiteX0" fmla="*/ 392704 w 785408"/>
                  <a:gd name="connsiteY0" fmla="*/ 302704 h 785408"/>
                  <a:gd name="connsiteX1" fmla="*/ 302704 w 785408"/>
                  <a:gd name="connsiteY1" fmla="*/ 392704 h 785408"/>
                  <a:gd name="connsiteX2" fmla="*/ 392704 w 785408"/>
                  <a:gd name="connsiteY2" fmla="*/ 482704 h 785408"/>
                  <a:gd name="connsiteX3" fmla="*/ 482704 w 785408"/>
                  <a:gd name="connsiteY3" fmla="*/ 392704 h 785408"/>
                  <a:gd name="connsiteX4" fmla="*/ 392704 w 785408"/>
                  <a:gd name="connsiteY4" fmla="*/ 302704 h 785408"/>
                  <a:gd name="connsiteX5" fmla="*/ 325353 w 785408"/>
                  <a:gd name="connsiteY5" fmla="*/ 0 h 785408"/>
                  <a:gd name="connsiteX6" fmla="*/ 460055 w 785408"/>
                  <a:gd name="connsiteY6" fmla="*/ 0 h 785408"/>
                  <a:gd name="connsiteX7" fmla="*/ 493731 w 785408"/>
                  <a:gd name="connsiteY7" fmla="*/ 33676 h 785408"/>
                  <a:gd name="connsiteX8" fmla="*/ 493731 w 785408"/>
                  <a:gd name="connsiteY8" fmla="*/ 121009 h 785408"/>
                  <a:gd name="connsiteX9" fmla="*/ 512502 w 785408"/>
                  <a:gd name="connsiteY9" fmla="*/ 130033 h 785408"/>
                  <a:gd name="connsiteX10" fmla="*/ 575139 w 785408"/>
                  <a:gd name="connsiteY10" fmla="*/ 67396 h 785408"/>
                  <a:gd name="connsiteX11" fmla="*/ 622764 w 785408"/>
                  <a:gd name="connsiteY11" fmla="*/ 67396 h 785408"/>
                  <a:gd name="connsiteX12" fmla="*/ 718013 w 785408"/>
                  <a:gd name="connsiteY12" fmla="*/ 162645 h 785408"/>
                  <a:gd name="connsiteX13" fmla="*/ 718013 w 785408"/>
                  <a:gd name="connsiteY13" fmla="*/ 210270 h 785408"/>
                  <a:gd name="connsiteX14" fmla="*/ 656798 w 785408"/>
                  <a:gd name="connsiteY14" fmla="*/ 271484 h 785408"/>
                  <a:gd name="connsiteX15" fmla="*/ 661461 w 785408"/>
                  <a:gd name="connsiteY15" fmla="*/ 279170 h 785408"/>
                  <a:gd name="connsiteX16" fmla="*/ 665344 w 785408"/>
                  <a:gd name="connsiteY16" fmla="*/ 291677 h 785408"/>
                  <a:gd name="connsiteX17" fmla="*/ 751732 w 785408"/>
                  <a:gd name="connsiteY17" fmla="*/ 291677 h 785408"/>
                  <a:gd name="connsiteX18" fmla="*/ 785408 w 785408"/>
                  <a:gd name="connsiteY18" fmla="*/ 325353 h 785408"/>
                  <a:gd name="connsiteX19" fmla="*/ 785408 w 785408"/>
                  <a:gd name="connsiteY19" fmla="*/ 460055 h 785408"/>
                  <a:gd name="connsiteX20" fmla="*/ 751732 w 785408"/>
                  <a:gd name="connsiteY20" fmla="*/ 493731 h 785408"/>
                  <a:gd name="connsiteX21" fmla="*/ 665344 w 785408"/>
                  <a:gd name="connsiteY21" fmla="*/ 493731 h 785408"/>
                  <a:gd name="connsiteX22" fmla="*/ 661461 w 785408"/>
                  <a:gd name="connsiteY22" fmla="*/ 506239 h 785408"/>
                  <a:gd name="connsiteX23" fmla="*/ 656798 w 785408"/>
                  <a:gd name="connsiteY23" fmla="*/ 513924 h 785408"/>
                  <a:gd name="connsiteX24" fmla="*/ 718013 w 785408"/>
                  <a:gd name="connsiteY24" fmla="*/ 575139 h 785408"/>
                  <a:gd name="connsiteX25" fmla="*/ 718013 w 785408"/>
                  <a:gd name="connsiteY25" fmla="*/ 622764 h 785408"/>
                  <a:gd name="connsiteX26" fmla="*/ 622764 w 785408"/>
                  <a:gd name="connsiteY26" fmla="*/ 718012 h 785408"/>
                  <a:gd name="connsiteX27" fmla="*/ 575139 w 785408"/>
                  <a:gd name="connsiteY27" fmla="*/ 718012 h 785408"/>
                  <a:gd name="connsiteX28" fmla="*/ 512502 w 785408"/>
                  <a:gd name="connsiteY28" fmla="*/ 655376 h 785408"/>
                  <a:gd name="connsiteX29" fmla="*/ 493731 w 785408"/>
                  <a:gd name="connsiteY29" fmla="*/ 664399 h 785408"/>
                  <a:gd name="connsiteX30" fmla="*/ 493731 w 785408"/>
                  <a:gd name="connsiteY30" fmla="*/ 751732 h 785408"/>
                  <a:gd name="connsiteX31" fmla="*/ 460055 w 785408"/>
                  <a:gd name="connsiteY31" fmla="*/ 785408 h 785408"/>
                  <a:gd name="connsiteX32" fmla="*/ 325353 w 785408"/>
                  <a:gd name="connsiteY32" fmla="*/ 785408 h 785408"/>
                  <a:gd name="connsiteX33" fmla="*/ 291677 w 785408"/>
                  <a:gd name="connsiteY33" fmla="*/ 751732 h 785408"/>
                  <a:gd name="connsiteX34" fmla="*/ 291677 w 785408"/>
                  <a:gd name="connsiteY34" fmla="*/ 664399 h 785408"/>
                  <a:gd name="connsiteX35" fmla="*/ 272906 w 785408"/>
                  <a:gd name="connsiteY35" fmla="*/ 655376 h 785408"/>
                  <a:gd name="connsiteX36" fmla="*/ 210270 w 785408"/>
                  <a:gd name="connsiteY36" fmla="*/ 718012 h 785408"/>
                  <a:gd name="connsiteX37" fmla="*/ 162645 w 785408"/>
                  <a:gd name="connsiteY37" fmla="*/ 718012 h 785408"/>
                  <a:gd name="connsiteX38" fmla="*/ 67396 w 785408"/>
                  <a:gd name="connsiteY38" fmla="*/ 622764 h 785408"/>
                  <a:gd name="connsiteX39" fmla="*/ 67396 w 785408"/>
                  <a:gd name="connsiteY39" fmla="*/ 575139 h 785408"/>
                  <a:gd name="connsiteX40" fmla="*/ 128611 w 785408"/>
                  <a:gd name="connsiteY40" fmla="*/ 513924 h 785408"/>
                  <a:gd name="connsiteX41" fmla="*/ 123948 w 785408"/>
                  <a:gd name="connsiteY41" fmla="*/ 506239 h 785408"/>
                  <a:gd name="connsiteX42" fmla="*/ 120065 w 785408"/>
                  <a:gd name="connsiteY42" fmla="*/ 493731 h 785408"/>
                  <a:gd name="connsiteX43" fmla="*/ 33676 w 785408"/>
                  <a:gd name="connsiteY43" fmla="*/ 493731 h 785408"/>
                  <a:gd name="connsiteX44" fmla="*/ 0 w 785408"/>
                  <a:gd name="connsiteY44" fmla="*/ 460055 h 785408"/>
                  <a:gd name="connsiteX45" fmla="*/ 0 w 785408"/>
                  <a:gd name="connsiteY45" fmla="*/ 325353 h 785408"/>
                  <a:gd name="connsiteX46" fmla="*/ 33676 w 785408"/>
                  <a:gd name="connsiteY46" fmla="*/ 291677 h 785408"/>
                  <a:gd name="connsiteX47" fmla="*/ 120065 w 785408"/>
                  <a:gd name="connsiteY47" fmla="*/ 291677 h 785408"/>
                  <a:gd name="connsiteX48" fmla="*/ 123948 w 785408"/>
                  <a:gd name="connsiteY48" fmla="*/ 279170 h 785408"/>
                  <a:gd name="connsiteX49" fmla="*/ 128611 w 785408"/>
                  <a:gd name="connsiteY49" fmla="*/ 271484 h 785408"/>
                  <a:gd name="connsiteX50" fmla="*/ 67396 w 785408"/>
                  <a:gd name="connsiteY50" fmla="*/ 210270 h 785408"/>
                  <a:gd name="connsiteX51" fmla="*/ 67396 w 785408"/>
                  <a:gd name="connsiteY51" fmla="*/ 162645 h 785408"/>
                  <a:gd name="connsiteX52" fmla="*/ 162645 w 785408"/>
                  <a:gd name="connsiteY52" fmla="*/ 67396 h 785408"/>
                  <a:gd name="connsiteX53" fmla="*/ 210270 w 785408"/>
                  <a:gd name="connsiteY53" fmla="*/ 67396 h 785408"/>
                  <a:gd name="connsiteX54" fmla="*/ 272906 w 785408"/>
                  <a:gd name="connsiteY54" fmla="*/ 130033 h 785408"/>
                  <a:gd name="connsiteX55" fmla="*/ 291677 w 785408"/>
                  <a:gd name="connsiteY55" fmla="*/ 121009 h 785408"/>
                  <a:gd name="connsiteX56" fmla="*/ 291677 w 785408"/>
                  <a:gd name="connsiteY56" fmla="*/ 33676 h 785408"/>
                  <a:gd name="connsiteX57" fmla="*/ 325353 w 785408"/>
                  <a:gd name="connsiteY57" fmla="*/ 0 h 785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785408" h="785408">
                    <a:moveTo>
                      <a:pt x="392704" y="302704"/>
                    </a:moveTo>
                    <a:cubicBezTo>
                      <a:pt x="342998" y="302704"/>
                      <a:pt x="302704" y="342998"/>
                      <a:pt x="302704" y="392704"/>
                    </a:cubicBezTo>
                    <a:cubicBezTo>
                      <a:pt x="302704" y="442410"/>
                      <a:pt x="342998" y="482704"/>
                      <a:pt x="392704" y="482704"/>
                    </a:cubicBezTo>
                    <a:cubicBezTo>
                      <a:pt x="442410" y="482704"/>
                      <a:pt x="482704" y="442410"/>
                      <a:pt x="482704" y="392704"/>
                    </a:cubicBezTo>
                    <a:cubicBezTo>
                      <a:pt x="482704" y="342998"/>
                      <a:pt x="442410" y="302704"/>
                      <a:pt x="392704" y="302704"/>
                    </a:cubicBezTo>
                    <a:close/>
                    <a:moveTo>
                      <a:pt x="325353" y="0"/>
                    </a:moveTo>
                    <a:lnTo>
                      <a:pt x="460055" y="0"/>
                    </a:lnTo>
                    <a:cubicBezTo>
                      <a:pt x="478654" y="0"/>
                      <a:pt x="493731" y="15077"/>
                      <a:pt x="493731" y="33676"/>
                    </a:cubicBezTo>
                    <a:lnTo>
                      <a:pt x="493731" y="121009"/>
                    </a:lnTo>
                    <a:lnTo>
                      <a:pt x="512502" y="130033"/>
                    </a:lnTo>
                    <a:lnTo>
                      <a:pt x="575139" y="67396"/>
                    </a:lnTo>
                    <a:cubicBezTo>
                      <a:pt x="588290" y="54245"/>
                      <a:pt x="609613" y="54245"/>
                      <a:pt x="622764" y="67396"/>
                    </a:cubicBezTo>
                    <a:lnTo>
                      <a:pt x="718013" y="162645"/>
                    </a:lnTo>
                    <a:cubicBezTo>
                      <a:pt x="731163" y="175796"/>
                      <a:pt x="731163" y="197119"/>
                      <a:pt x="718013" y="210270"/>
                    </a:cubicBezTo>
                    <a:lnTo>
                      <a:pt x="656798" y="271484"/>
                    </a:lnTo>
                    <a:lnTo>
                      <a:pt x="661461" y="279170"/>
                    </a:lnTo>
                    <a:lnTo>
                      <a:pt x="665344" y="291677"/>
                    </a:lnTo>
                    <a:lnTo>
                      <a:pt x="751732" y="291677"/>
                    </a:lnTo>
                    <a:cubicBezTo>
                      <a:pt x="770331" y="291677"/>
                      <a:pt x="785408" y="306755"/>
                      <a:pt x="785408" y="325353"/>
                    </a:cubicBezTo>
                    <a:lnTo>
                      <a:pt x="785408" y="460055"/>
                    </a:lnTo>
                    <a:cubicBezTo>
                      <a:pt x="785408" y="478654"/>
                      <a:pt x="770331" y="493731"/>
                      <a:pt x="751732" y="493731"/>
                    </a:cubicBezTo>
                    <a:lnTo>
                      <a:pt x="665344" y="493731"/>
                    </a:lnTo>
                    <a:lnTo>
                      <a:pt x="661461" y="506239"/>
                    </a:lnTo>
                    <a:lnTo>
                      <a:pt x="656798" y="513924"/>
                    </a:lnTo>
                    <a:lnTo>
                      <a:pt x="718013" y="575139"/>
                    </a:lnTo>
                    <a:cubicBezTo>
                      <a:pt x="731163" y="588290"/>
                      <a:pt x="731163" y="609612"/>
                      <a:pt x="718013" y="622764"/>
                    </a:cubicBezTo>
                    <a:lnTo>
                      <a:pt x="622764" y="718012"/>
                    </a:lnTo>
                    <a:cubicBezTo>
                      <a:pt x="609613" y="731163"/>
                      <a:pt x="588290" y="731163"/>
                      <a:pt x="575139" y="718012"/>
                    </a:cubicBezTo>
                    <a:lnTo>
                      <a:pt x="512502" y="655376"/>
                    </a:lnTo>
                    <a:lnTo>
                      <a:pt x="493731" y="664399"/>
                    </a:lnTo>
                    <a:lnTo>
                      <a:pt x="493731" y="751732"/>
                    </a:lnTo>
                    <a:cubicBezTo>
                      <a:pt x="493731" y="770331"/>
                      <a:pt x="478654" y="785408"/>
                      <a:pt x="460055" y="785408"/>
                    </a:cubicBezTo>
                    <a:lnTo>
                      <a:pt x="325353" y="785408"/>
                    </a:lnTo>
                    <a:cubicBezTo>
                      <a:pt x="306755" y="785408"/>
                      <a:pt x="291677" y="770331"/>
                      <a:pt x="291677" y="751732"/>
                    </a:cubicBezTo>
                    <a:lnTo>
                      <a:pt x="291677" y="664399"/>
                    </a:lnTo>
                    <a:lnTo>
                      <a:pt x="272906" y="655376"/>
                    </a:lnTo>
                    <a:lnTo>
                      <a:pt x="210270" y="718012"/>
                    </a:lnTo>
                    <a:cubicBezTo>
                      <a:pt x="197119" y="731163"/>
                      <a:pt x="175796" y="731163"/>
                      <a:pt x="162645" y="718012"/>
                    </a:cubicBezTo>
                    <a:lnTo>
                      <a:pt x="67396" y="622764"/>
                    </a:lnTo>
                    <a:cubicBezTo>
                      <a:pt x="54245" y="609612"/>
                      <a:pt x="54245" y="588290"/>
                      <a:pt x="67396" y="575139"/>
                    </a:cubicBezTo>
                    <a:lnTo>
                      <a:pt x="128611" y="513924"/>
                    </a:lnTo>
                    <a:lnTo>
                      <a:pt x="123948" y="506239"/>
                    </a:lnTo>
                    <a:lnTo>
                      <a:pt x="120065" y="493731"/>
                    </a:lnTo>
                    <a:lnTo>
                      <a:pt x="33676" y="493731"/>
                    </a:lnTo>
                    <a:cubicBezTo>
                      <a:pt x="15078" y="493731"/>
                      <a:pt x="0" y="478654"/>
                      <a:pt x="0" y="460055"/>
                    </a:cubicBezTo>
                    <a:lnTo>
                      <a:pt x="0" y="325353"/>
                    </a:lnTo>
                    <a:cubicBezTo>
                      <a:pt x="0" y="306755"/>
                      <a:pt x="15078" y="291677"/>
                      <a:pt x="33676" y="291677"/>
                    </a:cubicBezTo>
                    <a:lnTo>
                      <a:pt x="120065" y="291677"/>
                    </a:lnTo>
                    <a:lnTo>
                      <a:pt x="123948" y="279170"/>
                    </a:lnTo>
                    <a:lnTo>
                      <a:pt x="128611" y="271484"/>
                    </a:lnTo>
                    <a:lnTo>
                      <a:pt x="67396" y="210270"/>
                    </a:lnTo>
                    <a:cubicBezTo>
                      <a:pt x="54245" y="197119"/>
                      <a:pt x="54245" y="175796"/>
                      <a:pt x="67396" y="162645"/>
                    </a:cubicBezTo>
                    <a:lnTo>
                      <a:pt x="162645" y="67396"/>
                    </a:lnTo>
                    <a:cubicBezTo>
                      <a:pt x="175796" y="54245"/>
                      <a:pt x="197119" y="54245"/>
                      <a:pt x="210270" y="67396"/>
                    </a:cubicBezTo>
                    <a:lnTo>
                      <a:pt x="272906" y="130033"/>
                    </a:lnTo>
                    <a:lnTo>
                      <a:pt x="291677" y="121009"/>
                    </a:lnTo>
                    <a:lnTo>
                      <a:pt x="291677" y="33676"/>
                    </a:lnTo>
                    <a:cubicBezTo>
                      <a:pt x="291677" y="15077"/>
                      <a:pt x="306755" y="0"/>
                      <a:pt x="325353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7" name="Buy_Sell Button">
              <a:extLst>
                <a:ext uri="{FF2B5EF4-FFF2-40B4-BE49-F238E27FC236}">
                  <a16:creationId xmlns:a16="http://schemas.microsoft.com/office/drawing/2014/main" id="{76874C7C-6F75-4CEB-B36E-C5CBFDB407B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2439" y="2649298"/>
              <a:ext cx="507122" cy="507122"/>
              <a:chOff x="6246103" y="2544523"/>
              <a:chExt cx="720000" cy="72000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1AD9FB5-09CE-429F-9CF2-8186AB5FB6A4}"/>
                  </a:ext>
                </a:extLst>
              </p:cNvPr>
              <p:cNvSpPr/>
              <p:nvPr/>
            </p:nvSpPr>
            <p:spPr>
              <a:xfrm>
                <a:off x="6246103" y="2544523"/>
                <a:ext cx="720000" cy="72000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pic>
            <p:nvPicPr>
              <p:cNvPr id="31" name="Buy_Sell Icon" descr="A picture containing music&#10;&#10;Description automatically generated">
                <a:extLst>
                  <a:ext uri="{FF2B5EF4-FFF2-40B4-BE49-F238E27FC236}">
                    <a16:creationId xmlns:a16="http://schemas.microsoft.com/office/drawing/2014/main" id="{355E3AD6-C1B2-4585-9592-93A983F8A9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1303" y="2599723"/>
                <a:ext cx="609600" cy="6096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5567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059867C-9440-44E2-9A08-423CCFA340B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Backdrop">
              <a:extLst>
                <a:ext uri="{FF2B5EF4-FFF2-40B4-BE49-F238E27FC236}">
                  <a16:creationId xmlns:a16="http://schemas.microsoft.com/office/drawing/2014/main" id="{04EE93FF-9BAC-4670-A6A6-8B453B41F34E}"/>
                </a:ext>
              </a:extLst>
            </p:cNvPr>
            <p:cNvSpPr/>
            <p:nvPr/>
          </p:nvSpPr>
          <p:spPr>
            <a:xfrm>
              <a:off x="0" y="0"/>
              <a:ext cx="12192000" cy="501534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" name="Floor">
              <a:extLst>
                <a:ext uri="{FF2B5EF4-FFF2-40B4-BE49-F238E27FC236}">
                  <a16:creationId xmlns:a16="http://schemas.microsoft.com/office/drawing/2014/main" id="{0C8A902D-6C22-4F51-AF3D-9C7BC3A3280F}"/>
                </a:ext>
              </a:extLst>
            </p:cNvPr>
            <p:cNvSpPr/>
            <p:nvPr/>
          </p:nvSpPr>
          <p:spPr>
            <a:xfrm>
              <a:off x="0" y="5023111"/>
              <a:ext cx="12192000" cy="1834889"/>
            </a:xfrm>
            <a:prstGeom prst="rect">
              <a:avLst/>
            </a:prstGeom>
            <a:solidFill>
              <a:srgbClr val="0B3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22" name="Merchant" descr="A picture containing text, silhouette, clipart&#10;&#10;Description automatically generated">
              <a:extLst>
                <a:ext uri="{FF2B5EF4-FFF2-40B4-BE49-F238E27FC236}">
                  <a16:creationId xmlns:a16="http://schemas.microsoft.com/office/drawing/2014/main" id="{2CBD7FD4-0933-4A4D-BC26-B9F4CC64D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000" y="3279098"/>
              <a:ext cx="1800000" cy="1800000"/>
            </a:xfrm>
            <a:prstGeom prst="rect">
              <a:avLst/>
            </a:prstGeom>
          </p:spPr>
        </p:pic>
        <p:grpSp>
          <p:nvGrpSpPr>
            <p:cNvPr id="23" name="GUI">
              <a:extLst>
                <a:ext uri="{FF2B5EF4-FFF2-40B4-BE49-F238E27FC236}">
                  <a16:creationId xmlns:a16="http://schemas.microsoft.com/office/drawing/2014/main" id="{7BDE4471-DD42-49B4-B0D1-BD29C895C05C}"/>
                </a:ext>
              </a:extLst>
            </p:cNvPr>
            <p:cNvGrpSpPr/>
            <p:nvPr/>
          </p:nvGrpSpPr>
          <p:grpSpPr>
            <a:xfrm>
              <a:off x="124691" y="157942"/>
              <a:ext cx="11863504" cy="6542116"/>
              <a:chOff x="124691" y="157942"/>
              <a:chExt cx="11863504" cy="6542116"/>
            </a:xfrm>
          </p:grpSpPr>
          <p:sp>
            <p:nvSpPr>
              <p:cNvPr id="4" name="HP BAR">
                <a:extLst>
                  <a:ext uri="{FF2B5EF4-FFF2-40B4-BE49-F238E27FC236}">
                    <a16:creationId xmlns:a16="http://schemas.microsoft.com/office/drawing/2014/main" id="{2EE97179-2377-4FAC-8002-46E86B34DE62}"/>
                  </a:ext>
                </a:extLst>
              </p:cNvPr>
              <p:cNvSpPr/>
              <p:nvPr/>
            </p:nvSpPr>
            <p:spPr>
              <a:xfrm>
                <a:off x="124691" y="157942"/>
                <a:ext cx="4314305" cy="182880"/>
              </a:xfrm>
              <a:prstGeom prst="roundRect">
                <a:avLst>
                  <a:gd name="adj" fmla="val 25782"/>
                </a:avLst>
              </a:prstGeom>
              <a:solidFill>
                <a:schemeClr val="accent6"/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" name="Mana/Attack CD Bar">
                <a:extLst>
                  <a:ext uri="{FF2B5EF4-FFF2-40B4-BE49-F238E27FC236}">
                    <a16:creationId xmlns:a16="http://schemas.microsoft.com/office/drawing/2014/main" id="{47EA4952-9765-4D22-B90C-1AD255987BB6}"/>
                  </a:ext>
                </a:extLst>
              </p:cNvPr>
              <p:cNvSpPr/>
              <p:nvPr/>
            </p:nvSpPr>
            <p:spPr>
              <a:xfrm>
                <a:off x="124691" y="437804"/>
                <a:ext cx="4314305" cy="182880"/>
              </a:xfrm>
              <a:prstGeom prst="roundRect">
                <a:avLst>
                  <a:gd name="adj" fmla="val 25782"/>
                </a:avLst>
              </a:prstGeom>
              <a:solidFill>
                <a:schemeClr val="accent5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" name="Left Button">
                <a:extLst>
                  <a:ext uri="{FF2B5EF4-FFF2-40B4-BE49-F238E27FC236}">
                    <a16:creationId xmlns:a16="http://schemas.microsoft.com/office/drawing/2014/main" id="{9A8004BB-CE15-49B1-94BD-D7997735727B}"/>
                  </a:ext>
                </a:extLst>
              </p:cNvPr>
              <p:cNvSpPr/>
              <p:nvPr/>
            </p:nvSpPr>
            <p:spPr>
              <a:xfrm>
                <a:off x="203805" y="5719156"/>
                <a:ext cx="1900844" cy="980902"/>
              </a:xfrm>
              <a:prstGeom prst="roundRect">
                <a:avLst>
                  <a:gd name="adj" fmla="val 25782"/>
                </a:avLst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" name="Right Button">
                <a:extLst>
                  <a:ext uri="{FF2B5EF4-FFF2-40B4-BE49-F238E27FC236}">
                    <a16:creationId xmlns:a16="http://schemas.microsoft.com/office/drawing/2014/main" id="{448C708B-3AD8-44EC-80B1-DEEB24E69DA3}"/>
                  </a:ext>
                </a:extLst>
              </p:cNvPr>
              <p:cNvSpPr/>
              <p:nvPr/>
            </p:nvSpPr>
            <p:spPr>
              <a:xfrm>
                <a:off x="2281843" y="5719156"/>
                <a:ext cx="1900844" cy="980902"/>
              </a:xfrm>
              <a:prstGeom prst="roundRect">
                <a:avLst>
                  <a:gd name="adj" fmla="val 25782"/>
                </a:avLst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" name="Jump Button">
                <a:extLst>
                  <a:ext uri="{FF2B5EF4-FFF2-40B4-BE49-F238E27FC236}">
                    <a16:creationId xmlns:a16="http://schemas.microsoft.com/office/drawing/2014/main" id="{6FB15D72-5F61-4134-BF64-322A5F93FCB2}"/>
                  </a:ext>
                </a:extLst>
              </p:cNvPr>
              <p:cNvSpPr/>
              <p:nvPr/>
            </p:nvSpPr>
            <p:spPr>
              <a:xfrm>
                <a:off x="8009315" y="5303520"/>
                <a:ext cx="1900844" cy="1339592"/>
              </a:xfrm>
              <a:prstGeom prst="roundRect">
                <a:avLst>
                  <a:gd name="adj" fmla="val 37572"/>
                </a:avLst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" name="Attack Button">
                <a:extLst>
                  <a:ext uri="{FF2B5EF4-FFF2-40B4-BE49-F238E27FC236}">
                    <a16:creationId xmlns:a16="http://schemas.microsoft.com/office/drawing/2014/main" id="{FBCFC7C4-E4CE-446E-A80B-F536125898BE}"/>
                  </a:ext>
                </a:extLst>
              </p:cNvPr>
              <p:cNvSpPr/>
              <p:nvPr/>
            </p:nvSpPr>
            <p:spPr>
              <a:xfrm>
                <a:off x="9870393" y="4123112"/>
                <a:ext cx="2117802" cy="2520000"/>
              </a:xfrm>
              <a:custGeom>
                <a:avLst/>
                <a:gdLst>
                  <a:gd name="connsiteX0" fmla="*/ 2117802 w 2117802"/>
                  <a:gd name="connsiteY0" fmla="*/ 0 h 2520000"/>
                  <a:gd name="connsiteX1" fmla="*/ 2117802 w 2117802"/>
                  <a:gd name="connsiteY1" fmla="*/ 2520000 h 2520000"/>
                  <a:gd name="connsiteX2" fmla="*/ 27854 w 2117802"/>
                  <a:gd name="connsiteY2" fmla="*/ 2520000 h 2520000"/>
                  <a:gd name="connsiteX3" fmla="*/ 62467 w 2117802"/>
                  <a:gd name="connsiteY3" fmla="*/ 2491442 h 2520000"/>
                  <a:gd name="connsiteX4" fmla="*/ 243425 w 2117802"/>
                  <a:gd name="connsiteY4" fmla="*/ 2054569 h 2520000"/>
                  <a:gd name="connsiteX5" fmla="*/ 243425 w 2117802"/>
                  <a:gd name="connsiteY5" fmla="*/ 1645839 h 2520000"/>
                  <a:gd name="connsiteX6" fmla="*/ 62467 w 2117802"/>
                  <a:gd name="connsiteY6" fmla="*/ 1208967 h 2520000"/>
                  <a:gd name="connsiteX7" fmla="*/ 0 w 2117802"/>
                  <a:gd name="connsiteY7" fmla="*/ 1157427 h 2520000"/>
                  <a:gd name="connsiteX8" fmla="*/ 28178 w 2117802"/>
                  <a:gd name="connsiteY8" fmla="*/ 1111044 h 2520000"/>
                  <a:gd name="connsiteX9" fmla="*/ 2117802 w 2117802"/>
                  <a:gd name="connsiteY9" fmla="*/ 0 h 25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17802" h="2520000">
                    <a:moveTo>
                      <a:pt x="2117802" y="0"/>
                    </a:moveTo>
                    <a:lnTo>
                      <a:pt x="2117802" y="2520000"/>
                    </a:lnTo>
                    <a:lnTo>
                      <a:pt x="27854" y="2520000"/>
                    </a:lnTo>
                    <a:lnTo>
                      <a:pt x="62467" y="2491442"/>
                    </a:lnTo>
                    <a:cubicBezTo>
                      <a:pt x="174272" y="2379637"/>
                      <a:pt x="243425" y="2225179"/>
                      <a:pt x="243425" y="2054569"/>
                    </a:cubicBezTo>
                    <a:lnTo>
                      <a:pt x="243425" y="1645839"/>
                    </a:lnTo>
                    <a:cubicBezTo>
                      <a:pt x="243425" y="1475230"/>
                      <a:pt x="174272" y="1320772"/>
                      <a:pt x="62467" y="1208967"/>
                    </a:cubicBezTo>
                    <a:lnTo>
                      <a:pt x="0" y="1157427"/>
                    </a:lnTo>
                    <a:lnTo>
                      <a:pt x="28178" y="1111044"/>
                    </a:lnTo>
                    <a:cubicBezTo>
                      <a:pt x="481040" y="440720"/>
                      <a:pt x="1247953" y="0"/>
                      <a:pt x="2117802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28575">
                <a:solidFill>
                  <a:srgbClr val="5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15" name="Consumption Button">
                <a:extLst>
                  <a:ext uri="{FF2B5EF4-FFF2-40B4-BE49-F238E27FC236}">
                    <a16:creationId xmlns:a16="http://schemas.microsoft.com/office/drawing/2014/main" id="{88FE335E-B879-40CB-BFE9-DB8B64B8C75C}"/>
                  </a:ext>
                </a:extLst>
              </p:cNvPr>
              <p:cNvSpPr/>
              <p:nvPr/>
            </p:nvSpPr>
            <p:spPr>
              <a:xfrm>
                <a:off x="6043766" y="6118166"/>
                <a:ext cx="1905945" cy="451659"/>
              </a:xfrm>
              <a:custGeom>
                <a:avLst/>
                <a:gdLst>
                  <a:gd name="connsiteX0" fmla="*/ 149698 w 1905945"/>
                  <a:gd name="connsiteY0" fmla="*/ 0 h 451659"/>
                  <a:gd name="connsiteX1" fmla="*/ 1761891 w 1905945"/>
                  <a:gd name="connsiteY1" fmla="*/ 0 h 451659"/>
                  <a:gd name="connsiteX2" fmla="*/ 1761891 w 1905945"/>
                  <a:gd name="connsiteY2" fmla="*/ 59515 h 451659"/>
                  <a:gd name="connsiteX3" fmla="*/ 1867407 w 1905945"/>
                  <a:gd name="connsiteY3" fmla="*/ 404951 h 451659"/>
                  <a:gd name="connsiteX4" fmla="*/ 1905945 w 1905945"/>
                  <a:gd name="connsiteY4" fmla="*/ 451659 h 451659"/>
                  <a:gd name="connsiteX5" fmla="*/ 149698 w 1905945"/>
                  <a:gd name="connsiteY5" fmla="*/ 451659 h 451659"/>
                  <a:gd name="connsiteX6" fmla="*/ 0 w 1905945"/>
                  <a:gd name="connsiteY6" fmla="*/ 301961 h 451659"/>
                  <a:gd name="connsiteX7" fmla="*/ 0 w 1905945"/>
                  <a:gd name="connsiteY7" fmla="*/ 149698 h 451659"/>
                  <a:gd name="connsiteX8" fmla="*/ 149698 w 1905945"/>
                  <a:gd name="connsiteY8" fmla="*/ 0 h 451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945" h="451659">
                    <a:moveTo>
                      <a:pt x="149698" y="0"/>
                    </a:moveTo>
                    <a:lnTo>
                      <a:pt x="1761891" y="0"/>
                    </a:lnTo>
                    <a:lnTo>
                      <a:pt x="1761891" y="59515"/>
                    </a:lnTo>
                    <a:cubicBezTo>
                      <a:pt x="1761891" y="187472"/>
                      <a:pt x="1800790" y="306344"/>
                      <a:pt x="1867407" y="404951"/>
                    </a:cubicBezTo>
                    <a:lnTo>
                      <a:pt x="1905945" y="451659"/>
                    </a:lnTo>
                    <a:lnTo>
                      <a:pt x="149698" y="451659"/>
                    </a:lnTo>
                    <a:cubicBezTo>
                      <a:pt x="67022" y="451659"/>
                      <a:pt x="0" y="384637"/>
                      <a:pt x="0" y="301961"/>
                    </a:cubicBezTo>
                    <a:lnTo>
                      <a:pt x="0" y="149698"/>
                    </a:lnTo>
                    <a:cubicBezTo>
                      <a:pt x="0" y="67022"/>
                      <a:pt x="67022" y="0"/>
                      <a:pt x="1496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21" name="Settings">
                <a:extLst>
                  <a:ext uri="{FF2B5EF4-FFF2-40B4-BE49-F238E27FC236}">
                    <a16:creationId xmlns:a16="http://schemas.microsoft.com/office/drawing/2014/main" id="{832A51EB-32EA-4CB6-862A-F8A0859354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02787" y="157942"/>
                <a:ext cx="785408" cy="785408"/>
              </a:xfrm>
              <a:custGeom>
                <a:avLst/>
                <a:gdLst>
                  <a:gd name="connsiteX0" fmla="*/ 392704 w 785408"/>
                  <a:gd name="connsiteY0" fmla="*/ 302704 h 785408"/>
                  <a:gd name="connsiteX1" fmla="*/ 302704 w 785408"/>
                  <a:gd name="connsiteY1" fmla="*/ 392704 h 785408"/>
                  <a:gd name="connsiteX2" fmla="*/ 392704 w 785408"/>
                  <a:gd name="connsiteY2" fmla="*/ 482704 h 785408"/>
                  <a:gd name="connsiteX3" fmla="*/ 482704 w 785408"/>
                  <a:gd name="connsiteY3" fmla="*/ 392704 h 785408"/>
                  <a:gd name="connsiteX4" fmla="*/ 392704 w 785408"/>
                  <a:gd name="connsiteY4" fmla="*/ 302704 h 785408"/>
                  <a:gd name="connsiteX5" fmla="*/ 325353 w 785408"/>
                  <a:gd name="connsiteY5" fmla="*/ 0 h 785408"/>
                  <a:gd name="connsiteX6" fmla="*/ 460055 w 785408"/>
                  <a:gd name="connsiteY6" fmla="*/ 0 h 785408"/>
                  <a:gd name="connsiteX7" fmla="*/ 493731 w 785408"/>
                  <a:gd name="connsiteY7" fmla="*/ 33676 h 785408"/>
                  <a:gd name="connsiteX8" fmla="*/ 493731 w 785408"/>
                  <a:gd name="connsiteY8" fmla="*/ 121009 h 785408"/>
                  <a:gd name="connsiteX9" fmla="*/ 512502 w 785408"/>
                  <a:gd name="connsiteY9" fmla="*/ 130033 h 785408"/>
                  <a:gd name="connsiteX10" fmla="*/ 575139 w 785408"/>
                  <a:gd name="connsiteY10" fmla="*/ 67396 h 785408"/>
                  <a:gd name="connsiteX11" fmla="*/ 622764 w 785408"/>
                  <a:gd name="connsiteY11" fmla="*/ 67396 h 785408"/>
                  <a:gd name="connsiteX12" fmla="*/ 718013 w 785408"/>
                  <a:gd name="connsiteY12" fmla="*/ 162645 h 785408"/>
                  <a:gd name="connsiteX13" fmla="*/ 718013 w 785408"/>
                  <a:gd name="connsiteY13" fmla="*/ 210270 h 785408"/>
                  <a:gd name="connsiteX14" fmla="*/ 656798 w 785408"/>
                  <a:gd name="connsiteY14" fmla="*/ 271484 h 785408"/>
                  <a:gd name="connsiteX15" fmla="*/ 661461 w 785408"/>
                  <a:gd name="connsiteY15" fmla="*/ 279170 h 785408"/>
                  <a:gd name="connsiteX16" fmla="*/ 665344 w 785408"/>
                  <a:gd name="connsiteY16" fmla="*/ 291677 h 785408"/>
                  <a:gd name="connsiteX17" fmla="*/ 751732 w 785408"/>
                  <a:gd name="connsiteY17" fmla="*/ 291677 h 785408"/>
                  <a:gd name="connsiteX18" fmla="*/ 785408 w 785408"/>
                  <a:gd name="connsiteY18" fmla="*/ 325353 h 785408"/>
                  <a:gd name="connsiteX19" fmla="*/ 785408 w 785408"/>
                  <a:gd name="connsiteY19" fmla="*/ 460055 h 785408"/>
                  <a:gd name="connsiteX20" fmla="*/ 751732 w 785408"/>
                  <a:gd name="connsiteY20" fmla="*/ 493731 h 785408"/>
                  <a:gd name="connsiteX21" fmla="*/ 665344 w 785408"/>
                  <a:gd name="connsiteY21" fmla="*/ 493731 h 785408"/>
                  <a:gd name="connsiteX22" fmla="*/ 661461 w 785408"/>
                  <a:gd name="connsiteY22" fmla="*/ 506239 h 785408"/>
                  <a:gd name="connsiteX23" fmla="*/ 656798 w 785408"/>
                  <a:gd name="connsiteY23" fmla="*/ 513924 h 785408"/>
                  <a:gd name="connsiteX24" fmla="*/ 718013 w 785408"/>
                  <a:gd name="connsiteY24" fmla="*/ 575139 h 785408"/>
                  <a:gd name="connsiteX25" fmla="*/ 718013 w 785408"/>
                  <a:gd name="connsiteY25" fmla="*/ 622764 h 785408"/>
                  <a:gd name="connsiteX26" fmla="*/ 622764 w 785408"/>
                  <a:gd name="connsiteY26" fmla="*/ 718012 h 785408"/>
                  <a:gd name="connsiteX27" fmla="*/ 575139 w 785408"/>
                  <a:gd name="connsiteY27" fmla="*/ 718012 h 785408"/>
                  <a:gd name="connsiteX28" fmla="*/ 512502 w 785408"/>
                  <a:gd name="connsiteY28" fmla="*/ 655376 h 785408"/>
                  <a:gd name="connsiteX29" fmla="*/ 493731 w 785408"/>
                  <a:gd name="connsiteY29" fmla="*/ 664399 h 785408"/>
                  <a:gd name="connsiteX30" fmla="*/ 493731 w 785408"/>
                  <a:gd name="connsiteY30" fmla="*/ 751732 h 785408"/>
                  <a:gd name="connsiteX31" fmla="*/ 460055 w 785408"/>
                  <a:gd name="connsiteY31" fmla="*/ 785408 h 785408"/>
                  <a:gd name="connsiteX32" fmla="*/ 325353 w 785408"/>
                  <a:gd name="connsiteY32" fmla="*/ 785408 h 785408"/>
                  <a:gd name="connsiteX33" fmla="*/ 291677 w 785408"/>
                  <a:gd name="connsiteY33" fmla="*/ 751732 h 785408"/>
                  <a:gd name="connsiteX34" fmla="*/ 291677 w 785408"/>
                  <a:gd name="connsiteY34" fmla="*/ 664399 h 785408"/>
                  <a:gd name="connsiteX35" fmla="*/ 272906 w 785408"/>
                  <a:gd name="connsiteY35" fmla="*/ 655376 h 785408"/>
                  <a:gd name="connsiteX36" fmla="*/ 210270 w 785408"/>
                  <a:gd name="connsiteY36" fmla="*/ 718012 h 785408"/>
                  <a:gd name="connsiteX37" fmla="*/ 162645 w 785408"/>
                  <a:gd name="connsiteY37" fmla="*/ 718012 h 785408"/>
                  <a:gd name="connsiteX38" fmla="*/ 67396 w 785408"/>
                  <a:gd name="connsiteY38" fmla="*/ 622764 h 785408"/>
                  <a:gd name="connsiteX39" fmla="*/ 67396 w 785408"/>
                  <a:gd name="connsiteY39" fmla="*/ 575139 h 785408"/>
                  <a:gd name="connsiteX40" fmla="*/ 128611 w 785408"/>
                  <a:gd name="connsiteY40" fmla="*/ 513924 h 785408"/>
                  <a:gd name="connsiteX41" fmla="*/ 123948 w 785408"/>
                  <a:gd name="connsiteY41" fmla="*/ 506239 h 785408"/>
                  <a:gd name="connsiteX42" fmla="*/ 120065 w 785408"/>
                  <a:gd name="connsiteY42" fmla="*/ 493731 h 785408"/>
                  <a:gd name="connsiteX43" fmla="*/ 33676 w 785408"/>
                  <a:gd name="connsiteY43" fmla="*/ 493731 h 785408"/>
                  <a:gd name="connsiteX44" fmla="*/ 0 w 785408"/>
                  <a:gd name="connsiteY44" fmla="*/ 460055 h 785408"/>
                  <a:gd name="connsiteX45" fmla="*/ 0 w 785408"/>
                  <a:gd name="connsiteY45" fmla="*/ 325353 h 785408"/>
                  <a:gd name="connsiteX46" fmla="*/ 33676 w 785408"/>
                  <a:gd name="connsiteY46" fmla="*/ 291677 h 785408"/>
                  <a:gd name="connsiteX47" fmla="*/ 120065 w 785408"/>
                  <a:gd name="connsiteY47" fmla="*/ 291677 h 785408"/>
                  <a:gd name="connsiteX48" fmla="*/ 123948 w 785408"/>
                  <a:gd name="connsiteY48" fmla="*/ 279170 h 785408"/>
                  <a:gd name="connsiteX49" fmla="*/ 128611 w 785408"/>
                  <a:gd name="connsiteY49" fmla="*/ 271484 h 785408"/>
                  <a:gd name="connsiteX50" fmla="*/ 67396 w 785408"/>
                  <a:gd name="connsiteY50" fmla="*/ 210270 h 785408"/>
                  <a:gd name="connsiteX51" fmla="*/ 67396 w 785408"/>
                  <a:gd name="connsiteY51" fmla="*/ 162645 h 785408"/>
                  <a:gd name="connsiteX52" fmla="*/ 162645 w 785408"/>
                  <a:gd name="connsiteY52" fmla="*/ 67396 h 785408"/>
                  <a:gd name="connsiteX53" fmla="*/ 210270 w 785408"/>
                  <a:gd name="connsiteY53" fmla="*/ 67396 h 785408"/>
                  <a:gd name="connsiteX54" fmla="*/ 272906 w 785408"/>
                  <a:gd name="connsiteY54" fmla="*/ 130033 h 785408"/>
                  <a:gd name="connsiteX55" fmla="*/ 291677 w 785408"/>
                  <a:gd name="connsiteY55" fmla="*/ 121009 h 785408"/>
                  <a:gd name="connsiteX56" fmla="*/ 291677 w 785408"/>
                  <a:gd name="connsiteY56" fmla="*/ 33676 h 785408"/>
                  <a:gd name="connsiteX57" fmla="*/ 325353 w 785408"/>
                  <a:gd name="connsiteY57" fmla="*/ 0 h 785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785408" h="785408">
                    <a:moveTo>
                      <a:pt x="392704" y="302704"/>
                    </a:moveTo>
                    <a:cubicBezTo>
                      <a:pt x="342998" y="302704"/>
                      <a:pt x="302704" y="342998"/>
                      <a:pt x="302704" y="392704"/>
                    </a:cubicBezTo>
                    <a:cubicBezTo>
                      <a:pt x="302704" y="442410"/>
                      <a:pt x="342998" y="482704"/>
                      <a:pt x="392704" y="482704"/>
                    </a:cubicBezTo>
                    <a:cubicBezTo>
                      <a:pt x="442410" y="482704"/>
                      <a:pt x="482704" y="442410"/>
                      <a:pt x="482704" y="392704"/>
                    </a:cubicBezTo>
                    <a:cubicBezTo>
                      <a:pt x="482704" y="342998"/>
                      <a:pt x="442410" y="302704"/>
                      <a:pt x="392704" y="302704"/>
                    </a:cubicBezTo>
                    <a:close/>
                    <a:moveTo>
                      <a:pt x="325353" y="0"/>
                    </a:moveTo>
                    <a:lnTo>
                      <a:pt x="460055" y="0"/>
                    </a:lnTo>
                    <a:cubicBezTo>
                      <a:pt x="478654" y="0"/>
                      <a:pt x="493731" y="15077"/>
                      <a:pt x="493731" y="33676"/>
                    </a:cubicBezTo>
                    <a:lnTo>
                      <a:pt x="493731" y="121009"/>
                    </a:lnTo>
                    <a:lnTo>
                      <a:pt x="512502" y="130033"/>
                    </a:lnTo>
                    <a:lnTo>
                      <a:pt x="575139" y="67396"/>
                    </a:lnTo>
                    <a:cubicBezTo>
                      <a:pt x="588290" y="54245"/>
                      <a:pt x="609613" y="54245"/>
                      <a:pt x="622764" y="67396"/>
                    </a:cubicBezTo>
                    <a:lnTo>
                      <a:pt x="718013" y="162645"/>
                    </a:lnTo>
                    <a:cubicBezTo>
                      <a:pt x="731163" y="175796"/>
                      <a:pt x="731163" y="197119"/>
                      <a:pt x="718013" y="210270"/>
                    </a:cubicBezTo>
                    <a:lnTo>
                      <a:pt x="656798" y="271484"/>
                    </a:lnTo>
                    <a:lnTo>
                      <a:pt x="661461" y="279170"/>
                    </a:lnTo>
                    <a:lnTo>
                      <a:pt x="665344" y="291677"/>
                    </a:lnTo>
                    <a:lnTo>
                      <a:pt x="751732" y="291677"/>
                    </a:lnTo>
                    <a:cubicBezTo>
                      <a:pt x="770331" y="291677"/>
                      <a:pt x="785408" y="306755"/>
                      <a:pt x="785408" y="325353"/>
                    </a:cubicBezTo>
                    <a:lnTo>
                      <a:pt x="785408" y="460055"/>
                    </a:lnTo>
                    <a:cubicBezTo>
                      <a:pt x="785408" y="478654"/>
                      <a:pt x="770331" y="493731"/>
                      <a:pt x="751732" y="493731"/>
                    </a:cubicBezTo>
                    <a:lnTo>
                      <a:pt x="665344" y="493731"/>
                    </a:lnTo>
                    <a:lnTo>
                      <a:pt x="661461" y="506239"/>
                    </a:lnTo>
                    <a:lnTo>
                      <a:pt x="656798" y="513924"/>
                    </a:lnTo>
                    <a:lnTo>
                      <a:pt x="718013" y="575139"/>
                    </a:lnTo>
                    <a:cubicBezTo>
                      <a:pt x="731163" y="588290"/>
                      <a:pt x="731163" y="609612"/>
                      <a:pt x="718013" y="622764"/>
                    </a:cubicBezTo>
                    <a:lnTo>
                      <a:pt x="622764" y="718012"/>
                    </a:lnTo>
                    <a:cubicBezTo>
                      <a:pt x="609613" y="731163"/>
                      <a:pt x="588290" y="731163"/>
                      <a:pt x="575139" y="718012"/>
                    </a:cubicBezTo>
                    <a:lnTo>
                      <a:pt x="512502" y="655376"/>
                    </a:lnTo>
                    <a:lnTo>
                      <a:pt x="493731" y="664399"/>
                    </a:lnTo>
                    <a:lnTo>
                      <a:pt x="493731" y="751732"/>
                    </a:lnTo>
                    <a:cubicBezTo>
                      <a:pt x="493731" y="770331"/>
                      <a:pt x="478654" y="785408"/>
                      <a:pt x="460055" y="785408"/>
                    </a:cubicBezTo>
                    <a:lnTo>
                      <a:pt x="325353" y="785408"/>
                    </a:lnTo>
                    <a:cubicBezTo>
                      <a:pt x="306755" y="785408"/>
                      <a:pt x="291677" y="770331"/>
                      <a:pt x="291677" y="751732"/>
                    </a:cubicBezTo>
                    <a:lnTo>
                      <a:pt x="291677" y="664399"/>
                    </a:lnTo>
                    <a:lnTo>
                      <a:pt x="272906" y="655376"/>
                    </a:lnTo>
                    <a:lnTo>
                      <a:pt x="210270" y="718012"/>
                    </a:lnTo>
                    <a:cubicBezTo>
                      <a:pt x="197119" y="731163"/>
                      <a:pt x="175796" y="731163"/>
                      <a:pt x="162645" y="718012"/>
                    </a:cubicBezTo>
                    <a:lnTo>
                      <a:pt x="67396" y="622764"/>
                    </a:lnTo>
                    <a:cubicBezTo>
                      <a:pt x="54245" y="609612"/>
                      <a:pt x="54245" y="588290"/>
                      <a:pt x="67396" y="575139"/>
                    </a:cubicBezTo>
                    <a:lnTo>
                      <a:pt x="128611" y="513924"/>
                    </a:lnTo>
                    <a:lnTo>
                      <a:pt x="123948" y="506239"/>
                    </a:lnTo>
                    <a:lnTo>
                      <a:pt x="120065" y="493731"/>
                    </a:lnTo>
                    <a:lnTo>
                      <a:pt x="33676" y="493731"/>
                    </a:lnTo>
                    <a:cubicBezTo>
                      <a:pt x="15078" y="493731"/>
                      <a:pt x="0" y="478654"/>
                      <a:pt x="0" y="460055"/>
                    </a:cubicBezTo>
                    <a:lnTo>
                      <a:pt x="0" y="325353"/>
                    </a:lnTo>
                    <a:cubicBezTo>
                      <a:pt x="0" y="306755"/>
                      <a:pt x="15078" y="291677"/>
                      <a:pt x="33676" y="291677"/>
                    </a:cubicBezTo>
                    <a:lnTo>
                      <a:pt x="120065" y="291677"/>
                    </a:lnTo>
                    <a:lnTo>
                      <a:pt x="123948" y="279170"/>
                    </a:lnTo>
                    <a:lnTo>
                      <a:pt x="128611" y="271484"/>
                    </a:lnTo>
                    <a:lnTo>
                      <a:pt x="67396" y="210270"/>
                    </a:lnTo>
                    <a:cubicBezTo>
                      <a:pt x="54245" y="197119"/>
                      <a:pt x="54245" y="175796"/>
                      <a:pt x="67396" y="162645"/>
                    </a:cubicBezTo>
                    <a:lnTo>
                      <a:pt x="162645" y="67396"/>
                    </a:lnTo>
                    <a:cubicBezTo>
                      <a:pt x="175796" y="54245"/>
                      <a:pt x="197119" y="54245"/>
                      <a:pt x="210270" y="67396"/>
                    </a:cubicBezTo>
                    <a:lnTo>
                      <a:pt x="272906" y="130033"/>
                    </a:lnTo>
                    <a:lnTo>
                      <a:pt x="291677" y="121009"/>
                    </a:lnTo>
                    <a:lnTo>
                      <a:pt x="291677" y="33676"/>
                    </a:lnTo>
                    <a:cubicBezTo>
                      <a:pt x="291677" y="15077"/>
                      <a:pt x="306755" y="0"/>
                      <a:pt x="325353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" name="Key Button">
              <a:extLst>
                <a:ext uri="{FF2B5EF4-FFF2-40B4-BE49-F238E27FC236}">
                  <a16:creationId xmlns:a16="http://schemas.microsoft.com/office/drawing/2014/main" id="{470E26A5-CB3E-4040-B006-56AC595D52C7}"/>
                </a:ext>
              </a:extLst>
            </p:cNvPr>
            <p:cNvGrpSpPr/>
            <p:nvPr/>
          </p:nvGrpSpPr>
          <p:grpSpPr>
            <a:xfrm>
              <a:off x="5842439" y="2649298"/>
              <a:ext cx="507122" cy="507122"/>
              <a:chOff x="5893019" y="2923588"/>
              <a:chExt cx="507122" cy="50712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2062223-1E46-4536-809E-3179F2352F13}"/>
                  </a:ext>
                </a:extLst>
              </p:cNvPr>
              <p:cNvSpPr/>
              <p:nvPr/>
            </p:nvSpPr>
            <p:spPr>
              <a:xfrm>
                <a:off x="5893019" y="2923588"/>
                <a:ext cx="507122" cy="507122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PH" dirty="0"/>
              </a:p>
            </p:txBody>
          </p:sp>
          <p:pic>
            <p:nvPicPr>
              <p:cNvPr id="17" name="Key" descr="Chart&#10;&#10;Description automatically generated">
                <a:extLst>
                  <a:ext uri="{FF2B5EF4-FFF2-40B4-BE49-F238E27FC236}">
                    <a16:creationId xmlns:a16="http://schemas.microsoft.com/office/drawing/2014/main" id="{60CE0BF7-F943-4E9E-B959-2608365EC8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6580" y="2997149"/>
                <a:ext cx="360000" cy="36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5526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he Best Video Game Merchants of All Time - The Punished Backlog">
            <a:extLst>
              <a:ext uri="{FF2B5EF4-FFF2-40B4-BE49-F238E27FC236}">
                <a16:creationId xmlns:a16="http://schemas.microsoft.com/office/drawing/2014/main" id="{72030FA5-C5D3-43D1-86E2-FDFF192C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75"/>
            <a:ext cx="12192000" cy="679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andering trader girl : r/Minecraft">
            <a:extLst>
              <a:ext uri="{FF2B5EF4-FFF2-40B4-BE49-F238E27FC236}">
                <a16:creationId xmlns:a16="http://schemas.microsoft.com/office/drawing/2014/main" id="{804FFE8D-9A04-4AC8-8B9B-362905E4A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21" b="97025" l="9500" r="94800">
                        <a14:foregroundMark x1="21200" y1="8150" x2="17700" y2="16429"/>
                        <a14:foregroundMark x1="17700" y1="16429" x2="17400" y2="75809"/>
                        <a14:foregroundMark x1="17400" y1="75809" x2="19500" y2="83959"/>
                        <a14:foregroundMark x1="19500" y1="83959" x2="19700" y2="84217"/>
                        <a14:foregroundMark x1="9500" y1="57956" x2="18000" y2="39327"/>
                        <a14:foregroundMark x1="10300" y1="52523" x2="10600" y2="76197"/>
                        <a14:foregroundMark x1="10600" y1="76197" x2="22100" y2="82147"/>
                        <a14:foregroundMark x1="13700" y1="93532" x2="24400" y2="95343"/>
                        <a14:foregroundMark x1="24400" y1="95343" x2="29800" y2="94308"/>
                        <a14:foregroundMark x1="29800" y1="94308" x2="30100" y2="97025"/>
                        <a14:foregroundMark x1="68900" y1="50323" x2="63200" y2="64424"/>
                        <a14:foregroundMark x1="63200" y1="64424" x2="73200" y2="75420"/>
                        <a14:foregroundMark x1="73200" y1="75420" x2="73700" y2="53040"/>
                        <a14:foregroundMark x1="73700" y1="53040" x2="73300" y2="52393"/>
                        <a14:foregroundMark x1="91300" y1="15006" x2="90600" y2="42044"/>
                        <a14:foregroundMark x1="93300" y1="19017" x2="94800" y2="27684"/>
                        <a14:foregroundMark x1="94800" y1="27684" x2="93900" y2="45019"/>
                        <a14:backgroundMark x1="48900" y1="11643" x2="48900" y2="11643"/>
                        <a14:backgroundMark x1="41400" y1="8926" x2="60100" y2="19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331" y="2712152"/>
            <a:ext cx="5324669" cy="411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men | Valorant Wiki | Fandom">
            <a:extLst>
              <a:ext uri="{FF2B5EF4-FFF2-40B4-BE49-F238E27FC236}">
                <a16:creationId xmlns:a16="http://schemas.microsoft.com/office/drawing/2014/main" id="{73F782BB-0C51-4CEC-A274-85A91B7C7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3062"/>
            <a:ext cx="3615379" cy="554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6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Lexter S. Panti</dc:creator>
  <cp:lastModifiedBy>John Lexter S. Panti</cp:lastModifiedBy>
  <cp:revision>13</cp:revision>
  <dcterms:created xsi:type="dcterms:W3CDTF">2021-10-30T23:40:34Z</dcterms:created>
  <dcterms:modified xsi:type="dcterms:W3CDTF">2021-10-31T01:23:45Z</dcterms:modified>
</cp:coreProperties>
</file>