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717"/>
    <a:srgbClr val="322600"/>
    <a:srgbClr val="200E02"/>
    <a:srgbClr val="231003"/>
    <a:srgbClr val="2E1504"/>
    <a:srgbClr val="423200"/>
    <a:srgbClr val="462006"/>
    <a:srgbClr val="2712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C1C85-114D-40F6-B7C8-E594FEFB4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A3AABC-3ED4-4395-A4C8-A4C36F679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2F5DF-E688-48F1-94A6-2BFE1BEE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44B2-43B4-43BC-A55E-9FCA05FA7D9B}" type="datetimeFigureOut">
              <a:rPr lang="en-PH" smtClean="0"/>
              <a:t>05/11/2021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76FC6-E41A-4ED0-A27B-FF9B1ED26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E62AF-C54A-4DAA-B340-72A4D989D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B9987-2782-46B7-9740-9909AB286C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22140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544D3-312D-4869-AC06-5A90F17FA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F551B8-5397-4BE3-9726-608D73348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13AEB-340D-46B4-A95D-3DDA3CA17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44B2-43B4-43BC-A55E-9FCA05FA7D9B}" type="datetimeFigureOut">
              <a:rPr lang="en-PH" smtClean="0"/>
              <a:t>05/11/2021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5C9E7-B891-4DD9-95BB-2C6DB17C7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E2C00-74C6-47CA-8DE4-666745A39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B9987-2782-46B7-9740-9909AB286C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87848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6B7C68-5A88-41A0-AE63-7864C70C3D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781E0A-523D-4B60-B986-B8A6792DB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B76D2-FC15-42BC-90D4-4CD626E02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44B2-43B4-43BC-A55E-9FCA05FA7D9B}" type="datetimeFigureOut">
              <a:rPr lang="en-PH" smtClean="0"/>
              <a:t>05/11/2021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493A6-3AFE-465F-8258-6D663102F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A5979-E1CD-4187-989C-DA90A4EEA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B9987-2782-46B7-9740-9909AB286C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92203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8E0A5-9C93-4360-8364-BEF3F752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52445-095B-4F4A-BD38-E49B9D638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70F38-71D8-471F-B3AB-1BEB14C20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44B2-43B4-43BC-A55E-9FCA05FA7D9B}" type="datetimeFigureOut">
              <a:rPr lang="en-PH" smtClean="0"/>
              <a:t>05/11/2021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07707-E6BF-4CC8-B690-8E303EF71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FF8EC-B029-4CFE-A7DE-A873DB0FE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B9987-2782-46B7-9740-9909AB286C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41133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2CFD2-82A5-4705-BD78-57DE4D9DE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E9CF7-E0E5-4A44-866A-64AFE431B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88E1B-07A0-488D-AFBA-16BCB5C0A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44B2-43B4-43BC-A55E-9FCA05FA7D9B}" type="datetimeFigureOut">
              <a:rPr lang="en-PH" smtClean="0"/>
              <a:t>05/11/2021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3FDB6-5A58-4BA3-9642-0982AAD5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C410A-0DEF-4717-A2AB-F39996470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B9987-2782-46B7-9740-9909AB286C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67181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1D386-3A61-400B-A2B2-7BADD93B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90BA3-473F-4643-BEAE-E46F186EEE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FC399-2B1D-42EE-B330-3D17BEF4A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5ABCD-2B42-42DC-A11E-B72276C09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44B2-43B4-43BC-A55E-9FCA05FA7D9B}" type="datetimeFigureOut">
              <a:rPr lang="en-PH" smtClean="0"/>
              <a:t>05/11/2021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BC54B-7560-45AC-B62F-D0B91DBFB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989AD-884A-4571-B218-A6A8716CC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B9987-2782-46B7-9740-9909AB286C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87335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25464-B917-408E-9F21-8D2F5E63A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ED172-B3FD-4B86-920D-044E49437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7C05B-D57E-41E0-ABFA-BA9C2D902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4E6186-8962-42B1-A8FF-D4F2284E92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802B24-BAA6-487B-B5E5-6BE66BD049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6285A0-5A63-422B-8AA6-594C42DC1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44B2-43B4-43BC-A55E-9FCA05FA7D9B}" type="datetimeFigureOut">
              <a:rPr lang="en-PH" smtClean="0"/>
              <a:t>05/11/2021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A2935F-DAC7-4F45-8047-C651A754E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5E0D7F-980F-487A-B96D-0BE775D68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B9987-2782-46B7-9740-9909AB286C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09295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0E57-E109-4B08-8A7B-9983C547D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E00F67-0C16-4C14-9B1C-E40180180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44B2-43B4-43BC-A55E-9FCA05FA7D9B}" type="datetimeFigureOut">
              <a:rPr lang="en-PH" smtClean="0"/>
              <a:t>05/11/2021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C5E709-40F0-4614-84F0-C08635AB2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456BC-D767-471F-B1C2-CCE47F010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B9987-2782-46B7-9740-9909AB286C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48144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857695-CEE7-4443-9650-82F565CF2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44B2-43B4-43BC-A55E-9FCA05FA7D9B}" type="datetimeFigureOut">
              <a:rPr lang="en-PH" smtClean="0"/>
              <a:t>05/11/2021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919E85-391F-46AB-A0D0-6A9D9DE65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759CCE-823E-4B43-98D2-12B9514ED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B9987-2782-46B7-9740-9909AB286C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1155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6360-EC62-4FE2-9071-7142C0AC9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71DBC-BCA1-42C5-BEFC-62492546F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58F64-84FA-41E3-8F79-CAAFF9739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D42BE-C76D-4B37-BE36-DA165A864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44B2-43B4-43BC-A55E-9FCA05FA7D9B}" type="datetimeFigureOut">
              <a:rPr lang="en-PH" smtClean="0"/>
              <a:t>05/11/2021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27E84-0DF7-46D7-ABAB-D78BA80A9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550A3-227A-427C-88DA-C7525A78A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B9987-2782-46B7-9740-9909AB286C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7514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FDA6C-267A-4DB3-9EE1-D789D9E7E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DFCD7E-EBCF-495E-8CC1-42DE9413B1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3CC01-3D71-4FC9-AD21-C90536B5C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BAD02-322C-4F27-84D6-814BFB86B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44B2-43B4-43BC-A55E-9FCA05FA7D9B}" type="datetimeFigureOut">
              <a:rPr lang="en-PH" smtClean="0"/>
              <a:t>05/11/2021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42626-06EA-47DC-9DB8-96972F455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27CC0-0330-4823-872A-FE33496B4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B9987-2782-46B7-9740-9909AB286C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22840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1135F4-03E0-41DB-899B-99543AAC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5DAB8-B999-4E1B-87CC-490ADF8FF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2EA50-633D-4761-8781-B9A4DDF87A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244B2-43B4-43BC-A55E-9FCA05FA7D9B}" type="datetimeFigureOut">
              <a:rPr lang="en-PH" smtClean="0"/>
              <a:t>05/11/2021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66445-A7E7-48C7-87E5-10C46916D0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6139E-B2FA-4B1A-A9D2-4591CBC406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B9987-2782-46B7-9740-9909AB286C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9419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09100BBD-11A2-47B3-9142-AD80F48773E3}"/>
              </a:ext>
            </a:extLst>
          </p:cNvPr>
          <p:cNvSpPr/>
          <p:nvPr/>
        </p:nvSpPr>
        <p:spPr>
          <a:xfrm>
            <a:off x="5921432" y="1322637"/>
            <a:ext cx="349135" cy="5286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17E12C-F362-4082-81FA-64CF22382C5C}"/>
              </a:ext>
            </a:extLst>
          </p:cNvPr>
          <p:cNvSpPr/>
          <p:nvPr/>
        </p:nvSpPr>
        <p:spPr>
          <a:xfrm>
            <a:off x="5921432" y="2476500"/>
            <a:ext cx="349135" cy="162167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76873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C26AE43-BC6A-4763-96C0-FDD075FA5883}"/>
              </a:ext>
            </a:extLst>
          </p:cNvPr>
          <p:cNvSpPr/>
          <p:nvPr/>
        </p:nvSpPr>
        <p:spPr>
          <a:xfrm>
            <a:off x="5378335" y="2488882"/>
            <a:ext cx="1379911" cy="41910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53A38A3-7E9C-4393-80C5-7374D3871E35}"/>
              </a:ext>
            </a:extLst>
          </p:cNvPr>
          <p:cNvSpPr/>
          <p:nvPr/>
        </p:nvSpPr>
        <p:spPr>
          <a:xfrm>
            <a:off x="5921431" y="1322637"/>
            <a:ext cx="349136" cy="5286894"/>
          </a:xfrm>
          <a:custGeom>
            <a:avLst/>
            <a:gdLst>
              <a:gd name="connsiteX0" fmla="*/ 174568 w 349136"/>
              <a:gd name="connsiteY0" fmla="*/ 0 h 5286894"/>
              <a:gd name="connsiteX1" fmla="*/ 298006 w 349136"/>
              <a:gd name="connsiteY1" fmla="*/ 774248 h 5286894"/>
              <a:gd name="connsiteX2" fmla="*/ 315359 w 349136"/>
              <a:gd name="connsiteY2" fmla="*/ 1163976 h 5286894"/>
              <a:gd name="connsiteX3" fmla="*/ 332092 w 349136"/>
              <a:gd name="connsiteY3" fmla="*/ 1170907 h 5286894"/>
              <a:gd name="connsiteX4" fmla="*/ 349135 w 349136"/>
              <a:gd name="connsiteY4" fmla="*/ 1212053 h 5286894"/>
              <a:gd name="connsiteX5" fmla="*/ 349135 w 349136"/>
              <a:gd name="connsiteY5" fmla="*/ 2643372 h 5286894"/>
              <a:gd name="connsiteX6" fmla="*/ 349136 w 349136"/>
              <a:gd name="connsiteY6" fmla="*/ 2643447 h 5286894"/>
              <a:gd name="connsiteX7" fmla="*/ 349135 w 349136"/>
              <a:gd name="connsiteY7" fmla="*/ 2643522 h 5286894"/>
              <a:gd name="connsiteX8" fmla="*/ 349135 w 349136"/>
              <a:gd name="connsiteY8" fmla="*/ 2717347 h 5286894"/>
              <a:gd name="connsiteX9" fmla="*/ 348081 w 349136"/>
              <a:gd name="connsiteY9" fmla="*/ 2722567 h 5286894"/>
              <a:gd name="connsiteX10" fmla="*/ 335418 w 349136"/>
              <a:gd name="connsiteY10" fmla="*/ 3672396 h 5286894"/>
              <a:gd name="connsiteX11" fmla="*/ 174568 w 349136"/>
              <a:gd name="connsiteY11" fmla="*/ 5286894 h 5286894"/>
              <a:gd name="connsiteX12" fmla="*/ 13719 w 349136"/>
              <a:gd name="connsiteY12" fmla="*/ 3672396 h 5286894"/>
              <a:gd name="connsiteX13" fmla="*/ 1055 w 349136"/>
              <a:gd name="connsiteY13" fmla="*/ 2722572 h 5286894"/>
              <a:gd name="connsiteX14" fmla="*/ 0 w 349136"/>
              <a:gd name="connsiteY14" fmla="*/ 2717347 h 5286894"/>
              <a:gd name="connsiteX15" fmla="*/ 0 w 349136"/>
              <a:gd name="connsiteY15" fmla="*/ 2643447 h 5286894"/>
              <a:gd name="connsiteX16" fmla="*/ 0 w 349136"/>
              <a:gd name="connsiteY16" fmla="*/ 1212053 h 5286894"/>
              <a:gd name="connsiteX17" fmla="*/ 17044 w 349136"/>
              <a:gd name="connsiteY17" fmla="*/ 1170907 h 5286894"/>
              <a:gd name="connsiteX18" fmla="*/ 33778 w 349136"/>
              <a:gd name="connsiteY18" fmla="*/ 1163975 h 5286894"/>
              <a:gd name="connsiteX19" fmla="*/ 51130 w 349136"/>
              <a:gd name="connsiteY19" fmla="*/ 774248 h 5286894"/>
              <a:gd name="connsiteX20" fmla="*/ 174568 w 349136"/>
              <a:gd name="connsiteY20" fmla="*/ 0 h 5286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49136" h="5286894">
                <a:moveTo>
                  <a:pt x="174568" y="0"/>
                </a:moveTo>
                <a:cubicBezTo>
                  <a:pt x="222774" y="0"/>
                  <a:pt x="266416" y="295878"/>
                  <a:pt x="298006" y="774248"/>
                </a:cubicBezTo>
                <a:lnTo>
                  <a:pt x="315359" y="1163976"/>
                </a:lnTo>
                <a:lnTo>
                  <a:pt x="332092" y="1170907"/>
                </a:lnTo>
                <a:cubicBezTo>
                  <a:pt x="342622" y="1181437"/>
                  <a:pt x="349135" y="1195985"/>
                  <a:pt x="349135" y="1212053"/>
                </a:cubicBezTo>
                <a:lnTo>
                  <a:pt x="349135" y="2643372"/>
                </a:lnTo>
                <a:lnTo>
                  <a:pt x="349136" y="2643447"/>
                </a:lnTo>
                <a:lnTo>
                  <a:pt x="349135" y="2643522"/>
                </a:lnTo>
                <a:lnTo>
                  <a:pt x="349135" y="2717347"/>
                </a:lnTo>
                <a:lnTo>
                  <a:pt x="348081" y="2722567"/>
                </a:lnTo>
                <a:lnTo>
                  <a:pt x="335418" y="3672396"/>
                </a:lnTo>
                <a:cubicBezTo>
                  <a:pt x="308917" y="4621169"/>
                  <a:pt x="246876" y="5286894"/>
                  <a:pt x="174568" y="5286894"/>
                </a:cubicBezTo>
                <a:cubicBezTo>
                  <a:pt x="102260" y="5286894"/>
                  <a:pt x="40220" y="4621169"/>
                  <a:pt x="13719" y="3672396"/>
                </a:cubicBezTo>
                <a:lnTo>
                  <a:pt x="1055" y="2722572"/>
                </a:lnTo>
                <a:lnTo>
                  <a:pt x="0" y="2717347"/>
                </a:lnTo>
                <a:lnTo>
                  <a:pt x="0" y="2643447"/>
                </a:lnTo>
                <a:lnTo>
                  <a:pt x="0" y="1212053"/>
                </a:lnTo>
                <a:cubicBezTo>
                  <a:pt x="0" y="1195985"/>
                  <a:pt x="6514" y="1181437"/>
                  <a:pt x="17044" y="1170907"/>
                </a:cubicBezTo>
                <a:lnTo>
                  <a:pt x="33778" y="1163975"/>
                </a:lnTo>
                <a:lnTo>
                  <a:pt x="51130" y="774248"/>
                </a:lnTo>
                <a:cubicBezTo>
                  <a:pt x="82721" y="295878"/>
                  <a:pt x="126363" y="0"/>
                  <a:pt x="174568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26602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BC87B50-D840-4AC9-A00E-32AE239901DB}"/>
              </a:ext>
            </a:extLst>
          </p:cNvPr>
          <p:cNvSpPr/>
          <p:nvPr/>
        </p:nvSpPr>
        <p:spPr>
          <a:xfrm>
            <a:off x="5921431" y="2488883"/>
            <a:ext cx="349136" cy="4120649"/>
          </a:xfrm>
          <a:custGeom>
            <a:avLst/>
            <a:gdLst>
              <a:gd name="connsiteX0" fmla="*/ 28299 w 349136"/>
              <a:gd name="connsiteY0" fmla="*/ 0 h 4120649"/>
              <a:gd name="connsiteX1" fmla="*/ 320837 w 349136"/>
              <a:gd name="connsiteY1" fmla="*/ 0 h 4120649"/>
              <a:gd name="connsiteX2" fmla="*/ 332092 w 349136"/>
              <a:gd name="connsiteY2" fmla="*/ 4662 h 4120649"/>
              <a:gd name="connsiteX3" fmla="*/ 349135 w 349136"/>
              <a:gd name="connsiteY3" fmla="*/ 45808 h 4120649"/>
              <a:gd name="connsiteX4" fmla="*/ 349135 w 349136"/>
              <a:gd name="connsiteY4" fmla="*/ 1477127 h 4120649"/>
              <a:gd name="connsiteX5" fmla="*/ 349136 w 349136"/>
              <a:gd name="connsiteY5" fmla="*/ 1477202 h 4120649"/>
              <a:gd name="connsiteX6" fmla="*/ 349135 w 349136"/>
              <a:gd name="connsiteY6" fmla="*/ 1477277 h 4120649"/>
              <a:gd name="connsiteX7" fmla="*/ 349135 w 349136"/>
              <a:gd name="connsiteY7" fmla="*/ 1551102 h 4120649"/>
              <a:gd name="connsiteX8" fmla="*/ 348081 w 349136"/>
              <a:gd name="connsiteY8" fmla="*/ 1556322 h 4120649"/>
              <a:gd name="connsiteX9" fmla="*/ 335418 w 349136"/>
              <a:gd name="connsiteY9" fmla="*/ 2506151 h 4120649"/>
              <a:gd name="connsiteX10" fmla="*/ 174568 w 349136"/>
              <a:gd name="connsiteY10" fmla="*/ 4120649 h 4120649"/>
              <a:gd name="connsiteX11" fmla="*/ 13719 w 349136"/>
              <a:gd name="connsiteY11" fmla="*/ 2506151 h 4120649"/>
              <a:gd name="connsiteX12" fmla="*/ 1055 w 349136"/>
              <a:gd name="connsiteY12" fmla="*/ 1556327 h 4120649"/>
              <a:gd name="connsiteX13" fmla="*/ 0 w 349136"/>
              <a:gd name="connsiteY13" fmla="*/ 1551102 h 4120649"/>
              <a:gd name="connsiteX14" fmla="*/ 0 w 349136"/>
              <a:gd name="connsiteY14" fmla="*/ 1477202 h 4120649"/>
              <a:gd name="connsiteX15" fmla="*/ 0 w 349136"/>
              <a:gd name="connsiteY15" fmla="*/ 45808 h 4120649"/>
              <a:gd name="connsiteX16" fmla="*/ 17044 w 349136"/>
              <a:gd name="connsiteY16" fmla="*/ 4662 h 4120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49136" h="4120649">
                <a:moveTo>
                  <a:pt x="28299" y="0"/>
                </a:moveTo>
                <a:lnTo>
                  <a:pt x="320837" y="0"/>
                </a:lnTo>
                <a:lnTo>
                  <a:pt x="332092" y="4662"/>
                </a:lnTo>
                <a:cubicBezTo>
                  <a:pt x="342622" y="15192"/>
                  <a:pt x="349135" y="29740"/>
                  <a:pt x="349135" y="45808"/>
                </a:cubicBezTo>
                <a:lnTo>
                  <a:pt x="349135" y="1477127"/>
                </a:lnTo>
                <a:lnTo>
                  <a:pt x="349136" y="1477202"/>
                </a:lnTo>
                <a:lnTo>
                  <a:pt x="349135" y="1477277"/>
                </a:lnTo>
                <a:lnTo>
                  <a:pt x="349135" y="1551102"/>
                </a:lnTo>
                <a:lnTo>
                  <a:pt x="348081" y="1556322"/>
                </a:lnTo>
                <a:lnTo>
                  <a:pt x="335418" y="2506151"/>
                </a:lnTo>
                <a:cubicBezTo>
                  <a:pt x="308917" y="3454924"/>
                  <a:pt x="246876" y="4120649"/>
                  <a:pt x="174568" y="4120649"/>
                </a:cubicBezTo>
                <a:cubicBezTo>
                  <a:pt x="102260" y="4120649"/>
                  <a:pt x="40220" y="3454924"/>
                  <a:pt x="13719" y="2506151"/>
                </a:cubicBezTo>
                <a:lnTo>
                  <a:pt x="1055" y="1556327"/>
                </a:lnTo>
                <a:lnTo>
                  <a:pt x="0" y="1551102"/>
                </a:lnTo>
                <a:lnTo>
                  <a:pt x="0" y="1477202"/>
                </a:lnTo>
                <a:lnTo>
                  <a:pt x="0" y="45808"/>
                </a:lnTo>
                <a:cubicBezTo>
                  <a:pt x="0" y="29740"/>
                  <a:pt x="6514" y="15192"/>
                  <a:pt x="17044" y="466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54093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3734C24-812F-4CCC-A124-549976265156}"/>
              </a:ext>
            </a:extLst>
          </p:cNvPr>
          <p:cNvSpPr/>
          <p:nvPr/>
        </p:nvSpPr>
        <p:spPr>
          <a:xfrm>
            <a:off x="5559481" y="2145550"/>
            <a:ext cx="108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BC87B50-D840-4AC9-A00E-32AE239901DB}"/>
              </a:ext>
            </a:extLst>
          </p:cNvPr>
          <p:cNvSpPr/>
          <p:nvPr/>
        </p:nvSpPr>
        <p:spPr>
          <a:xfrm>
            <a:off x="5965839" y="2488883"/>
            <a:ext cx="270000" cy="1620000"/>
          </a:xfrm>
          <a:custGeom>
            <a:avLst/>
            <a:gdLst>
              <a:gd name="connsiteX0" fmla="*/ 28299 w 349136"/>
              <a:gd name="connsiteY0" fmla="*/ 0 h 4120649"/>
              <a:gd name="connsiteX1" fmla="*/ 320837 w 349136"/>
              <a:gd name="connsiteY1" fmla="*/ 0 h 4120649"/>
              <a:gd name="connsiteX2" fmla="*/ 332092 w 349136"/>
              <a:gd name="connsiteY2" fmla="*/ 4662 h 4120649"/>
              <a:gd name="connsiteX3" fmla="*/ 349135 w 349136"/>
              <a:gd name="connsiteY3" fmla="*/ 45808 h 4120649"/>
              <a:gd name="connsiteX4" fmla="*/ 349135 w 349136"/>
              <a:gd name="connsiteY4" fmla="*/ 1477127 h 4120649"/>
              <a:gd name="connsiteX5" fmla="*/ 349136 w 349136"/>
              <a:gd name="connsiteY5" fmla="*/ 1477202 h 4120649"/>
              <a:gd name="connsiteX6" fmla="*/ 349135 w 349136"/>
              <a:gd name="connsiteY6" fmla="*/ 1477277 h 4120649"/>
              <a:gd name="connsiteX7" fmla="*/ 349135 w 349136"/>
              <a:gd name="connsiteY7" fmla="*/ 1551102 h 4120649"/>
              <a:gd name="connsiteX8" fmla="*/ 348081 w 349136"/>
              <a:gd name="connsiteY8" fmla="*/ 1556322 h 4120649"/>
              <a:gd name="connsiteX9" fmla="*/ 335418 w 349136"/>
              <a:gd name="connsiteY9" fmla="*/ 2506151 h 4120649"/>
              <a:gd name="connsiteX10" fmla="*/ 174568 w 349136"/>
              <a:gd name="connsiteY10" fmla="*/ 4120649 h 4120649"/>
              <a:gd name="connsiteX11" fmla="*/ 13719 w 349136"/>
              <a:gd name="connsiteY11" fmla="*/ 2506151 h 4120649"/>
              <a:gd name="connsiteX12" fmla="*/ 1055 w 349136"/>
              <a:gd name="connsiteY12" fmla="*/ 1556327 h 4120649"/>
              <a:gd name="connsiteX13" fmla="*/ 0 w 349136"/>
              <a:gd name="connsiteY13" fmla="*/ 1551102 h 4120649"/>
              <a:gd name="connsiteX14" fmla="*/ 0 w 349136"/>
              <a:gd name="connsiteY14" fmla="*/ 1477202 h 4120649"/>
              <a:gd name="connsiteX15" fmla="*/ 0 w 349136"/>
              <a:gd name="connsiteY15" fmla="*/ 45808 h 4120649"/>
              <a:gd name="connsiteX16" fmla="*/ 17044 w 349136"/>
              <a:gd name="connsiteY16" fmla="*/ 4662 h 4120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49136" h="4120649">
                <a:moveTo>
                  <a:pt x="28299" y="0"/>
                </a:moveTo>
                <a:lnTo>
                  <a:pt x="320837" y="0"/>
                </a:lnTo>
                <a:lnTo>
                  <a:pt x="332092" y="4662"/>
                </a:lnTo>
                <a:cubicBezTo>
                  <a:pt x="342622" y="15192"/>
                  <a:pt x="349135" y="29740"/>
                  <a:pt x="349135" y="45808"/>
                </a:cubicBezTo>
                <a:lnTo>
                  <a:pt x="349135" y="1477127"/>
                </a:lnTo>
                <a:lnTo>
                  <a:pt x="349136" y="1477202"/>
                </a:lnTo>
                <a:lnTo>
                  <a:pt x="349135" y="1477277"/>
                </a:lnTo>
                <a:lnTo>
                  <a:pt x="349135" y="1551102"/>
                </a:lnTo>
                <a:lnTo>
                  <a:pt x="348081" y="1556322"/>
                </a:lnTo>
                <a:lnTo>
                  <a:pt x="335418" y="2506151"/>
                </a:lnTo>
                <a:cubicBezTo>
                  <a:pt x="308917" y="3454924"/>
                  <a:pt x="246876" y="4120649"/>
                  <a:pt x="174568" y="4120649"/>
                </a:cubicBezTo>
                <a:cubicBezTo>
                  <a:pt x="102260" y="4120649"/>
                  <a:pt x="40220" y="3454924"/>
                  <a:pt x="13719" y="2506151"/>
                </a:cubicBezTo>
                <a:lnTo>
                  <a:pt x="1055" y="1556327"/>
                </a:lnTo>
                <a:lnTo>
                  <a:pt x="0" y="1551102"/>
                </a:lnTo>
                <a:lnTo>
                  <a:pt x="0" y="1477202"/>
                </a:lnTo>
                <a:lnTo>
                  <a:pt x="0" y="45808"/>
                </a:lnTo>
                <a:cubicBezTo>
                  <a:pt x="0" y="29740"/>
                  <a:pt x="6514" y="15192"/>
                  <a:pt x="17044" y="466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F86DE1F-E964-4D4E-BE49-0692FF3C9A0C}"/>
              </a:ext>
            </a:extLst>
          </p:cNvPr>
          <p:cNvSpPr/>
          <p:nvPr/>
        </p:nvSpPr>
        <p:spPr>
          <a:xfrm>
            <a:off x="5903257" y="1585654"/>
            <a:ext cx="488231" cy="655102"/>
          </a:xfrm>
          <a:custGeom>
            <a:avLst/>
            <a:gdLst>
              <a:gd name="connsiteX0" fmla="*/ 6549 w 494709"/>
              <a:gd name="connsiteY0" fmla="*/ 434018 h 503074"/>
              <a:gd name="connsiteX1" fmla="*/ 4167 w 494709"/>
              <a:gd name="connsiteY1" fmla="*/ 364962 h 503074"/>
              <a:gd name="connsiteX2" fmla="*/ 20836 w 494709"/>
              <a:gd name="connsiteY2" fmla="*/ 288762 h 503074"/>
              <a:gd name="connsiteX3" fmla="*/ 139899 w 494709"/>
              <a:gd name="connsiteY3" fmla="*/ 229230 h 503074"/>
              <a:gd name="connsiteX4" fmla="*/ 318492 w 494709"/>
              <a:gd name="connsiteY4" fmla="*/ 181605 h 503074"/>
              <a:gd name="connsiteX5" fmla="*/ 370880 w 494709"/>
              <a:gd name="connsiteY5" fmla="*/ 129218 h 503074"/>
              <a:gd name="connsiteX6" fmla="*/ 373261 w 494709"/>
              <a:gd name="connsiteY6" fmla="*/ 107787 h 503074"/>
              <a:gd name="connsiteX7" fmla="*/ 363736 w 494709"/>
              <a:gd name="connsiteY7" fmla="*/ 72068 h 503074"/>
              <a:gd name="connsiteX8" fmla="*/ 308967 w 494709"/>
              <a:gd name="connsiteY8" fmla="*/ 22062 h 503074"/>
              <a:gd name="connsiteX9" fmla="*/ 270867 w 494709"/>
              <a:gd name="connsiteY9" fmla="*/ 3012 h 503074"/>
              <a:gd name="connsiteX10" fmla="*/ 301824 w 494709"/>
              <a:gd name="connsiteY10" fmla="*/ 10155 h 503074"/>
              <a:gd name="connsiteX11" fmla="*/ 366117 w 494709"/>
              <a:gd name="connsiteY11" fmla="*/ 22062 h 503074"/>
              <a:gd name="connsiteX12" fmla="*/ 466130 w 494709"/>
              <a:gd name="connsiteY12" fmla="*/ 60162 h 503074"/>
              <a:gd name="connsiteX13" fmla="*/ 485180 w 494709"/>
              <a:gd name="connsiteY13" fmla="*/ 79212 h 503074"/>
              <a:gd name="connsiteX14" fmla="*/ 494705 w 494709"/>
              <a:gd name="connsiteY14" fmla="*/ 105405 h 503074"/>
              <a:gd name="connsiteX15" fmla="*/ 482799 w 494709"/>
              <a:gd name="connsiteY15" fmla="*/ 183987 h 503074"/>
              <a:gd name="connsiteX16" fmla="*/ 463749 w 494709"/>
              <a:gd name="connsiteY16" fmla="*/ 214943 h 503074"/>
              <a:gd name="connsiteX17" fmla="*/ 408980 w 494709"/>
              <a:gd name="connsiteY17" fmla="*/ 262568 h 503074"/>
              <a:gd name="connsiteX18" fmla="*/ 375642 w 494709"/>
              <a:gd name="connsiteY18" fmla="*/ 283999 h 503074"/>
              <a:gd name="connsiteX19" fmla="*/ 344686 w 494709"/>
              <a:gd name="connsiteY19" fmla="*/ 295905 h 503074"/>
              <a:gd name="connsiteX20" fmla="*/ 299442 w 494709"/>
              <a:gd name="connsiteY20" fmla="*/ 338768 h 503074"/>
              <a:gd name="connsiteX21" fmla="*/ 289917 w 494709"/>
              <a:gd name="connsiteY21" fmla="*/ 364962 h 503074"/>
              <a:gd name="connsiteX22" fmla="*/ 292299 w 494709"/>
              <a:gd name="connsiteY22" fmla="*/ 398299 h 503074"/>
              <a:gd name="connsiteX23" fmla="*/ 318492 w 494709"/>
              <a:gd name="connsiteY23" fmla="*/ 450687 h 503074"/>
              <a:gd name="connsiteX24" fmla="*/ 323255 w 494709"/>
              <a:gd name="connsiteY24" fmla="*/ 464974 h 503074"/>
              <a:gd name="connsiteX25" fmla="*/ 320874 w 494709"/>
              <a:gd name="connsiteY25" fmla="*/ 495930 h 503074"/>
              <a:gd name="connsiteX26" fmla="*/ 316111 w 494709"/>
              <a:gd name="connsiteY26" fmla="*/ 503074 h 503074"/>
              <a:gd name="connsiteX0" fmla="*/ 6549 w 494709"/>
              <a:gd name="connsiteY0" fmla="*/ 538730 h 607786"/>
              <a:gd name="connsiteX1" fmla="*/ 4167 w 494709"/>
              <a:gd name="connsiteY1" fmla="*/ 469674 h 607786"/>
              <a:gd name="connsiteX2" fmla="*/ 20836 w 494709"/>
              <a:gd name="connsiteY2" fmla="*/ 393474 h 607786"/>
              <a:gd name="connsiteX3" fmla="*/ 139899 w 494709"/>
              <a:gd name="connsiteY3" fmla="*/ 333942 h 607786"/>
              <a:gd name="connsiteX4" fmla="*/ 318492 w 494709"/>
              <a:gd name="connsiteY4" fmla="*/ 286317 h 607786"/>
              <a:gd name="connsiteX5" fmla="*/ 370880 w 494709"/>
              <a:gd name="connsiteY5" fmla="*/ 233930 h 607786"/>
              <a:gd name="connsiteX6" fmla="*/ 373261 w 494709"/>
              <a:gd name="connsiteY6" fmla="*/ 212499 h 607786"/>
              <a:gd name="connsiteX7" fmla="*/ 363736 w 494709"/>
              <a:gd name="connsiteY7" fmla="*/ 176780 h 607786"/>
              <a:gd name="connsiteX8" fmla="*/ 308967 w 494709"/>
              <a:gd name="connsiteY8" fmla="*/ 126774 h 607786"/>
              <a:gd name="connsiteX9" fmla="*/ 213717 w 494709"/>
              <a:gd name="connsiteY9" fmla="*/ 568 h 607786"/>
              <a:gd name="connsiteX10" fmla="*/ 301824 w 494709"/>
              <a:gd name="connsiteY10" fmla="*/ 114867 h 607786"/>
              <a:gd name="connsiteX11" fmla="*/ 366117 w 494709"/>
              <a:gd name="connsiteY11" fmla="*/ 126774 h 607786"/>
              <a:gd name="connsiteX12" fmla="*/ 466130 w 494709"/>
              <a:gd name="connsiteY12" fmla="*/ 164874 h 607786"/>
              <a:gd name="connsiteX13" fmla="*/ 485180 w 494709"/>
              <a:gd name="connsiteY13" fmla="*/ 183924 h 607786"/>
              <a:gd name="connsiteX14" fmla="*/ 494705 w 494709"/>
              <a:gd name="connsiteY14" fmla="*/ 210117 h 607786"/>
              <a:gd name="connsiteX15" fmla="*/ 482799 w 494709"/>
              <a:gd name="connsiteY15" fmla="*/ 288699 h 607786"/>
              <a:gd name="connsiteX16" fmla="*/ 463749 w 494709"/>
              <a:gd name="connsiteY16" fmla="*/ 319655 h 607786"/>
              <a:gd name="connsiteX17" fmla="*/ 408980 w 494709"/>
              <a:gd name="connsiteY17" fmla="*/ 367280 h 607786"/>
              <a:gd name="connsiteX18" fmla="*/ 375642 w 494709"/>
              <a:gd name="connsiteY18" fmla="*/ 388711 h 607786"/>
              <a:gd name="connsiteX19" fmla="*/ 344686 w 494709"/>
              <a:gd name="connsiteY19" fmla="*/ 400617 h 607786"/>
              <a:gd name="connsiteX20" fmla="*/ 299442 w 494709"/>
              <a:gd name="connsiteY20" fmla="*/ 443480 h 607786"/>
              <a:gd name="connsiteX21" fmla="*/ 289917 w 494709"/>
              <a:gd name="connsiteY21" fmla="*/ 469674 h 607786"/>
              <a:gd name="connsiteX22" fmla="*/ 292299 w 494709"/>
              <a:gd name="connsiteY22" fmla="*/ 503011 h 607786"/>
              <a:gd name="connsiteX23" fmla="*/ 318492 w 494709"/>
              <a:gd name="connsiteY23" fmla="*/ 555399 h 607786"/>
              <a:gd name="connsiteX24" fmla="*/ 323255 w 494709"/>
              <a:gd name="connsiteY24" fmla="*/ 569686 h 607786"/>
              <a:gd name="connsiteX25" fmla="*/ 320874 w 494709"/>
              <a:gd name="connsiteY25" fmla="*/ 600642 h 607786"/>
              <a:gd name="connsiteX26" fmla="*/ 316111 w 494709"/>
              <a:gd name="connsiteY26" fmla="*/ 607786 h 607786"/>
              <a:gd name="connsiteX0" fmla="*/ 6549 w 494709"/>
              <a:gd name="connsiteY0" fmla="*/ 539106 h 608162"/>
              <a:gd name="connsiteX1" fmla="*/ 4167 w 494709"/>
              <a:gd name="connsiteY1" fmla="*/ 470050 h 608162"/>
              <a:gd name="connsiteX2" fmla="*/ 20836 w 494709"/>
              <a:gd name="connsiteY2" fmla="*/ 393850 h 608162"/>
              <a:gd name="connsiteX3" fmla="*/ 139899 w 494709"/>
              <a:gd name="connsiteY3" fmla="*/ 334318 h 608162"/>
              <a:gd name="connsiteX4" fmla="*/ 318492 w 494709"/>
              <a:gd name="connsiteY4" fmla="*/ 286693 h 608162"/>
              <a:gd name="connsiteX5" fmla="*/ 370880 w 494709"/>
              <a:gd name="connsiteY5" fmla="*/ 234306 h 608162"/>
              <a:gd name="connsiteX6" fmla="*/ 373261 w 494709"/>
              <a:gd name="connsiteY6" fmla="*/ 212875 h 608162"/>
              <a:gd name="connsiteX7" fmla="*/ 363736 w 494709"/>
              <a:gd name="connsiteY7" fmla="*/ 177156 h 608162"/>
              <a:gd name="connsiteX8" fmla="*/ 308967 w 494709"/>
              <a:gd name="connsiteY8" fmla="*/ 127150 h 608162"/>
              <a:gd name="connsiteX9" fmla="*/ 213717 w 494709"/>
              <a:gd name="connsiteY9" fmla="*/ 944 h 608162"/>
              <a:gd name="connsiteX10" fmla="*/ 328018 w 494709"/>
              <a:gd name="connsiteY10" fmla="*/ 72380 h 608162"/>
              <a:gd name="connsiteX11" fmla="*/ 366117 w 494709"/>
              <a:gd name="connsiteY11" fmla="*/ 127150 h 608162"/>
              <a:gd name="connsiteX12" fmla="*/ 466130 w 494709"/>
              <a:gd name="connsiteY12" fmla="*/ 165250 h 608162"/>
              <a:gd name="connsiteX13" fmla="*/ 485180 w 494709"/>
              <a:gd name="connsiteY13" fmla="*/ 184300 h 608162"/>
              <a:gd name="connsiteX14" fmla="*/ 494705 w 494709"/>
              <a:gd name="connsiteY14" fmla="*/ 210493 h 608162"/>
              <a:gd name="connsiteX15" fmla="*/ 482799 w 494709"/>
              <a:gd name="connsiteY15" fmla="*/ 289075 h 608162"/>
              <a:gd name="connsiteX16" fmla="*/ 463749 w 494709"/>
              <a:gd name="connsiteY16" fmla="*/ 320031 h 608162"/>
              <a:gd name="connsiteX17" fmla="*/ 408980 w 494709"/>
              <a:gd name="connsiteY17" fmla="*/ 367656 h 608162"/>
              <a:gd name="connsiteX18" fmla="*/ 375642 w 494709"/>
              <a:gd name="connsiteY18" fmla="*/ 389087 h 608162"/>
              <a:gd name="connsiteX19" fmla="*/ 344686 w 494709"/>
              <a:gd name="connsiteY19" fmla="*/ 400993 h 608162"/>
              <a:gd name="connsiteX20" fmla="*/ 299442 w 494709"/>
              <a:gd name="connsiteY20" fmla="*/ 443856 h 608162"/>
              <a:gd name="connsiteX21" fmla="*/ 289917 w 494709"/>
              <a:gd name="connsiteY21" fmla="*/ 470050 h 608162"/>
              <a:gd name="connsiteX22" fmla="*/ 292299 w 494709"/>
              <a:gd name="connsiteY22" fmla="*/ 503387 h 608162"/>
              <a:gd name="connsiteX23" fmla="*/ 318492 w 494709"/>
              <a:gd name="connsiteY23" fmla="*/ 555775 h 608162"/>
              <a:gd name="connsiteX24" fmla="*/ 323255 w 494709"/>
              <a:gd name="connsiteY24" fmla="*/ 570062 h 608162"/>
              <a:gd name="connsiteX25" fmla="*/ 320874 w 494709"/>
              <a:gd name="connsiteY25" fmla="*/ 601018 h 608162"/>
              <a:gd name="connsiteX26" fmla="*/ 316111 w 494709"/>
              <a:gd name="connsiteY26" fmla="*/ 608162 h 608162"/>
              <a:gd name="connsiteX0" fmla="*/ 6549 w 494709"/>
              <a:gd name="connsiteY0" fmla="*/ 538826 h 607882"/>
              <a:gd name="connsiteX1" fmla="*/ 4167 w 494709"/>
              <a:gd name="connsiteY1" fmla="*/ 469770 h 607882"/>
              <a:gd name="connsiteX2" fmla="*/ 20836 w 494709"/>
              <a:gd name="connsiteY2" fmla="*/ 393570 h 607882"/>
              <a:gd name="connsiteX3" fmla="*/ 139899 w 494709"/>
              <a:gd name="connsiteY3" fmla="*/ 334038 h 607882"/>
              <a:gd name="connsiteX4" fmla="*/ 318492 w 494709"/>
              <a:gd name="connsiteY4" fmla="*/ 286413 h 607882"/>
              <a:gd name="connsiteX5" fmla="*/ 370880 w 494709"/>
              <a:gd name="connsiteY5" fmla="*/ 234026 h 607882"/>
              <a:gd name="connsiteX6" fmla="*/ 373261 w 494709"/>
              <a:gd name="connsiteY6" fmla="*/ 212595 h 607882"/>
              <a:gd name="connsiteX7" fmla="*/ 363736 w 494709"/>
              <a:gd name="connsiteY7" fmla="*/ 176876 h 607882"/>
              <a:gd name="connsiteX8" fmla="*/ 308967 w 494709"/>
              <a:gd name="connsiteY8" fmla="*/ 126870 h 607882"/>
              <a:gd name="connsiteX9" fmla="*/ 213717 w 494709"/>
              <a:gd name="connsiteY9" fmla="*/ 664 h 607882"/>
              <a:gd name="connsiteX10" fmla="*/ 328018 w 494709"/>
              <a:gd name="connsiteY10" fmla="*/ 79244 h 607882"/>
              <a:gd name="connsiteX11" fmla="*/ 366117 w 494709"/>
              <a:gd name="connsiteY11" fmla="*/ 126870 h 607882"/>
              <a:gd name="connsiteX12" fmla="*/ 466130 w 494709"/>
              <a:gd name="connsiteY12" fmla="*/ 164970 h 607882"/>
              <a:gd name="connsiteX13" fmla="*/ 485180 w 494709"/>
              <a:gd name="connsiteY13" fmla="*/ 184020 h 607882"/>
              <a:gd name="connsiteX14" fmla="*/ 494705 w 494709"/>
              <a:gd name="connsiteY14" fmla="*/ 210213 h 607882"/>
              <a:gd name="connsiteX15" fmla="*/ 482799 w 494709"/>
              <a:gd name="connsiteY15" fmla="*/ 288795 h 607882"/>
              <a:gd name="connsiteX16" fmla="*/ 463749 w 494709"/>
              <a:gd name="connsiteY16" fmla="*/ 319751 h 607882"/>
              <a:gd name="connsiteX17" fmla="*/ 408980 w 494709"/>
              <a:gd name="connsiteY17" fmla="*/ 367376 h 607882"/>
              <a:gd name="connsiteX18" fmla="*/ 375642 w 494709"/>
              <a:gd name="connsiteY18" fmla="*/ 388807 h 607882"/>
              <a:gd name="connsiteX19" fmla="*/ 344686 w 494709"/>
              <a:gd name="connsiteY19" fmla="*/ 400713 h 607882"/>
              <a:gd name="connsiteX20" fmla="*/ 299442 w 494709"/>
              <a:gd name="connsiteY20" fmla="*/ 443576 h 607882"/>
              <a:gd name="connsiteX21" fmla="*/ 289917 w 494709"/>
              <a:gd name="connsiteY21" fmla="*/ 469770 h 607882"/>
              <a:gd name="connsiteX22" fmla="*/ 292299 w 494709"/>
              <a:gd name="connsiteY22" fmla="*/ 503107 h 607882"/>
              <a:gd name="connsiteX23" fmla="*/ 318492 w 494709"/>
              <a:gd name="connsiteY23" fmla="*/ 555495 h 607882"/>
              <a:gd name="connsiteX24" fmla="*/ 323255 w 494709"/>
              <a:gd name="connsiteY24" fmla="*/ 569782 h 607882"/>
              <a:gd name="connsiteX25" fmla="*/ 320874 w 494709"/>
              <a:gd name="connsiteY25" fmla="*/ 600738 h 607882"/>
              <a:gd name="connsiteX26" fmla="*/ 316111 w 494709"/>
              <a:gd name="connsiteY26" fmla="*/ 607882 h 607882"/>
              <a:gd name="connsiteX0" fmla="*/ 6549 w 494709"/>
              <a:gd name="connsiteY0" fmla="*/ 540772 h 609828"/>
              <a:gd name="connsiteX1" fmla="*/ 4167 w 494709"/>
              <a:gd name="connsiteY1" fmla="*/ 471716 h 609828"/>
              <a:gd name="connsiteX2" fmla="*/ 20836 w 494709"/>
              <a:gd name="connsiteY2" fmla="*/ 395516 h 609828"/>
              <a:gd name="connsiteX3" fmla="*/ 139899 w 494709"/>
              <a:gd name="connsiteY3" fmla="*/ 335984 h 609828"/>
              <a:gd name="connsiteX4" fmla="*/ 318492 w 494709"/>
              <a:gd name="connsiteY4" fmla="*/ 288359 h 609828"/>
              <a:gd name="connsiteX5" fmla="*/ 370880 w 494709"/>
              <a:gd name="connsiteY5" fmla="*/ 235972 h 609828"/>
              <a:gd name="connsiteX6" fmla="*/ 373261 w 494709"/>
              <a:gd name="connsiteY6" fmla="*/ 214541 h 609828"/>
              <a:gd name="connsiteX7" fmla="*/ 363736 w 494709"/>
              <a:gd name="connsiteY7" fmla="*/ 178822 h 609828"/>
              <a:gd name="connsiteX8" fmla="*/ 308967 w 494709"/>
              <a:gd name="connsiteY8" fmla="*/ 128816 h 609828"/>
              <a:gd name="connsiteX9" fmla="*/ 213717 w 494709"/>
              <a:gd name="connsiteY9" fmla="*/ 2610 h 609828"/>
              <a:gd name="connsiteX10" fmla="*/ 328018 w 494709"/>
              <a:gd name="connsiteY10" fmla="*/ 81190 h 609828"/>
              <a:gd name="connsiteX11" fmla="*/ 366117 w 494709"/>
              <a:gd name="connsiteY11" fmla="*/ 128816 h 609828"/>
              <a:gd name="connsiteX12" fmla="*/ 466130 w 494709"/>
              <a:gd name="connsiteY12" fmla="*/ 166916 h 609828"/>
              <a:gd name="connsiteX13" fmla="*/ 485180 w 494709"/>
              <a:gd name="connsiteY13" fmla="*/ 185966 h 609828"/>
              <a:gd name="connsiteX14" fmla="*/ 494705 w 494709"/>
              <a:gd name="connsiteY14" fmla="*/ 212159 h 609828"/>
              <a:gd name="connsiteX15" fmla="*/ 482799 w 494709"/>
              <a:gd name="connsiteY15" fmla="*/ 290741 h 609828"/>
              <a:gd name="connsiteX16" fmla="*/ 463749 w 494709"/>
              <a:gd name="connsiteY16" fmla="*/ 321697 h 609828"/>
              <a:gd name="connsiteX17" fmla="*/ 408980 w 494709"/>
              <a:gd name="connsiteY17" fmla="*/ 369322 h 609828"/>
              <a:gd name="connsiteX18" fmla="*/ 375642 w 494709"/>
              <a:gd name="connsiteY18" fmla="*/ 390753 h 609828"/>
              <a:gd name="connsiteX19" fmla="*/ 344686 w 494709"/>
              <a:gd name="connsiteY19" fmla="*/ 402659 h 609828"/>
              <a:gd name="connsiteX20" fmla="*/ 299442 w 494709"/>
              <a:gd name="connsiteY20" fmla="*/ 445522 h 609828"/>
              <a:gd name="connsiteX21" fmla="*/ 289917 w 494709"/>
              <a:gd name="connsiteY21" fmla="*/ 471716 h 609828"/>
              <a:gd name="connsiteX22" fmla="*/ 292299 w 494709"/>
              <a:gd name="connsiteY22" fmla="*/ 505053 h 609828"/>
              <a:gd name="connsiteX23" fmla="*/ 318492 w 494709"/>
              <a:gd name="connsiteY23" fmla="*/ 557441 h 609828"/>
              <a:gd name="connsiteX24" fmla="*/ 323255 w 494709"/>
              <a:gd name="connsiteY24" fmla="*/ 571728 h 609828"/>
              <a:gd name="connsiteX25" fmla="*/ 320874 w 494709"/>
              <a:gd name="connsiteY25" fmla="*/ 602684 h 609828"/>
              <a:gd name="connsiteX26" fmla="*/ 316111 w 494709"/>
              <a:gd name="connsiteY26" fmla="*/ 609828 h 609828"/>
              <a:gd name="connsiteX0" fmla="*/ 6549 w 494709"/>
              <a:gd name="connsiteY0" fmla="*/ 617088 h 686144"/>
              <a:gd name="connsiteX1" fmla="*/ 4167 w 494709"/>
              <a:gd name="connsiteY1" fmla="*/ 548032 h 686144"/>
              <a:gd name="connsiteX2" fmla="*/ 20836 w 494709"/>
              <a:gd name="connsiteY2" fmla="*/ 471832 h 686144"/>
              <a:gd name="connsiteX3" fmla="*/ 139899 w 494709"/>
              <a:gd name="connsiteY3" fmla="*/ 412300 h 686144"/>
              <a:gd name="connsiteX4" fmla="*/ 318492 w 494709"/>
              <a:gd name="connsiteY4" fmla="*/ 364675 h 686144"/>
              <a:gd name="connsiteX5" fmla="*/ 370880 w 494709"/>
              <a:gd name="connsiteY5" fmla="*/ 312288 h 686144"/>
              <a:gd name="connsiteX6" fmla="*/ 373261 w 494709"/>
              <a:gd name="connsiteY6" fmla="*/ 290857 h 686144"/>
              <a:gd name="connsiteX7" fmla="*/ 363736 w 494709"/>
              <a:gd name="connsiteY7" fmla="*/ 255138 h 686144"/>
              <a:gd name="connsiteX8" fmla="*/ 308967 w 494709"/>
              <a:gd name="connsiteY8" fmla="*/ 205132 h 686144"/>
              <a:gd name="connsiteX9" fmla="*/ 213717 w 494709"/>
              <a:gd name="connsiteY9" fmla="*/ 345 h 686144"/>
              <a:gd name="connsiteX10" fmla="*/ 328018 w 494709"/>
              <a:gd name="connsiteY10" fmla="*/ 157506 h 686144"/>
              <a:gd name="connsiteX11" fmla="*/ 366117 w 494709"/>
              <a:gd name="connsiteY11" fmla="*/ 205132 h 686144"/>
              <a:gd name="connsiteX12" fmla="*/ 466130 w 494709"/>
              <a:gd name="connsiteY12" fmla="*/ 243232 h 686144"/>
              <a:gd name="connsiteX13" fmla="*/ 485180 w 494709"/>
              <a:gd name="connsiteY13" fmla="*/ 262282 h 686144"/>
              <a:gd name="connsiteX14" fmla="*/ 494705 w 494709"/>
              <a:gd name="connsiteY14" fmla="*/ 288475 h 686144"/>
              <a:gd name="connsiteX15" fmla="*/ 482799 w 494709"/>
              <a:gd name="connsiteY15" fmla="*/ 367057 h 686144"/>
              <a:gd name="connsiteX16" fmla="*/ 463749 w 494709"/>
              <a:gd name="connsiteY16" fmla="*/ 398013 h 686144"/>
              <a:gd name="connsiteX17" fmla="*/ 408980 w 494709"/>
              <a:gd name="connsiteY17" fmla="*/ 445638 h 686144"/>
              <a:gd name="connsiteX18" fmla="*/ 375642 w 494709"/>
              <a:gd name="connsiteY18" fmla="*/ 467069 h 686144"/>
              <a:gd name="connsiteX19" fmla="*/ 344686 w 494709"/>
              <a:gd name="connsiteY19" fmla="*/ 478975 h 686144"/>
              <a:gd name="connsiteX20" fmla="*/ 299442 w 494709"/>
              <a:gd name="connsiteY20" fmla="*/ 521838 h 686144"/>
              <a:gd name="connsiteX21" fmla="*/ 289917 w 494709"/>
              <a:gd name="connsiteY21" fmla="*/ 548032 h 686144"/>
              <a:gd name="connsiteX22" fmla="*/ 292299 w 494709"/>
              <a:gd name="connsiteY22" fmla="*/ 581369 h 686144"/>
              <a:gd name="connsiteX23" fmla="*/ 318492 w 494709"/>
              <a:gd name="connsiteY23" fmla="*/ 633757 h 686144"/>
              <a:gd name="connsiteX24" fmla="*/ 323255 w 494709"/>
              <a:gd name="connsiteY24" fmla="*/ 648044 h 686144"/>
              <a:gd name="connsiteX25" fmla="*/ 320874 w 494709"/>
              <a:gd name="connsiteY25" fmla="*/ 679000 h 686144"/>
              <a:gd name="connsiteX26" fmla="*/ 316111 w 494709"/>
              <a:gd name="connsiteY26" fmla="*/ 686144 h 686144"/>
              <a:gd name="connsiteX0" fmla="*/ 6549 w 494709"/>
              <a:gd name="connsiteY0" fmla="*/ 534102 h 603158"/>
              <a:gd name="connsiteX1" fmla="*/ 4167 w 494709"/>
              <a:gd name="connsiteY1" fmla="*/ 465046 h 603158"/>
              <a:gd name="connsiteX2" fmla="*/ 20836 w 494709"/>
              <a:gd name="connsiteY2" fmla="*/ 388846 h 603158"/>
              <a:gd name="connsiteX3" fmla="*/ 139899 w 494709"/>
              <a:gd name="connsiteY3" fmla="*/ 329314 h 603158"/>
              <a:gd name="connsiteX4" fmla="*/ 318492 w 494709"/>
              <a:gd name="connsiteY4" fmla="*/ 281689 h 603158"/>
              <a:gd name="connsiteX5" fmla="*/ 370880 w 494709"/>
              <a:gd name="connsiteY5" fmla="*/ 229302 h 603158"/>
              <a:gd name="connsiteX6" fmla="*/ 373261 w 494709"/>
              <a:gd name="connsiteY6" fmla="*/ 207871 h 603158"/>
              <a:gd name="connsiteX7" fmla="*/ 363736 w 494709"/>
              <a:gd name="connsiteY7" fmla="*/ 172152 h 603158"/>
              <a:gd name="connsiteX8" fmla="*/ 308967 w 494709"/>
              <a:gd name="connsiteY8" fmla="*/ 122146 h 603158"/>
              <a:gd name="connsiteX9" fmla="*/ 156567 w 494709"/>
              <a:gd name="connsiteY9" fmla="*/ 703 h 603158"/>
              <a:gd name="connsiteX10" fmla="*/ 328018 w 494709"/>
              <a:gd name="connsiteY10" fmla="*/ 74520 h 603158"/>
              <a:gd name="connsiteX11" fmla="*/ 366117 w 494709"/>
              <a:gd name="connsiteY11" fmla="*/ 122146 h 603158"/>
              <a:gd name="connsiteX12" fmla="*/ 466130 w 494709"/>
              <a:gd name="connsiteY12" fmla="*/ 160246 h 603158"/>
              <a:gd name="connsiteX13" fmla="*/ 485180 w 494709"/>
              <a:gd name="connsiteY13" fmla="*/ 179296 h 603158"/>
              <a:gd name="connsiteX14" fmla="*/ 494705 w 494709"/>
              <a:gd name="connsiteY14" fmla="*/ 205489 h 603158"/>
              <a:gd name="connsiteX15" fmla="*/ 482799 w 494709"/>
              <a:gd name="connsiteY15" fmla="*/ 284071 h 603158"/>
              <a:gd name="connsiteX16" fmla="*/ 463749 w 494709"/>
              <a:gd name="connsiteY16" fmla="*/ 315027 h 603158"/>
              <a:gd name="connsiteX17" fmla="*/ 408980 w 494709"/>
              <a:gd name="connsiteY17" fmla="*/ 362652 h 603158"/>
              <a:gd name="connsiteX18" fmla="*/ 375642 w 494709"/>
              <a:gd name="connsiteY18" fmla="*/ 384083 h 603158"/>
              <a:gd name="connsiteX19" fmla="*/ 344686 w 494709"/>
              <a:gd name="connsiteY19" fmla="*/ 395989 h 603158"/>
              <a:gd name="connsiteX20" fmla="*/ 299442 w 494709"/>
              <a:gd name="connsiteY20" fmla="*/ 438852 h 603158"/>
              <a:gd name="connsiteX21" fmla="*/ 289917 w 494709"/>
              <a:gd name="connsiteY21" fmla="*/ 465046 h 603158"/>
              <a:gd name="connsiteX22" fmla="*/ 292299 w 494709"/>
              <a:gd name="connsiteY22" fmla="*/ 498383 h 603158"/>
              <a:gd name="connsiteX23" fmla="*/ 318492 w 494709"/>
              <a:gd name="connsiteY23" fmla="*/ 550771 h 603158"/>
              <a:gd name="connsiteX24" fmla="*/ 323255 w 494709"/>
              <a:gd name="connsiteY24" fmla="*/ 565058 h 603158"/>
              <a:gd name="connsiteX25" fmla="*/ 320874 w 494709"/>
              <a:gd name="connsiteY25" fmla="*/ 596014 h 603158"/>
              <a:gd name="connsiteX26" fmla="*/ 316111 w 494709"/>
              <a:gd name="connsiteY26" fmla="*/ 603158 h 603158"/>
              <a:gd name="connsiteX0" fmla="*/ 6549 w 494709"/>
              <a:gd name="connsiteY0" fmla="*/ 535002 h 604058"/>
              <a:gd name="connsiteX1" fmla="*/ 4167 w 494709"/>
              <a:gd name="connsiteY1" fmla="*/ 465946 h 604058"/>
              <a:gd name="connsiteX2" fmla="*/ 20836 w 494709"/>
              <a:gd name="connsiteY2" fmla="*/ 389746 h 604058"/>
              <a:gd name="connsiteX3" fmla="*/ 139899 w 494709"/>
              <a:gd name="connsiteY3" fmla="*/ 330214 h 604058"/>
              <a:gd name="connsiteX4" fmla="*/ 318492 w 494709"/>
              <a:gd name="connsiteY4" fmla="*/ 282589 h 604058"/>
              <a:gd name="connsiteX5" fmla="*/ 370880 w 494709"/>
              <a:gd name="connsiteY5" fmla="*/ 230202 h 604058"/>
              <a:gd name="connsiteX6" fmla="*/ 373261 w 494709"/>
              <a:gd name="connsiteY6" fmla="*/ 208771 h 604058"/>
              <a:gd name="connsiteX7" fmla="*/ 363736 w 494709"/>
              <a:gd name="connsiteY7" fmla="*/ 173052 h 604058"/>
              <a:gd name="connsiteX8" fmla="*/ 223242 w 494709"/>
              <a:gd name="connsiteY8" fmla="*/ 151621 h 604058"/>
              <a:gd name="connsiteX9" fmla="*/ 156567 w 494709"/>
              <a:gd name="connsiteY9" fmla="*/ 1603 h 604058"/>
              <a:gd name="connsiteX10" fmla="*/ 328018 w 494709"/>
              <a:gd name="connsiteY10" fmla="*/ 75420 h 604058"/>
              <a:gd name="connsiteX11" fmla="*/ 366117 w 494709"/>
              <a:gd name="connsiteY11" fmla="*/ 123046 h 604058"/>
              <a:gd name="connsiteX12" fmla="*/ 466130 w 494709"/>
              <a:gd name="connsiteY12" fmla="*/ 161146 h 604058"/>
              <a:gd name="connsiteX13" fmla="*/ 485180 w 494709"/>
              <a:gd name="connsiteY13" fmla="*/ 180196 h 604058"/>
              <a:gd name="connsiteX14" fmla="*/ 494705 w 494709"/>
              <a:gd name="connsiteY14" fmla="*/ 206389 h 604058"/>
              <a:gd name="connsiteX15" fmla="*/ 482799 w 494709"/>
              <a:gd name="connsiteY15" fmla="*/ 284971 h 604058"/>
              <a:gd name="connsiteX16" fmla="*/ 463749 w 494709"/>
              <a:gd name="connsiteY16" fmla="*/ 315927 h 604058"/>
              <a:gd name="connsiteX17" fmla="*/ 408980 w 494709"/>
              <a:gd name="connsiteY17" fmla="*/ 363552 h 604058"/>
              <a:gd name="connsiteX18" fmla="*/ 375642 w 494709"/>
              <a:gd name="connsiteY18" fmla="*/ 384983 h 604058"/>
              <a:gd name="connsiteX19" fmla="*/ 344686 w 494709"/>
              <a:gd name="connsiteY19" fmla="*/ 396889 h 604058"/>
              <a:gd name="connsiteX20" fmla="*/ 299442 w 494709"/>
              <a:gd name="connsiteY20" fmla="*/ 439752 h 604058"/>
              <a:gd name="connsiteX21" fmla="*/ 289917 w 494709"/>
              <a:gd name="connsiteY21" fmla="*/ 465946 h 604058"/>
              <a:gd name="connsiteX22" fmla="*/ 292299 w 494709"/>
              <a:gd name="connsiteY22" fmla="*/ 499283 h 604058"/>
              <a:gd name="connsiteX23" fmla="*/ 318492 w 494709"/>
              <a:gd name="connsiteY23" fmla="*/ 551671 h 604058"/>
              <a:gd name="connsiteX24" fmla="*/ 323255 w 494709"/>
              <a:gd name="connsiteY24" fmla="*/ 565958 h 604058"/>
              <a:gd name="connsiteX25" fmla="*/ 320874 w 494709"/>
              <a:gd name="connsiteY25" fmla="*/ 596914 h 604058"/>
              <a:gd name="connsiteX26" fmla="*/ 316111 w 494709"/>
              <a:gd name="connsiteY26" fmla="*/ 604058 h 604058"/>
              <a:gd name="connsiteX0" fmla="*/ 6549 w 494709"/>
              <a:gd name="connsiteY0" fmla="*/ 533655 h 602711"/>
              <a:gd name="connsiteX1" fmla="*/ 4167 w 494709"/>
              <a:gd name="connsiteY1" fmla="*/ 464599 h 602711"/>
              <a:gd name="connsiteX2" fmla="*/ 20836 w 494709"/>
              <a:gd name="connsiteY2" fmla="*/ 388399 h 602711"/>
              <a:gd name="connsiteX3" fmla="*/ 139899 w 494709"/>
              <a:gd name="connsiteY3" fmla="*/ 328867 h 602711"/>
              <a:gd name="connsiteX4" fmla="*/ 318492 w 494709"/>
              <a:gd name="connsiteY4" fmla="*/ 281242 h 602711"/>
              <a:gd name="connsiteX5" fmla="*/ 370880 w 494709"/>
              <a:gd name="connsiteY5" fmla="*/ 228855 h 602711"/>
              <a:gd name="connsiteX6" fmla="*/ 373261 w 494709"/>
              <a:gd name="connsiteY6" fmla="*/ 207424 h 602711"/>
              <a:gd name="connsiteX7" fmla="*/ 363736 w 494709"/>
              <a:gd name="connsiteY7" fmla="*/ 171705 h 602711"/>
              <a:gd name="connsiteX8" fmla="*/ 223242 w 494709"/>
              <a:gd name="connsiteY8" fmla="*/ 150274 h 602711"/>
              <a:gd name="connsiteX9" fmla="*/ 156567 w 494709"/>
              <a:gd name="connsiteY9" fmla="*/ 256 h 602711"/>
              <a:gd name="connsiteX10" fmla="*/ 270868 w 494709"/>
              <a:gd name="connsiteY10" fmla="*/ 114554 h 602711"/>
              <a:gd name="connsiteX11" fmla="*/ 366117 w 494709"/>
              <a:gd name="connsiteY11" fmla="*/ 121699 h 602711"/>
              <a:gd name="connsiteX12" fmla="*/ 466130 w 494709"/>
              <a:gd name="connsiteY12" fmla="*/ 159799 h 602711"/>
              <a:gd name="connsiteX13" fmla="*/ 485180 w 494709"/>
              <a:gd name="connsiteY13" fmla="*/ 178849 h 602711"/>
              <a:gd name="connsiteX14" fmla="*/ 494705 w 494709"/>
              <a:gd name="connsiteY14" fmla="*/ 205042 h 602711"/>
              <a:gd name="connsiteX15" fmla="*/ 482799 w 494709"/>
              <a:gd name="connsiteY15" fmla="*/ 283624 h 602711"/>
              <a:gd name="connsiteX16" fmla="*/ 463749 w 494709"/>
              <a:gd name="connsiteY16" fmla="*/ 314580 h 602711"/>
              <a:gd name="connsiteX17" fmla="*/ 408980 w 494709"/>
              <a:gd name="connsiteY17" fmla="*/ 362205 h 602711"/>
              <a:gd name="connsiteX18" fmla="*/ 375642 w 494709"/>
              <a:gd name="connsiteY18" fmla="*/ 383636 h 602711"/>
              <a:gd name="connsiteX19" fmla="*/ 344686 w 494709"/>
              <a:gd name="connsiteY19" fmla="*/ 395542 h 602711"/>
              <a:gd name="connsiteX20" fmla="*/ 299442 w 494709"/>
              <a:gd name="connsiteY20" fmla="*/ 438405 h 602711"/>
              <a:gd name="connsiteX21" fmla="*/ 289917 w 494709"/>
              <a:gd name="connsiteY21" fmla="*/ 464599 h 602711"/>
              <a:gd name="connsiteX22" fmla="*/ 292299 w 494709"/>
              <a:gd name="connsiteY22" fmla="*/ 497936 h 602711"/>
              <a:gd name="connsiteX23" fmla="*/ 318492 w 494709"/>
              <a:gd name="connsiteY23" fmla="*/ 550324 h 602711"/>
              <a:gd name="connsiteX24" fmla="*/ 323255 w 494709"/>
              <a:gd name="connsiteY24" fmla="*/ 564611 h 602711"/>
              <a:gd name="connsiteX25" fmla="*/ 320874 w 494709"/>
              <a:gd name="connsiteY25" fmla="*/ 595567 h 602711"/>
              <a:gd name="connsiteX26" fmla="*/ 316111 w 494709"/>
              <a:gd name="connsiteY26" fmla="*/ 602711 h 602711"/>
              <a:gd name="connsiteX0" fmla="*/ 6549 w 494709"/>
              <a:gd name="connsiteY0" fmla="*/ 533655 h 602711"/>
              <a:gd name="connsiteX1" fmla="*/ 4167 w 494709"/>
              <a:gd name="connsiteY1" fmla="*/ 464599 h 602711"/>
              <a:gd name="connsiteX2" fmla="*/ 20836 w 494709"/>
              <a:gd name="connsiteY2" fmla="*/ 388399 h 602711"/>
              <a:gd name="connsiteX3" fmla="*/ 139899 w 494709"/>
              <a:gd name="connsiteY3" fmla="*/ 328867 h 602711"/>
              <a:gd name="connsiteX4" fmla="*/ 318492 w 494709"/>
              <a:gd name="connsiteY4" fmla="*/ 281242 h 602711"/>
              <a:gd name="connsiteX5" fmla="*/ 370880 w 494709"/>
              <a:gd name="connsiteY5" fmla="*/ 228855 h 602711"/>
              <a:gd name="connsiteX6" fmla="*/ 373261 w 494709"/>
              <a:gd name="connsiteY6" fmla="*/ 207424 h 602711"/>
              <a:gd name="connsiteX7" fmla="*/ 325636 w 494709"/>
              <a:gd name="connsiteY7" fmla="*/ 197899 h 602711"/>
              <a:gd name="connsiteX8" fmla="*/ 223242 w 494709"/>
              <a:gd name="connsiteY8" fmla="*/ 150274 h 602711"/>
              <a:gd name="connsiteX9" fmla="*/ 156567 w 494709"/>
              <a:gd name="connsiteY9" fmla="*/ 256 h 602711"/>
              <a:gd name="connsiteX10" fmla="*/ 270868 w 494709"/>
              <a:gd name="connsiteY10" fmla="*/ 114554 h 602711"/>
              <a:gd name="connsiteX11" fmla="*/ 366117 w 494709"/>
              <a:gd name="connsiteY11" fmla="*/ 121699 h 602711"/>
              <a:gd name="connsiteX12" fmla="*/ 466130 w 494709"/>
              <a:gd name="connsiteY12" fmla="*/ 159799 h 602711"/>
              <a:gd name="connsiteX13" fmla="*/ 485180 w 494709"/>
              <a:gd name="connsiteY13" fmla="*/ 178849 h 602711"/>
              <a:gd name="connsiteX14" fmla="*/ 494705 w 494709"/>
              <a:gd name="connsiteY14" fmla="*/ 205042 h 602711"/>
              <a:gd name="connsiteX15" fmla="*/ 482799 w 494709"/>
              <a:gd name="connsiteY15" fmla="*/ 283624 h 602711"/>
              <a:gd name="connsiteX16" fmla="*/ 463749 w 494709"/>
              <a:gd name="connsiteY16" fmla="*/ 314580 h 602711"/>
              <a:gd name="connsiteX17" fmla="*/ 408980 w 494709"/>
              <a:gd name="connsiteY17" fmla="*/ 362205 h 602711"/>
              <a:gd name="connsiteX18" fmla="*/ 375642 w 494709"/>
              <a:gd name="connsiteY18" fmla="*/ 383636 h 602711"/>
              <a:gd name="connsiteX19" fmla="*/ 344686 w 494709"/>
              <a:gd name="connsiteY19" fmla="*/ 395542 h 602711"/>
              <a:gd name="connsiteX20" fmla="*/ 299442 w 494709"/>
              <a:gd name="connsiteY20" fmla="*/ 438405 h 602711"/>
              <a:gd name="connsiteX21" fmla="*/ 289917 w 494709"/>
              <a:gd name="connsiteY21" fmla="*/ 464599 h 602711"/>
              <a:gd name="connsiteX22" fmla="*/ 292299 w 494709"/>
              <a:gd name="connsiteY22" fmla="*/ 497936 h 602711"/>
              <a:gd name="connsiteX23" fmla="*/ 318492 w 494709"/>
              <a:gd name="connsiteY23" fmla="*/ 550324 h 602711"/>
              <a:gd name="connsiteX24" fmla="*/ 323255 w 494709"/>
              <a:gd name="connsiteY24" fmla="*/ 564611 h 602711"/>
              <a:gd name="connsiteX25" fmla="*/ 320874 w 494709"/>
              <a:gd name="connsiteY25" fmla="*/ 595567 h 602711"/>
              <a:gd name="connsiteX26" fmla="*/ 316111 w 494709"/>
              <a:gd name="connsiteY26" fmla="*/ 602711 h 602711"/>
              <a:gd name="connsiteX0" fmla="*/ 6549 w 494709"/>
              <a:gd name="connsiteY0" fmla="*/ 533655 h 602711"/>
              <a:gd name="connsiteX1" fmla="*/ 4167 w 494709"/>
              <a:gd name="connsiteY1" fmla="*/ 464599 h 602711"/>
              <a:gd name="connsiteX2" fmla="*/ 20836 w 494709"/>
              <a:gd name="connsiteY2" fmla="*/ 388399 h 602711"/>
              <a:gd name="connsiteX3" fmla="*/ 139899 w 494709"/>
              <a:gd name="connsiteY3" fmla="*/ 328867 h 602711"/>
              <a:gd name="connsiteX4" fmla="*/ 318492 w 494709"/>
              <a:gd name="connsiteY4" fmla="*/ 281242 h 602711"/>
              <a:gd name="connsiteX5" fmla="*/ 370880 w 494709"/>
              <a:gd name="connsiteY5" fmla="*/ 228855 h 602711"/>
              <a:gd name="connsiteX6" fmla="*/ 349448 w 494709"/>
              <a:gd name="connsiteY6" fmla="*/ 228856 h 602711"/>
              <a:gd name="connsiteX7" fmla="*/ 325636 w 494709"/>
              <a:gd name="connsiteY7" fmla="*/ 197899 h 602711"/>
              <a:gd name="connsiteX8" fmla="*/ 223242 w 494709"/>
              <a:gd name="connsiteY8" fmla="*/ 150274 h 602711"/>
              <a:gd name="connsiteX9" fmla="*/ 156567 w 494709"/>
              <a:gd name="connsiteY9" fmla="*/ 256 h 602711"/>
              <a:gd name="connsiteX10" fmla="*/ 270868 w 494709"/>
              <a:gd name="connsiteY10" fmla="*/ 114554 h 602711"/>
              <a:gd name="connsiteX11" fmla="*/ 366117 w 494709"/>
              <a:gd name="connsiteY11" fmla="*/ 121699 h 602711"/>
              <a:gd name="connsiteX12" fmla="*/ 466130 w 494709"/>
              <a:gd name="connsiteY12" fmla="*/ 159799 h 602711"/>
              <a:gd name="connsiteX13" fmla="*/ 485180 w 494709"/>
              <a:gd name="connsiteY13" fmla="*/ 178849 h 602711"/>
              <a:gd name="connsiteX14" fmla="*/ 494705 w 494709"/>
              <a:gd name="connsiteY14" fmla="*/ 205042 h 602711"/>
              <a:gd name="connsiteX15" fmla="*/ 482799 w 494709"/>
              <a:gd name="connsiteY15" fmla="*/ 283624 h 602711"/>
              <a:gd name="connsiteX16" fmla="*/ 463749 w 494709"/>
              <a:gd name="connsiteY16" fmla="*/ 314580 h 602711"/>
              <a:gd name="connsiteX17" fmla="*/ 408980 w 494709"/>
              <a:gd name="connsiteY17" fmla="*/ 362205 h 602711"/>
              <a:gd name="connsiteX18" fmla="*/ 375642 w 494709"/>
              <a:gd name="connsiteY18" fmla="*/ 383636 h 602711"/>
              <a:gd name="connsiteX19" fmla="*/ 344686 w 494709"/>
              <a:gd name="connsiteY19" fmla="*/ 395542 h 602711"/>
              <a:gd name="connsiteX20" fmla="*/ 299442 w 494709"/>
              <a:gd name="connsiteY20" fmla="*/ 438405 h 602711"/>
              <a:gd name="connsiteX21" fmla="*/ 289917 w 494709"/>
              <a:gd name="connsiteY21" fmla="*/ 464599 h 602711"/>
              <a:gd name="connsiteX22" fmla="*/ 292299 w 494709"/>
              <a:gd name="connsiteY22" fmla="*/ 497936 h 602711"/>
              <a:gd name="connsiteX23" fmla="*/ 318492 w 494709"/>
              <a:gd name="connsiteY23" fmla="*/ 550324 h 602711"/>
              <a:gd name="connsiteX24" fmla="*/ 323255 w 494709"/>
              <a:gd name="connsiteY24" fmla="*/ 564611 h 602711"/>
              <a:gd name="connsiteX25" fmla="*/ 320874 w 494709"/>
              <a:gd name="connsiteY25" fmla="*/ 595567 h 602711"/>
              <a:gd name="connsiteX26" fmla="*/ 316111 w 494709"/>
              <a:gd name="connsiteY26" fmla="*/ 602711 h 602711"/>
              <a:gd name="connsiteX0" fmla="*/ 6549 w 494709"/>
              <a:gd name="connsiteY0" fmla="*/ 533655 h 602711"/>
              <a:gd name="connsiteX1" fmla="*/ 4167 w 494709"/>
              <a:gd name="connsiteY1" fmla="*/ 464599 h 602711"/>
              <a:gd name="connsiteX2" fmla="*/ 20836 w 494709"/>
              <a:gd name="connsiteY2" fmla="*/ 388399 h 602711"/>
              <a:gd name="connsiteX3" fmla="*/ 139899 w 494709"/>
              <a:gd name="connsiteY3" fmla="*/ 328867 h 602711"/>
              <a:gd name="connsiteX4" fmla="*/ 318492 w 494709"/>
              <a:gd name="connsiteY4" fmla="*/ 281242 h 602711"/>
              <a:gd name="connsiteX5" fmla="*/ 318492 w 494709"/>
              <a:gd name="connsiteY5" fmla="*/ 252667 h 602711"/>
              <a:gd name="connsiteX6" fmla="*/ 349448 w 494709"/>
              <a:gd name="connsiteY6" fmla="*/ 228856 h 602711"/>
              <a:gd name="connsiteX7" fmla="*/ 325636 w 494709"/>
              <a:gd name="connsiteY7" fmla="*/ 197899 h 602711"/>
              <a:gd name="connsiteX8" fmla="*/ 223242 w 494709"/>
              <a:gd name="connsiteY8" fmla="*/ 150274 h 602711"/>
              <a:gd name="connsiteX9" fmla="*/ 156567 w 494709"/>
              <a:gd name="connsiteY9" fmla="*/ 256 h 602711"/>
              <a:gd name="connsiteX10" fmla="*/ 270868 w 494709"/>
              <a:gd name="connsiteY10" fmla="*/ 114554 h 602711"/>
              <a:gd name="connsiteX11" fmla="*/ 366117 w 494709"/>
              <a:gd name="connsiteY11" fmla="*/ 121699 h 602711"/>
              <a:gd name="connsiteX12" fmla="*/ 466130 w 494709"/>
              <a:gd name="connsiteY12" fmla="*/ 159799 h 602711"/>
              <a:gd name="connsiteX13" fmla="*/ 485180 w 494709"/>
              <a:gd name="connsiteY13" fmla="*/ 178849 h 602711"/>
              <a:gd name="connsiteX14" fmla="*/ 494705 w 494709"/>
              <a:gd name="connsiteY14" fmla="*/ 205042 h 602711"/>
              <a:gd name="connsiteX15" fmla="*/ 482799 w 494709"/>
              <a:gd name="connsiteY15" fmla="*/ 283624 h 602711"/>
              <a:gd name="connsiteX16" fmla="*/ 463749 w 494709"/>
              <a:gd name="connsiteY16" fmla="*/ 314580 h 602711"/>
              <a:gd name="connsiteX17" fmla="*/ 408980 w 494709"/>
              <a:gd name="connsiteY17" fmla="*/ 362205 h 602711"/>
              <a:gd name="connsiteX18" fmla="*/ 375642 w 494709"/>
              <a:gd name="connsiteY18" fmla="*/ 383636 h 602711"/>
              <a:gd name="connsiteX19" fmla="*/ 344686 w 494709"/>
              <a:gd name="connsiteY19" fmla="*/ 395542 h 602711"/>
              <a:gd name="connsiteX20" fmla="*/ 299442 w 494709"/>
              <a:gd name="connsiteY20" fmla="*/ 438405 h 602711"/>
              <a:gd name="connsiteX21" fmla="*/ 289917 w 494709"/>
              <a:gd name="connsiteY21" fmla="*/ 464599 h 602711"/>
              <a:gd name="connsiteX22" fmla="*/ 292299 w 494709"/>
              <a:gd name="connsiteY22" fmla="*/ 497936 h 602711"/>
              <a:gd name="connsiteX23" fmla="*/ 318492 w 494709"/>
              <a:gd name="connsiteY23" fmla="*/ 550324 h 602711"/>
              <a:gd name="connsiteX24" fmla="*/ 323255 w 494709"/>
              <a:gd name="connsiteY24" fmla="*/ 564611 h 602711"/>
              <a:gd name="connsiteX25" fmla="*/ 320874 w 494709"/>
              <a:gd name="connsiteY25" fmla="*/ 595567 h 602711"/>
              <a:gd name="connsiteX26" fmla="*/ 316111 w 494709"/>
              <a:gd name="connsiteY26" fmla="*/ 602711 h 602711"/>
              <a:gd name="connsiteX0" fmla="*/ 6549 w 494709"/>
              <a:gd name="connsiteY0" fmla="*/ 533655 h 602711"/>
              <a:gd name="connsiteX1" fmla="*/ 4167 w 494709"/>
              <a:gd name="connsiteY1" fmla="*/ 464599 h 602711"/>
              <a:gd name="connsiteX2" fmla="*/ 20836 w 494709"/>
              <a:gd name="connsiteY2" fmla="*/ 388399 h 602711"/>
              <a:gd name="connsiteX3" fmla="*/ 139899 w 494709"/>
              <a:gd name="connsiteY3" fmla="*/ 328867 h 602711"/>
              <a:gd name="connsiteX4" fmla="*/ 318492 w 494709"/>
              <a:gd name="connsiteY4" fmla="*/ 281242 h 602711"/>
              <a:gd name="connsiteX5" fmla="*/ 318492 w 494709"/>
              <a:gd name="connsiteY5" fmla="*/ 252667 h 602711"/>
              <a:gd name="connsiteX6" fmla="*/ 339923 w 494709"/>
              <a:gd name="connsiteY6" fmla="*/ 235999 h 602711"/>
              <a:gd name="connsiteX7" fmla="*/ 325636 w 494709"/>
              <a:gd name="connsiteY7" fmla="*/ 197899 h 602711"/>
              <a:gd name="connsiteX8" fmla="*/ 223242 w 494709"/>
              <a:gd name="connsiteY8" fmla="*/ 150274 h 602711"/>
              <a:gd name="connsiteX9" fmla="*/ 156567 w 494709"/>
              <a:gd name="connsiteY9" fmla="*/ 256 h 602711"/>
              <a:gd name="connsiteX10" fmla="*/ 270868 w 494709"/>
              <a:gd name="connsiteY10" fmla="*/ 114554 h 602711"/>
              <a:gd name="connsiteX11" fmla="*/ 366117 w 494709"/>
              <a:gd name="connsiteY11" fmla="*/ 121699 h 602711"/>
              <a:gd name="connsiteX12" fmla="*/ 466130 w 494709"/>
              <a:gd name="connsiteY12" fmla="*/ 159799 h 602711"/>
              <a:gd name="connsiteX13" fmla="*/ 485180 w 494709"/>
              <a:gd name="connsiteY13" fmla="*/ 178849 h 602711"/>
              <a:gd name="connsiteX14" fmla="*/ 494705 w 494709"/>
              <a:gd name="connsiteY14" fmla="*/ 205042 h 602711"/>
              <a:gd name="connsiteX15" fmla="*/ 482799 w 494709"/>
              <a:gd name="connsiteY15" fmla="*/ 283624 h 602711"/>
              <a:gd name="connsiteX16" fmla="*/ 463749 w 494709"/>
              <a:gd name="connsiteY16" fmla="*/ 314580 h 602711"/>
              <a:gd name="connsiteX17" fmla="*/ 408980 w 494709"/>
              <a:gd name="connsiteY17" fmla="*/ 362205 h 602711"/>
              <a:gd name="connsiteX18" fmla="*/ 375642 w 494709"/>
              <a:gd name="connsiteY18" fmla="*/ 383636 h 602711"/>
              <a:gd name="connsiteX19" fmla="*/ 344686 w 494709"/>
              <a:gd name="connsiteY19" fmla="*/ 395542 h 602711"/>
              <a:gd name="connsiteX20" fmla="*/ 299442 w 494709"/>
              <a:gd name="connsiteY20" fmla="*/ 438405 h 602711"/>
              <a:gd name="connsiteX21" fmla="*/ 289917 w 494709"/>
              <a:gd name="connsiteY21" fmla="*/ 464599 h 602711"/>
              <a:gd name="connsiteX22" fmla="*/ 292299 w 494709"/>
              <a:gd name="connsiteY22" fmla="*/ 497936 h 602711"/>
              <a:gd name="connsiteX23" fmla="*/ 318492 w 494709"/>
              <a:gd name="connsiteY23" fmla="*/ 550324 h 602711"/>
              <a:gd name="connsiteX24" fmla="*/ 323255 w 494709"/>
              <a:gd name="connsiteY24" fmla="*/ 564611 h 602711"/>
              <a:gd name="connsiteX25" fmla="*/ 320874 w 494709"/>
              <a:gd name="connsiteY25" fmla="*/ 595567 h 602711"/>
              <a:gd name="connsiteX26" fmla="*/ 316111 w 494709"/>
              <a:gd name="connsiteY26" fmla="*/ 602711 h 602711"/>
              <a:gd name="connsiteX0" fmla="*/ 6549 w 494709"/>
              <a:gd name="connsiteY0" fmla="*/ 533655 h 602711"/>
              <a:gd name="connsiteX1" fmla="*/ 4167 w 494709"/>
              <a:gd name="connsiteY1" fmla="*/ 464599 h 602711"/>
              <a:gd name="connsiteX2" fmla="*/ 20836 w 494709"/>
              <a:gd name="connsiteY2" fmla="*/ 388399 h 602711"/>
              <a:gd name="connsiteX3" fmla="*/ 139899 w 494709"/>
              <a:gd name="connsiteY3" fmla="*/ 328867 h 602711"/>
              <a:gd name="connsiteX4" fmla="*/ 318492 w 494709"/>
              <a:gd name="connsiteY4" fmla="*/ 281242 h 602711"/>
              <a:gd name="connsiteX5" fmla="*/ 318492 w 494709"/>
              <a:gd name="connsiteY5" fmla="*/ 252667 h 602711"/>
              <a:gd name="connsiteX6" fmla="*/ 339923 w 494709"/>
              <a:gd name="connsiteY6" fmla="*/ 235999 h 602711"/>
              <a:gd name="connsiteX7" fmla="*/ 325636 w 494709"/>
              <a:gd name="connsiteY7" fmla="*/ 197899 h 602711"/>
              <a:gd name="connsiteX8" fmla="*/ 223242 w 494709"/>
              <a:gd name="connsiteY8" fmla="*/ 150274 h 602711"/>
              <a:gd name="connsiteX9" fmla="*/ 156567 w 494709"/>
              <a:gd name="connsiteY9" fmla="*/ 256 h 602711"/>
              <a:gd name="connsiteX10" fmla="*/ 270868 w 494709"/>
              <a:gd name="connsiteY10" fmla="*/ 114554 h 602711"/>
              <a:gd name="connsiteX11" fmla="*/ 366117 w 494709"/>
              <a:gd name="connsiteY11" fmla="*/ 121699 h 602711"/>
              <a:gd name="connsiteX12" fmla="*/ 466130 w 494709"/>
              <a:gd name="connsiteY12" fmla="*/ 159799 h 602711"/>
              <a:gd name="connsiteX13" fmla="*/ 485180 w 494709"/>
              <a:gd name="connsiteY13" fmla="*/ 178849 h 602711"/>
              <a:gd name="connsiteX14" fmla="*/ 494705 w 494709"/>
              <a:gd name="connsiteY14" fmla="*/ 205042 h 602711"/>
              <a:gd name="connsiteX15" fmla="*/ 482799 w 494709"/>
              <a:gd name="connsiteY15" fmla="*/ 283624 h 602711"/>
              <a:gd name="connsiteX16" fmla="*/ 463749 w 494709"/>
              <a:gd name="connsiteY16" fmla="*/ 314580 h 602711"/>
              <a:gd name="connsiteX17" fmla="*/ 408980 w 494709"/>
              <a:gd name="connsiteY17" fmla="*/ 362205 h 602711"/>
              <a:gd name="connsiteX18" fmla="*/ 375642 w 494709"/>
              <a:gd name="connsiteY18" fmla="*/ 383636 h 602711"/>
              <a:gd name="connsiteX19" fmla="*/ 344686 w 494709"/>
              <a:gd name="connsiteY19" fmla="*/ 395542 h 602711"/>
              <a:gd name="connsiteX20" fmla="*/ 299442 w 494709"/>
              <a:gd name="connsiteY20" fmla="*/ 438405 h 602711"/>
              <a:gd name="connsiteX21" fmla="*/ 289917 w 494709"/>
              <a:gd name="connsiteY21" fmla="*/ 464599 h 602711"/>
              <a:gd name="connsiteX22" fmla="*/ 292299 w 494709"/>
              <a:gd name="connsiteY22" fmla="*/ 497936 h 602711"/>
              <a:gd name="connsiteX23" fmla="*/ 318492 w 494709"/>
              <a:gd name="connsiteY23" fmla="*/ 550324 h 602711"/>
              <a:gd name="connsiteX24" fmla="*/ 323255 w 494709"/>
              <a:gd name="connsiteY24" fmla="*/ 564611 h 602711"/>
              <a:gd name="connsiteX25" fmla="*/ 320874 w 494709"/>
              <a:gd name="connsiteY25" fmla="*/ 595567 h 602711"/>
              <a:gd name="connsiteX26" fmla="*/ 316111 w 494709"/>
              <a:gd name="connsiteY26" fmla="*/ 602711 h 602711"/>
              <a:gd name="connsiteX0" fmla="*/ 6549 w 494709"/>
              <a:gd name="connsiteY0" fmla="*/ 533655 h 602711"/>
              <a:gd name="connsiteX1" fmla="*/ 4167 w 494709"/>
              <a:gd name="connsiteY1" fmla="*/ 464599 h 602711"/>
              <a:gd name="connsiteX2" fmla="*/ 20836 w 494709"/>
              <a:gd name="connsiteY2" fmla="*/ 388399 h 602711"/>
              <a:gd name="connsiteX3" fmla="*/ 139899 w 494709"/>
              <a:gd name="connsiteY3" fmla="*/ 328867 h 602711"/>
              <a:gd name="connsiteX4" fmla="*/ 249436 w 494709"/>
              <a:gd name="connsiteY4" fmla="*/ 295530 h 602711"/>
              <a:gd name="connsiteX5" fmla="*/ 318492 w 494709"/>
              <a:gd name="connsiteY5" fmla="*/ 252667 h 602711"/>
              <a:gd name="connsiteX6" fmla="*/ 339923 w 494709"/>
              <a:gd name="connsiteY6" fmla="*/ 235999 h 602711"/>
              <a:gd name="connsiteX7" fmla="*/ 325636 w 494709"/>
              <a:gd name="connsiteY7" fmla="*/ 197899 h 602711"/>
              <a:gd name="connsiteX8" fmla="*/ 223242 w 494709"/>
              <a:gd name="connsiteY8" fmla="*/ 150274 h 602711"/>
              <a:gd name="connsiteX9" fmla="*/ 156567 w 494709"/>
              <a:gd name="connsiteY9" fmla="*/ 256 h 602711"/>
              <a:gd name="connsiteX10" fmla="*/ 270868 w 494709"/>
              <a:gd name="connsiteY10" fmla="*/ 114554 h 602711"/>
              <a:gd name="connsiteX11" fmla="*/ 366117 w 494709"/>
              <a:gd name="connsiteY11" fmla="*/ 121699 h 602711"/>
              <a:gd name="connsiteX12" fmla="*/ 466130 w 494709"/>
              <a:gd name="connsiteY12" fmla="*/ 159799 h 602711"/>
              <a:gd name="connsiteX13" fmla="*/ 485180 w 494709"/>
              <a:gd name="connsiteY13" fmla="*/ 178849 h 602711"/>
              <a:gd name="connsiteX14" fmla="*/ 494705 w 494709"/>
              <a:gd name="connsiteY14" fmla="*/ 205042 h 602711"/>
              <a:gd name="connsiteX15" fmla="*/ 482799 w 494709"/>
              <a:gd name="connsiteY15" fmla="*/ 283624 h 602711"/>
              <a:gd name="connsiteX16" fmla="*/ 463749 w 494709"/>
              <a:gd name="connsiteY16" fmla="*/ 314580 h 602711"/>
              <a:gd name="connsiteX17" fmla="*/ 408980 w 494709"/>
              <a:gd name="connsiteY17" fmla="*/ 362205 h 602711"/>
              <a:gd name="connsiteX18" fmla="*/ 375642 w 494709"/>
              <a:gd name="connsiteY18" fmla="*/ 383636 h 602711"/>
              <a:gd name="connsiteX19" fmla="*/ 344686 w 494709"/>
              <a:gd name="connsiteY19" fmla="*/ 395542 h 602711"/>
              <a:gd name="connsiteX20" fmla="*/ 299442 w 494709"/>
              <a:gd name="connsiteY20" fmla="*/ 438405 h 602711"/>
              <a:gd name="connsiteX21" fmla="*/ 289917 w 494709"/>
              <a:gd name="connsiteY21" fmla="*/ 464599 h 602711"/>
              <a:gd name="connsiteX22" fmla="*/ 292299 w 494709"/>
              <a:gd name="connsiteY22" fmla="*/ 497936 h 602711"/>
              <a:gd name="connsiteX23" fmla="*/ 318492 w 494709"/>
              <a:gd name="connsiteY23" fmla="*/ 550324 h 602711"/>
              <a:gd name="connsiteX24" fmla="*/ 323255 w 494709"/>
              <a:gd name="connsiteY24" fmla="*/ 564611 h 602711"/>
              <a:gd name="connsiteX25" fmla="*/ 320874 w 494709"/>
              <a:gd name="connsiteY25" fmla="*/ 595567 h 602711"/>
              <a:gd name="connsiteX26" fmla="*/ 316111 w 494709"/>
              <a:gd name="connsiteY26" fmla="*/ 602711 h 602711"/>
              <a:gd name="connsiteX0" fmla="*/ 3983 w 492143"/>
              <a:gd name="connsiteY0" fmla="*/ 533655 h 602711"/>
              <a:gd name="connsiteX1" fmla="*/ 1601 w 492143"/>
              <a:gd name="connsiteY1" fmla="*/ 464599 h 602711"/>
              <a:gd name="connsiteX2" fmla="*/ 46845 w 492143"/>
              <a:gd name="connsiteY2" fmla="*/ 414593 h 602711"/>
              <a:gd name="connsiteX3" fmla="*/ 137333 w 492143"/>
              <a:gd name="connsiteY3" fmla="*/ 328867 h 602711"/>
              <a:gd name="connsiteX4" fmla="*/ 246870 w 492143"/>
              <a:gd name="connsiteY4" fmla="*/ 295530 h 602711"/>
              <a:gd name="connsiteX5" fmla="*/ 315926 w 492143"/>
              <a:gd name="connsiteY5" fmla="*/ 252667 h 602711"/>
              <a:gd name="connsiteX6" fmla="*/ 337357 w 492143"/>
              <a:gd name="connsiteY6" fmla="*/ 235999 h 602711"/>
              <a:gd name="connsiteX7" fmla="*/ 323070 w 492143"/>
              <a:gd name="connsiteY7" fmla="*/ 197899 h 602711"/>
              <a:gd name="connsiteX8" fmla="*/ 220676 w 492143"/>
              <a:gd name="connsiteY8" fmla="*/ 150274 h 602711"/>
              <a:gd name="connsiteX9" fmla="*/ 154001 w 492143"/>
              <a:gd name="connsiteY9" fmla="*/ 256 h 602711"/>
              <a:gd name="connsiteX10" fmla="*/ 268302 w 492143"/>
              <a:gd name="connsiteY10" fmla="*/ 114554 h 602711"/>
              <a:gd name="connsiteX11" fmla="*/ 363551 w 492143"/>
              <a:gd name="connsiteY11" fmla="*/ 121699 h 602711"/>
              <a:gd name="connsiteX12" fmla="*/ 463564 w 492143"/>
              <a:gd name="connsiteY12" fmla="*/ 159799 h 602711"/>
              <a:gd name="connsiteX13" fmla="*/ 482614 w 492143"/>
              <a:gd name="connsiteY13" fmla="*/ 178849 h 602711"/>
              <a:gd name="connsiteX14" fmla="*/ 492139 w 492143"/>
              <a:gd name="connsiteY14" fmla="*/ 205042 h 602711"/>
              <a:gd name="connsiteX15" fmla="*/ 480233 w 492143"/>
              <a:gd name="connsiteY15" fmla="*/ 283624 h 602711"/>
              <a:gd name="connsiteX16" fmla="*/ 461183 w 492143"/>
              <a:gd name="connsiteY16" fmla="*/ 314580 h 602711"/>
              <a:gd name="connsiteX17" fmla="*/ 406414 w 492143"/>
              <a:gd name="connsiteY17" fmla="*/ 362205 h 602711"/>
              <a:gd name="connsiteX18" fmla="*/ 373076 w 492143"/>
              <a:gd name="connsiteY18" fmla="*/ 383636 h 602711"/>
              <a:gd name="connsiteX19" fmla="*/ 342120 w 492143"/>
              <a:gd name="connsiteY19" fmla="*/ 395542 h 602711"/>
              <a:gd name="connsiteX20" fmla="*/ 296876 w 492143"/>
              <a:gd name="connsiteY20" fmla="*/ 438405 h 602711"/>
              <a:gd name="connsiteX21" fmla="*/ 287351 w 492143"/>
              <a:gd name="connsiteY21" fmla="*/ 464599 h 602711"/>
              <a:gd name="connsiteX22" fmla="*/ 289733 w 492143"/>
              <a:gd name="connsiteY22" fmla="*/ 497936 h 602711"/>
              <a:gd name="connsiteX23" fmla="*/ 315926 w 492143"/>
              <a:gd name="connsiteY23" fmla="*/ 550324 h 602711"/>
              <a:gd name="connsiteX24" fmla="*/ 320689 w 492143"/>
              <a:gd name="connsiteY24" fmla="*/ 564611 h 602711"/>
              <a:gd name="connsiteX25" fmla="*/ 318308 w 492143"/>
              <a:gd name="connsiteY25" fmla="*/ 595567 h 602711"/>
              <a:gd name="connsiteX26" fmla="*/ 313545 w 492143"/>
              <a:gd name="connsiteY26" fmla="*/ 602711 h 602711"/>
              <a:gd name="connsiteX0" fmla="*/ 0 w 488160"/>
              <a:gd name="connsiteY0" fmla="*/ 533655 h 602711"/>
              <a:gd name="connsiteX1" fmla="*/ 23812 w 488160"/>
              <a:gd name="connsiteY1" fmla="*/ 486030 h 602711"/>
              <a:gd name="connsiteX2" fmla="*/ 42862 w 488160"/>
              <a:gd name="connsiteY2" fmla="*/ 414593 h 602711"/>
              <a:gd name="connsiteX3" fmla="*/ 133350 w 488160"/>
              <a:gd name="connsiteY3" fmla="*/ 328867 h 602711"/>
              <a:gd name="connsiteX4" fmla="*/ 242887 w 488160"/>
              <a:gd name="connsiteY4" fmla="*/ 295530 h 602711"/>
              <a:gd name="connsiteX5" fmla="*/ 311943 w 488160"/>
              <a:gd name="connsiteY5" fmla="*/ 252667 h 602711"/>
              <a:gd name="connsiteX6" fmla="*/ 333374 w 488160"/>
              <a:gd name="connsiteY6" fmla="*/ 235999 h 602711"/>
              <a:gd name="connsiteX7" fmla="*/ 319087 w 488160"/>
              <a:gd name="connsiteY7" fmla="*/ 197899 h 602711"/>
              <a:gd name="connsiteX8" fmla="*/ 216693 w 488160"/>
              <a:gd name="connsiteY8" fmla="*/ 150274 h 602711"/>
              <a:gd name="connsiteX9" fmla="*/ 150018 w 488160"/>
              <a:gd name="connsiteY9" fmla="*/ 256 h 602711"/>
              <a:gd name="connsiteX10" fmla="*/ 264319 w 488160"/>
              <a:gd name="connsiteY10" fmla="*/ 114554 h 602711"/>
              <a:gd name="connsiteX11" fmla="*/ 359568 w 488160"/>
              <a:gd name="connsiteY11" fmla="*/ 121699 h 602711"/>
              <a:gd name="connsiteX12" fmla="*/ 459581 w 488160"/>
              <a:gd name="connsiteY12" fmla="*/ 159799 h 602711"/>
              <a:gd name="connsiteX13" fmla="*/ 478631 w 488160"/>
              <a:gd name="connsiteY13" fmla="*/ 178849 h 602711"/>
              <a:gd name="connsiteX14" fmla="*/ 488156 w 488160"/>
              <a:gd name="connsiteY14" fmla="*/ 205042 h 602711"/>
              <a:gd name="connsiteX15" fmla="*/ 476250 w 488160"/>
              <a:gd name="connsiteY15" fmla="*/ 283624 h 602711"/>
              <a:gd name="connsiteX16" fmla="*/ 457200 w 488160"/>
              <a:gd name="connsiteY16" fmla="*/ 314580 h 602711"/>
              <a:gd name="connsiteX17" fmla="*/ 402431 w 488160"/>
              <a:gd name="connsiteY17" fmla="*/ 362205 h 602711"/>
              <a:gd name="connsiteX18" fmla="*/ 369093 w 488160"/>
              <a:gd name="connsiteY18" fmla="*/ 383636 h 602711"/>
              <a:gd name="connsiteX19" fmla="*/ 338137 w 488160"/>
              <a:gd name="connsiteY19" fmla="*/ 395542 h 602711"/>
              <a:gd name="connsiteX20" fmla="*/ 292893 w 488160"/>
              <a:gd name="connsiteY20" fmla="*/ 438405 h 602711"/>
              <a:gd name="connsiteX21" fmla="*/ 283368 w 488160"/>
              <a:gd name="connsiteY21" fmla="*/ 464599 h 602711"/>
              <a:gd name="connsiteX22" fmla="*/ 285750 w 488160"/>
              <a:gd name="connsiteY22" fmla="*/ 497936 h 602711"/>
              <a:gd name="connsiteX23" fmla="*/ 311943 w 488160"/>
              <a:gd name="connsiteY23" fmla="*/ 550324 h 602711"/>
              <a:gd name="connsiteX24" fmla="*/ 316706 w 488160"/>
              <a:gd name="connsiteY24" fmla="*/ 564611 h 602711"/>
              <a:gd name="connsiteX25" fmla="*/ 314325 w 488160"/>
              <a:gd name="connsiteY25" fmla="*/ 595567 h 602711"/>
              <a:gd name="connsiteX26" fmla="*/ 309562 w 488160"/>
              <a:gd name="connsiteY26" fmla="*/ 602711 h 602711"/>
              <a:gd name="connsiteX0" fmla="*/ 7290 w 464493"/>
              <a:gd name="connsiteY0" fmla="*/ 588423 h 602711"/>
              <a:gd name="connsiteX1" fmla="*/ 145 w 464493"/>
              <a:gd name="connsiteY1" fmla="*/ 486030 h 602711"/>
              <a:gd name="connsiteX2" fmla="*/ 19195 w 464493"/>
              <a:gd name="connsiteY2" fmla="*/ 414593 h 602711"/>
              <a:gd name="connsiteX3" fmla="*/ 109683 w 464493"/>
              <a:gd name="connsiteY3" fmla="*/ 328867 h 602711"/>
              <a:gd name="connsiteX4" fmla="*/ 219220 w 464493"/>
              <a:gd name="connsiteY4" fmla="*/ 295530 h 602711"/>
              <a:gd name="connsiteX5" fmla="*/ 288276 w 464493"/>
              <a:gd name="connsiteY5" fmla="*/ 252667 h 602711"/>
              <a:gd name="connsiteX6" fmla="*/ 309707 w 464493"/>
              <a:gd name="connsiteY6" fmla="*/ 235999 h 602711"/>
              <a:gd name="connsiteX7" fmla="*/ 295420 w 464493"/>
              <a:gd name="connsiteY7" fmla="*/ 197899 h 602711"/>
              <a:gd name="connsiteX8" fmla="*/ 193026 w 464493"/>
              <a:gd name="connsiteY8" fmla="*/ 150274 h 602711"/>
              <a:gd name="connsiteX9" fmla="*/ 126351 w 464493"/>
              <a:gd name="connsiteY9" fmla="*/ 256 h 602711"/>
              <a:gd name="connsiteX10" fmla="*/ 240652 w 464493"/>
              <a:gd name="connsiteY10" fmla="*/ 114554 h 602711"/>
              <a:gd name="connsiteX11" fmla="*/ 335901 w 464493"/>
              <a:gd name="connsiteY11" fmla="*/ 121699 h 602711"/>
              <a:gd name="connsiteX12" fmla="*/ 435914 w 464493"/>
              <a:gd name="connsiteY12" fmla="*/ 159799 h 602711"/>
              <a:gd name="connsiteX13" fmla="*/ 454964 w 464493"/>
              <a:gd name="connsiteY13" fmla="*/ 178849 h 602711"/>
              <a:gd name="connsiteX14" fmla="*/ 464489 w 464493"/>
              <a:gd name="connsiteY14" fmla="*/ 205042 h 602711"/>
              <a:gd name="connsiteX15" fmla="*/ 452583 w 464493"/>
              <a:gd name="connsiteY15" fmla="*/ 283624 h 602711"/>
              <a:gd name="connsiteX16" fmla="*/ 433533 w 464493"/>
              <a:gd name="connsiteY16" fmla="*/ 314580 h 602711"/>
              <a:gd name="connsiteX17" fmla="*/ 378764 w 464493"/>
              <a:gd name="connsiteY17" fmla="*/ 362205 h 602711"/>
              <a:gd name="connsiteX18" fmla="*/ 345426 w 464493"/>
              <a:gd name="connsiteY18" fmla="*/ 383636 h 602711"/>
              <a:gd name="connsiteX19" fmla="*/ 314470 w 464493"/>
              <a:gd name="connsiteY19" fmla="*/ 395542 h 602711"/>
              <a:gd name="connsiteX20" fmla="*/ 269226 w 464493"/>
              <a:gd name="connsiteY20" fmla="*/ 438405 h 602711"/>
              <a:gd name="connsiteX21" fmla="*/ 259701 w 464493"/>
              <a:gd name="connsiteY21" fmla="*/ 464599 h 602711"/>
              <a:gd name="connsiteX22" fmla="*/ 262083 w 464493"/>
              <a:gd name="connsiteY22" fmla="*/ 497936 h 602711"/>
              <a:gd name="connsiteX23" fmla="*/ 288276 w 464493"/>
              <a:gd name="connsiteY23" fmla="*/ 550324 h 602711"/>
              <a:gd name="connsiteX24" fmla="*/ 293039 w 464493"/>
              <a:gd name="connsiteY24" fmla="*/ 564611 h 602711"/>
              <a:gd name="connsiteX25" fmla="*/ 290658 w 464493"/>
              <a:gd name="connsiteY25" fmla="*/ 595567 h 602711"/>
              <a:gd name="connsiteX26" fmla="*/ 285895 w 464493"/>
              <a:gd name="connsiteY26" fmla="*/ 602711 h 602711"/>
              <a:gd name="connsiteX0" fmla="*/ 7290 w 464493"/>
              <a:gd name="connsiteY0" fmla="*/ 626462 h 640750"/>
              <a:gd name="connsiteX1" fmla="*/ 145 w 464493"/>
              <a:gd name="connsiteY1" fmla="*/ 524069 h 640750"/>
              <a:gd name="connsiteX2" fmla="*/ 19195 w 464493"/>
              <a:gd name="connsiteY2" fmla="*/ 452632 h 640750"/>
              <a:gd name="connsiteX3" fmla="*/ 109683 w 464493"/>
              <a:gd name="connsiteY3" fmla="*/ 366906 h 640750"/>
              <a:gd name="connsiteX4" fmla="*/ 219220 w 464493"/>
              <a:gd name="connsiteY4" fmla="*/ 333569 h 640750"/>
              <a:gd name="connsiteX5" fmla="*/ 288276 w 464493"/>
              <a:gd name="connsiteY5" fmla="*/ 290706 h 640750"/>
              <a:gd name="connsiteX6" fmla="*/ 309707 w 464493"/>
              <a:gd name="connsiteY6" fmla="*/ 274038 h 640750"/>
              <a:gd name="connsiteX7" fmla="*/ 295420 w 464493"/>
              <a:gd name="connsiteY7" fmla="*/ 235938 h 640750"/>
              <a:gd name="connsiteX8" fmla="*/ 193026 w 464493"/>
              <a:gd name="connsiteY8" fmla="*/ 188313 h 640750"/>
              <a:gd name="connsiteX9" fmla="*/ 154926 w 464493"/>
              <a:gd name="connsiteY9" fmla="*/ 195 h 640750"/>
              <a:gd name="connsiteX10" fmla="*/ 240652 w 464493"/>
              <a:gd name="connsiteY10" fmla="*/ 152593 h 640750"/>
              <a:gd name="connsiteX11" fmla="*/ 335901 w 464493"/>
              <a:gd name="connsiteY11" fmla="*/ 159738 h 640750"/>
              <a:gd name="connsiteX12" fmla="*/ 435914 w 464493"/>
              <a:gd name="connsiteY12" fmla="*/ 197838 h 640750"/>
              <a:gd name="connsiteX13" fmla="*/ 454964 w 464493"/>
              <a:gd name="connsiteY13" fmla="*/ 216888 h 640750"/>
              <a:gd name="connsiteX14" fmla="*/ 464489 w 464493"/>
              <a:gd name="connsiteY14" fmla="*/ 243081 h 640750"/>
              <a:gd name="connsiteX15" fmla="*/ 452583 w 464493"/>
              <a:gd name="connsiteY15" fmla="*/ 321663 h 640750"/>
              <a:gd name="connsiteX16" fmla="*/ 433533 w 464493"/>
              <a:gd name="connsiteY16" fmla="*/ 352619 h 640750"/>
              <a:gd name="connsiteX17" fmla="*/ 378764 w 464493"/>
              <a:gd name="connsiteY17" fmla="*/ 400244 h 640750"/>
              <a:gd name="connsiteX18" fmla="*/ 345426 w 464493"/>
              <a:gd name="connsiteY18" fmla="*/ 421675 h 640750"/>
              <a:gd name="connsiteX19" fmla="*/ 314470 w 464493"/>
              <a:gd name="connsiteY19" fmla="*/ 433581 h 640750"/>
              <a:gd name="connsiteX20" fmla="*/ 269226 w 464493"/>
              <a:gd name="connsiteY20" fmla="*/ 476444 h 640750"/>
              <a:gd name="connsiteX21" fmla="*/ 259701 w 464493"/>
              <a:gd name="connsiteY21" fmla="*/ 502638 h 640750"/>
              <a:gd name="connsiteX22" fmla="*/ 262083 w 464493"/>
              <a:gd name="connsiteY22" fmla="*/ 535975 h 640750"/>
              <a:gd name="connsiteX23" fmla="*/ 288276 w 464493"/>
              <a:gd name="connsiteY23" fmla="*/ 588363 h 640750"/>
              <a:gd name="connsiteX24" fmla="*/ 293039 w 464493"/>
              <a:gd name="connsiteY24" fmla="*/ 602650 h 640750"/>
              <a:gd name="connsiteX25" fmla="*/ 290658 w 464493"/>
              <a:gd name="connsiteY25" fmla="*/ 633606 h 640750"/>
              <a:gd name="connsiteX26" fmla="*/ 285895 w 464493"/>
              <a:gd name="connsiteY26" fmla="*/ 640750 h 640750"/>
              <a:gd name="connsiteX0" fmla="*/ 7290 w 464493"/>
              <a:gd name="connsiteY0" fmla="*/ 626296 h 640584"/>
              <a:gd name="connsiteX1" fmla="*/ 145 w 464493"/>
              <a:gd name="connsiteY1" fmla="*/ 523903 h 640584"/>
              <a:gd name="connsiteX2" fmla="*/ 19195 w 464493"/>
              <a:gd name="connsiteY2" fmla="*/ 452466 h 640584"/>
              <a:gd name="connsiteX3" fmla="*/ 109683 w 464493"/>
              <a:gd name="connsiteY3" fmla="*/ 366740 h 640584"/>
              <a:gd name="connsiteX4" fmla="*/ 219220 w 464493"/>
              <a:gd name="connsiteY4" fmla="*/ 333403 h 640584"/>
              <a:gd name="connsiteX5" fmla="*/ 288276 w 464493"/>
              <a:gd name="connsiteY5" fmla="*/ 290540 h 640584"/>
              <a:gd name="connsiteX6" fmla="*/ 309707 w 464493"/>
              <a:gd name="connsiteY6" fmla="*/ 273872 h 640584"/>
              <a:gd name="connsiteX7" fmla="*/ 295420 w 464493"/>
              <a:gd name="connsiteY7" fmla="*/ 235772 h 640584"/>
              <a:gd name="connsiteX8" fmla="*/ 133495 w 464493"/>
              <a:gd name="connsiteY8" fmla="*/ 140522 h 640584"/>
              <a:gd name="connsiteX9" fmla="*/ 154926 w 464493"/>
              <a:gd name="connsiteY9" fmla="*/ 29 h 640584"/>
              <a:gd name="connsiteX10" fmla="*/ 240652 w 464493"/>
              <a:gd name="connsiteY10" fmla="*/ 152427 h 640584"/>
              <a:gd name="connsiteX11" fmla="*/ 335901 w 464493"/>
              <a:gd name="connsiteY11" fmla="*/ 159572 h 640584"/>
              <a:gd name="connsiteX12" fmla="*/ 435914 w 464493"/>
              <a:gd name="connsiteY12" fmla="*/ 197672 h 640584"/>
              <a:gd name="connsiteX13" fmla="*/ 454964 w 464493"/>
              <a:gd name="connsiteY13" fmla="*/ 216722 h 640584"/>
              <a:gd name="connsiteX14" fmla="*/ 464489 w 464493"/>
              <a:gd name="connsiteY14" fmla="*/ 242915 h 640584"/>
              <a:gd name="connsiteX15" fmla="*/ 452583 w 464493"/>
              <a:gd name="connsiteY15" fmla="*/ 321497 h 640584"/>
              <a:gd name="connsiteX16" fmla="*/ 433533 w 464493"/>
              <a:gd name="connsiteY16" fmla="*/ 352453 h 640584"/>
              <a:gd name="connsiteX17" fmla="*/ 378764 w 464493"/>
              <a:gd name="connsiteY17" fmla="*/ 400078 h 640584"/>
              <a:gd name="connsiteX18" fmla="*/ 345426 w 464493"/>
              <a:gd name="connsiteY18" fmla="*/ 421509 h 640584"/>
              <a:gd name="connsiteX19" fmla="*/ 314470 w 464493"/>
              <a:gd name="connsiteY19" fmla="*/ 433415 h 640584"/>
              <a:gd name="connsiteX20" fmla="*/ 269226 w 464493"/>
              <a:gd name="connsiteY20" fmla="*/ 476278 h 640584"/>
              <a:gd name="connsiteX21" fmla="*/ 259701 w 464493"/>
              <a:gd name="connsiteY21" fmla="*/ 502472 h 640584"/>
              <a:gd name="connsiteX22" fmla="*/ 262083 w 464493"/>
              <a:gd name="connsiteY22" fmla="*/ 535809 h 640584"/>
              <a:gd name="connsiteX23" fmla="*/ 288276 w 464493"/>
              <a:gd name="connsiteY23" fmla="*/ 588197 h 640584"/>
              <a:gd name="connsiteX24" fmla="*/ 293039 w 464493"/>
              <a:gd name="connsiteY24" fmla="*/ 602484 h 640584"/>
              <a:gd name="connsiteX25" fmla="*/ 290658 w 464493"/>
              <a:gd name="connsiteY25" fmla="*/ 633440 h 640584"/>
              <a:gd name="connsiteX26" fmla="*/ 285895 w 464493"/>
              <a:gd name="connsiteY26" fmla="*/ 640584 h 640584"/>
              <a:gd name="connsiteX0" fmla="*/ 7290 w 464493"/>
              <a:gd name="connsiteY0" fmla="*/ 626524 h 640812"/>
              <a:gd name="connsiteX1" fmla="*/ 145 w 464493"/>
              <a:gd name="connsiteY1" fmla="*/ 524131 h 640812"/>
              <a:gd name="connsiteX2" fmla="*/ 19195 w 464493"/>
              <a:gd name="connsiteY2" fmla="*/ 452694 h 640812"/>
              <a:gd name="connsiteX3" fmla="*/ 109683 w 464493"/>
              <a:gd name="connsiteY3" fmla="*/ 366968 h 640812"/>
              <a:gd name="connsiteX4" fmla="*/ 219220 w 464493"/>
              <a:gd name="connsiteY4" fmla="*/ 333631 h 640812"/>
              <a:gd name="connsiteX5" fmla="*/ 288276 w 464493"/>
              <a:gd name="connsiteY5" fmla="*/ 290768 h 640812"/>
              <a:gd name="connsiteX6" fmla="*/ 309707 w 464493"/>
              <a:gd name="connsiteY6" fmla="*/ 274100 h 640812"/>
              <a:gd name="connsiteX7" fmla="*/ 295420 w 464493"/>
              <a:gd name="connsiteY7" fmla="*/ 236000 h 640812"/>
              <a:gd name="connsiteX8" fmla="*/ 133495 w 464493"/>
              <a:gd name="connsiteY8" fmla="*/ 140750 h 640812"/>
              <a:gd name="connsiteX9" fmla="*/ 154926 w 464493"/>
              <a:gd name="connsiteY9" fmla="*/ 257 h 640812"/>
              <a:gd name="connsiteX10" fmla="*/ 162071 w 464493"/>
              <a:gd name="connsiteY10" fmla="*/ 107411 h 640812"/>
              <a:gd name="connsiteX11" fmla="*/ 335901 w 464493"/>
              <a:gd name="connsiteY11" fmla="*/ 159800 h 640812"/>
              <a:gd name="connsiteX12" fmla="*/ 435914 w 464493"/>
              <a:gd name="connsiteY12" fmla="*/ 197900 h 640812"/>
              <a:gd name="connsiteX13" fmla="*/ 454964 w 464493"/>
              <a:gd name="connsiteY13" fmla="*/ 216950 h 640812"/>
              <a:gd name="connsiteX14" fmla="*/ 464489 w 464493"/>
              <a:gd name="connsiteY14" fmla="*/ 243143 h 640812"/>
              <a:gd name="connsiteX15" fmla="*/ 452583 w 464493"/>
              <a:gd name="connsiteY15" fmla="*/ 321725 h 640812"/>
              <a:gd name="connsiteX16" fmla="*/ 433533 w 464493"/>
              <a:gd name="connsiteY16" fmla="*/ 352681 h 640812"/>
              <a:gd name="connsiteX17" fmla="*/ 378764 w 464493"/>
              <a:gd name="connsiteY17" fmla="*/ 400306 h 640812"/>
              <a:gd name="connsiteX18" fmla="*/ 345426 w 464493"/>
              <a:gd name="connsiteY18" fmla="*/ 421737 h 640812"/>
              <a:gd name="connsiteX19" fmla="*/ 314470 w 464493"/>
              <a:gd name="connsiteY19" fmla="*/ 433643 h 640812"/>
              <a:gd name="connsiteX20" fmla="*/ 269226 w 464493"/>
              <a:gd name="connsiteY20" fmla="*/ 476506 h 640812"/>
              <a:gd name="connsiteX21" fmla="*/ 259701 w 464493"/>
              <a:gd name="connsiteY21" fmla="*/ 502700 h 640812"/>
              <a:gd name="connsiteX22" fmla="*/ 262083 w 464493"/>
              <a:gd name="connsiteY22" fmla="*/ 536037 h 640812"/>
              <a:gd name="connsiteX23" fmla="*/ 288276 w 464493"/>
              <a:gd name="connsiteY23" fmla="*/ 588425 h 640812"/>
              <a:gd name="connsiteX24" fmla="*/ 293039 w 464493"/>
              <a:gd name="connsiteY24" fmla="*/ 602712 h 640812"/>
              <a:gd name="connsiteX25" fmla="*/ 290658 w 464493"/>
              <a:gd name="connsiteY25" fmla="*/ 633668 h 640812"/>
              <a:gd name="connsiteX26" fmla="*/ 285895 w 464493"/>
              <a:gd name="connsiteY26" fmla="*/ 640812 h 640812"/>
              <a:gd name="connsiteX0" fmla="*/ 7290 w 464493"/>
              <a:gd name="connsiteY0" fmla="*/ 626529 h 640817"/>
              <a:gd name="connsiteX1" fmla="*/ 145 w 464493"/>
              <a:gd name="connsiteY1" fmla="*/ 524136 h 640817"/>
              <a:gd name="connsiteX2" fmla="*/ 19195 w 464493"/>
              <a:gd name="connsiteY2" fmla="*/ 452699 h 640817"/>
              <a:gd name="connsiteX3" fmla="*/ 109683 w 464493"/>
              <a:gd name="connsiteY3" fmla="*/ 366973 h 640817"/>
              <a:gd name="connsiteX4" fmla="*/ 219220 w 464493"/>
              <a:gd name="connsiteY4" fmla="*/ 333636 h 640817"/>
              <a:gd name="connsiteX5" fmla="*/ 288276 w 464493"/>
              <a:gd name="connsiteY5" fmla="*/ 290773 h 640817"/>
              <a:gd name="connsiteX6" fmla="*/ 309707 w 464493"/>
              <a:gd name="connsiteY6" fmla="*/ 274105 h 640817"/>
              <a:gd name="connsiteX7" fmla="*/ 295420 w 464493"/>
              <a:gd name="connsiteY7" fmla="*/ 236005 h 640817"/>
              <a:gd name="connsiteX8" fmla="*/ 133495 w 464493"/>
              <a:gd name="connsiteY8" fmla="*/ 140755 h 640817"/>
              <a:gd name="connsiteX9" fmla="*/ 154926 w 464493"/>
              <a:gd name="connsiteY9" fmla="*/ 262 h 640817"/>
              <a:gd name="connsiteX10" fmla="*/ 162071 w 464493"/>
              <a:gd name="connsiteY10" fmla="*/ 107416 h 640817"/>
              <a:gd name="connsiteX11" fmla="*/ 300182 w 464493"/>
              <a:gd name="connsiteY11" fmla="*/ 171712 h 640817"/>
              <a:gd name="connsiteX12" fmla="*/ 435914 w 464493"/>
              <a:gd name="connsiteY12" fmla="*/ 197905 h 640817"/>
              <a:gd name="connsiteX13" fmla="*/ 454964 w 464493"/>
              <a:gd name="connsiteY13" fmla="*/ 216955 h 640817"/>
              <a:gd name="connsiteX14" fmla="*/ 464489 w 464493"/>
              <a:gd name="connsiteY14" fmla="*/ 243148 h 640817"/>
              <a:gd name="connsiteX15" fmla="*/ 452583 w 464493"/>
              <a:gd name="connsiteY15" fmla="*/ 321730 h 640817"/>
              <a:gd name="connsiteX16" fmla="*/ 433533 w 464493"/>
              <a:gd name="connsiteY16" fmla="*/ 352686 h 640817"/>
              <a:gd name="connsiteX17" fmla="*/ 378764 w 464493"/>
              <a:gd name="connsiteY17" fmla="*/ 400311 h 640817"/>
              <a:gd name="connsiteX18" fmla="*/ 345426 w 464493"/>
              <a:gd name="connsiteY18" fmla="*/ 421742 h 640817"/>
              <a:gd name="connsiteX19" fmla="*/ 314470 w 464493"/>
              <a:gd name="connsiteY19" fmla="*/ 433648 h 640817"/>
              <a:gd name="connsiteX20" fmla="*/ 269226 w 464493"/>
              <a:gd name="connsiteY20" fmla="*/ 476511 h 640817"/>
              <a:gd name="connsiteX21" fmla="*/ 259701 w 464493"/>
              <a:gd name="connsiteY21" fmla="*/ 502705 h 640817"/>
              <a:gd name="connsiteX22" fmla="*/ 262083 w 464493"/>
              <a:gd name="connsiteY22" fmla="*/ 536042 h 640817"/>
              <a:gd name="connsiteX23" fmla="*/ 288276 w 464493"/>
              <a:gd name="connsiteY23" fmla="*/ 588430 h 640817"/>
              <a:gd name="connsiteX24" fmla="*/ 293039 w 464493"/>
              <a:gd name="connsiteY24" fmla="*/ 602717 h 640817"/>
              <a:gd name="connsiteX25" fmla="*/ 290658 w 464493"/>
              <a:gd name="connsiteY25" fmla="*/ 633673 h 640817"/>
              <a:gd name="connsiteX26" fmla="*/ 285895 w 464493"/>
              <a:gd name="connsiteY26" fmla="*/ 640817 h 640817"/>
              <a:gd name="connsiteX0" fmla="*/ 7290 w 464493"/>
              <a:gd name="connsiteY0" fmla="*/ 626529 h 640817"/>
              <a:gd name="connsiteX1" fmla="*/ 145 w 464493"/>
              <a:gd name="connsiteY1" fmla="*/ 524136 h 640817"/>
              <a:gd name="connsiteX2" fmla="*/ 19195 w 464493"/>
              <a:gd name="connsiteY2" fmla="*/ 452699 h 640817"/>
              <a:gd name="connsiteX3" fmla="*/ 109683 w 464493"/>
              <a:gd name="connsiteY3" fmla="*/ 366973 h 640817"/>
              <a:gd name="connsiteX4" fmla="*/ 219220 w 464493"/>
              <a:gd name="connsiteY4" fmla="*/ 333636 h 640817"/>
              <a:gd name="connsiteX5" fmla="*/ 288276 w 464493"/>
              <a:gd name="connsiteY5" fmla="*/ 290773 h 640817"/>
              <a:gd name="connsiteX6" fmla="*/ 309707 w 464493"/>
              <a:gd name="connsiteY6" fmla="*/ 274105 h 640817"/>
              <a:gd name="connsiteX7" fmla="*/ 295420 w 464493"/>
              <a:gd name="connsiteY7" fmla="*/ 236005 h 640817"/>
              <a:gd name="connsiteX8" fmla="*/ 133495 w 464493"/>
              <a:gd name="connsiteY8" fmla="*/ 140755 h 640817"/>
              <a:gd name="connsiteX9" fmla="*/ 154926 w 464493"/>
              <a:gd name="connsiteY9" fmla="*/ 262 h 640817"/>
              <a:gd name="connsiteX10" fmla="*/ 162071 w 464493"/>
              <a:gd name="connsiteY10" fmla="*/ 107416 h 640817"/>
              <a:gd name="connsiteX11" fmla="*/ 300182 w 464493"/>
              <a:gd name="connsiteY11" fmla="*/ 171712 h 640817"/>
              <a:gd name="connsiteX12" fmla="*/ 416864 w 464493"/>
              <a:gd name="connsiteY12" fmla="*/ 224098 h 640817"/>
              <a:gd name="connsiteX13" fmla="*/ 454964 w 464493"/>
              <a:gd name="connsiteY13" fmla="*/ 216955 h 640817"/>
              <a:gd name="connsiteX14" fmla="*/ 464489 w 464493"/>
              <a:gd name="connsiteY14" fmla="*/ 243148 h 640817"/>
              <a:gd name="connsiteX15" fmla="*/ 452583 w 464493"/>
              <a:gd name="connsiteY15" fmla="*/ 321730 h 640817"/>
              <a:gd name="connsiteX16" fmla="*/ 433533 w 464493"/>
              <a:gd name="connsiteY16" fmla="*/ 352686 h 640817"/>
              <a:gd name="connsiteX17" fmla="*/ 378764 w 464493"/>
              <a:gd name="connsiteY17" fmla="*/ 400311 h 640817"/>
              <a:gd name="connsiteX18" fmla="*/ 345426 w 464493"/>
              <a:gd name="connsiteY18" fmla="*/ 421742 h 640817"/>
              <a:gd name="connsiteX19" fmla="*/ 314470 w 464493"/>
              <a:gd name="connsiteY19" fmla="*/ 433648 h 640817"/>
              <a:gd name="connsiteX20" fmla="*/ 269226 w 464493"/>
              <a:gd name="connsiteY20" fmla="*/ 476511 h 640817"/>
              <a:gd name="connsiteX21" fmla="*/ 259701 w 464493"/>
              <a:gd name="connsiteY21" fmla="*/ 502705 h 640817"/>
              <a:gd name="connsiteX22" fmla="*/ 262083 w 464493"/>
              <a:gd name="connsiteY22" fmla="*/ 536042 h 640817"/>
              <a:gd name="connsiteX23" fmla="*/ 288276 w 464493"/>
              <a:gd name="connsiteY23" fmla="*/ 588430 h 640817"/>
              <a:gd name="connsiteX24" fmla="*/ 293039 w 464493"/>
              <a:gd name="connsiteY24" fmla="*/ 602717 h 640817"/>
              <a:gd name="connsiteX25" fmla="*/ 290658 w 464493"/>
              <a:gd name="connsiteY25" fmla="*/ 633673 h 640817"/>
              <a:gd name="connsiteX26" fmla="*/ 285895 w 464493"/>
              <a:gd name="connsiteY26" fmla="*/ 640817 h 640817"/>
              <a:gd name="connsiteX0" fmla="*/ 7290 w 465924"/>
              <a:gd name="connsiteY0" fmla="*/ 626529 h 640817"/>
              <a:gd name="connsiteX1" fmla="*/ 145 w 465924"/>
              <a:gd name="connsiteY1" fmla="*/ 524136 h 640817"/>
              <a:gd name="connsiteX2" fmla="*/ 19195 w 465924"/>
              <a:gd name="connsiteY2" fmla="*/ 452699 h 640817"/>
              <a:gd name="connsiteX3" fmla="*/ 109683 w 465924"/>
              <a:gd name="connsiteY3" fmla="*/ 366973 h 640817"/>
              <a:gd name="connsiteX4" fmla="*/ 219220 w 465924"/>
              <a:gd name="connsiteY4" fmla="*/ 333636 h 640817"/>
              <a:gd name="connsiteX5" fmla="*/ 288276 w 465924"/>
              <a:gd name="connsiteY5" fmla="*/ 290773 h 640817"/>
              <a:gd name="connsiteX6" fmla="*/ 309707 w 465924"/>
              <a:gd name="connsiteY6" fmla="*/ 274105 h 640817"/>
              <a:gd name="connsiteX7" fmla="*/ 295420 w 465924"/>
              <a:gd name="connsiteY7" fmla="*/ 236005 h 640817"/>
              <a:gd name="connsiteX8" fmla="*/ 133495 w 465924"/>
              <a:gd name="connsiteY8" fmla="*/ 140755 h 640817"/>
              <a:gd name="connsiteX9" fmla="*/ 154926 w 465924"/>
              <a:gd name="connsiteY9" fmla="*/ 262 h 640817"/>
              <a:gd name="connsiteX10" fmla="*/ 162071 w 465924"/>
              <a:gd name="connsiteY10" fmla="*/ 107416 h 640817"/>
              <a:gd name="connsiteX11" fmla="*/ 300182 w 465924"/>
              <a:gd name="connsiteY11" fmla="*/ 171712 h 640817"/>
              <a:gd name="connsiteX12" fmla="*/ 416864 w 465924"/>
              <a:gd name="connsiteY12" fmla="*/ 224098 h 640817"/>
              <a:gd name="connsiteX13" fmla="*/ 421627 w 465924"/>
              <a:gd name="connsiteY13" fmla="*/ 288393 h 640817"/>
              <a:gd name="connsiteX14" fmla="*/ 464489 w 465924"/>
              <a:gd name="connsiteY14" fmla="*/ 243148 h 640817"/>
              <a:gd name="connsiteX15" fmla="*/ 452583 w 465924"/>
              <a:gd name="connsiteY15" fmla="*/ 321730 h 640817"/>
              <a:gd name="connsiteX16" fmla="*/ 433533 w 465924"/>
              <a:gd name="connsiteY16" fmla="*/ 352686 h 640817"/>
              <a:gd name="connsiteX17" fmla="*/ 378764 w 465924"/>
              <a:gd name="connsiteY17" fmla="*/ 400311 h 640817"/>
              <a:gd name="connsiteX18" fmla="*/ 345426 w 465924"/>
              <a:gd name="connsiteY18" fmla="*/ 421742 h 640817"/>
              <a:gd name="connsiteX19" fmla="*/ 314470 w 465924"/>
              <a:gd name="connsiteY19" fmla="*/ 433648 h 640817"/>
              <a:gd name="connsiteX20" fmla="*/ 269226 w 465924"/>
              <a:gd name="connsiteY20" fmla="*/ 476511 h 640817"/>
              <a:gd name="connsiteX21" fmla="*/ 259701 w 465924"/>
              <a:gd name="connsiteY21" fmla="*/ 502705 h 640817"/>
              <a:gd name="connsiteX22" fmla="*/ 262083 w 465924"/>
              <a:gd name="connsiteY22" fmla="*/ 536042 h 640817"/>
              <a:gd name="connsiteX23" fmla="*/ 288276 w 465924"/>
              <a:gd name="connsiteY23" fmla="*/ 588430 h 640817"/>
              <a:gd name="connsiteX24" fmla="*/ 293039 w 465924"/>
              <a:gd name="connsiteY24" fmla="*/ 602717 h 640817"/>
              <a:gd name="connsiteX25" fmla="*/ 290658 w 465924"/>
              <a:gd name="connsiteY25" fmla="*/ 633673 h 640817"/>
              <a:gd name="connsiteX26" fmla="*/ 285895 w 465924"/>
              <a:gd name="connsiteY26" fmla="*/ 640817 h 640817"/>
              <a:gd name="connsiteX0" fmla="*/ 7290 w 454029"/>
              <a:gd name="connsiteY0" fmla="*/ 626529 h 640817"/>
              <a:gd name="connsiteX1" fmla="*/ 145 w 454029"/>
              <a:gd name="connsiteY1" fmla="*/ 524136 h 640817"/>
              <a:gd name="connsiteX2" fmla="*/ 19195 w 454029"/>
              <a:gd name="connsiteY2" fmla="*/ 452699 h 640817"/>
              <a:gd name="connsiteX3" fmla="*/ 109683 w 454029"/>
              <a:gd name="connsiteY3" fmla="*/ 366973 h 640817"/>
              <a:gd name="connsiteX4" fmla="*/ 219220 w 454029"/>
              <a:gd name="connsiteY4" fmla="*/ 333636 h 640817"/>
              <a:gd name="connsiteX5" fmla="*/ 288276 w 454029"/>
              <a:gd name="connsiteY5" fmla="*/ 290773 h 640817"/>
              <a:gd name="connsiteX6" fmla="*/ 309707 w 454029"/>
              <a:gd name="connsiteY6" fmla="*/ 274105 h 640817"/>
              <a:gd name="connsiteX7" fmla="*/ 295420 w 454029"/>
              <a:gd name="connsiteY7" fmla="*/ 236005 h 640817"/>
              <a:gd name="connsiteX8" fmla="*/ 133495 w 454029"/>
              <a:gd name="connsiteY8" fmla="*/ 140755 h 640817"/>
              <a:gd name="connsiteX9" fmla="*/ 154926 w 454029"/>
              <a:gd name="connsiteY9" fmla="*/ 262 h 640817"/>
              <a:gd name="connsiteX10" fmla="*/ 162071 w 454029"/>
              <a:gd name="connsiteY10" fmla="*/ 107416 h 640817"/>
              <a:gd name="connsiteX11" fmla="*/ 300182 w 454029"/>
              <a:gd name="connsiteY11" fmla="*/ 171712 h 640817"/>
              <a:gd name="connsiteX12" fmla="*/ 416864 w 454029"/>
              <a:gd name="connsiteY12" fmla="*/ 224098 h 640817"/>
              <a:gd name="connsiteX13" fmla="*/ 421627 w 454029"/>
              <a:gd name="connsiteY13" fmla="*/ 288393 h 640817"/>
              <a:gd name="connsiteX14" fmla="*/ 393052 w 454029"/>
              <a:gd name="connsiteY14" fmla="*/ 355067 h 640817"/>
              <a:gd name="connsiteX15" fmla="*/ 452583 w 454029"/>
              <a:gd name="connsiteY15" fmla="*/ 321730 h 640817"/>
              <a:gd name="connsiteX16" fmla="*/ 433533 w 454029"/>
              <a:gd name="connsiteY16" fmla="*/ 352686 h 640817"/>
              <a:gd name="connsiteX17" fmla="*/ 378764 w 454029"/>
              <a:gd name="connsiteY17" fmla="*/ 400311 h 640817"/>
              <a:gd name="connsiteX18" fmla="*/ 345426 w 454029"/>
              <a:gd name="connsiteY18" fmla="*/ 421742 h 640817"/>
              <a:gd name="connsiteX19" fmla="*/ 314470 w 454029"/>
              <a:gd name="connsiteY19" fmla="*/ 433648 h 640817"/>
              <a:gd name="connsiteX20" fmla="*/ 269226 w 454029"/>
              <a:gd name="connsiteY20" fmla="*/ 476511 h 640817"/>
              <a:gd name="connsiteX21" fmla="*/ 259701 w 454029"/>
              <a:gd name="connsiteY21" fmla="*/ 502705 h 640817"/>
              <a:gd name="connsiteX22" fmla="*/ 262083 w 454029"/>
              <a:gd name="connsiteY22" fmla="*/ 536042 h 640817"/>
              <a:gd name="connsiteX23" fmla="*/ 288276 w 454029"/>
              <a:gd name="connsiteY23" fmla="*/ 588430 h 640817"/>
              <a:gd name="connsiteX24" fmla="*/ 293039 w 454029"/>
              <a:gd name="connsiteY24" fmla="*/ 602717 h 640817"/>
              <a:gd name="connsiteX25" fmla="*/ 290658 w 454029"/>
              <a:gd name="connsiteY25" fmla="*/ 633673 h 640817"/>
              <a:gd name="connsiteX26" fmla="*/ 285895 w 454029"/>
              <a:gd name="connsiteY26" fmla="*/ 640817 h 640817"/>
              <a:gd name="connsiteX0" fmla="*/ 7290 w 454029"/>
              <a:gd name="connsiteY0" fmla="*/ 626529 h 640817"/>
              <a:gd name="connsiteX1" fmla="*/ 145 w 454029"/>
              <a:gd name="connsiteY1" fmla="*/ 524136 h 640817"/>
              <a:gd name="connsiteX2" fmla="*/ 19195 w 454029"/>
              <a:gd name="connsiteY2" fmla="*/ 452699 h 640817"/>
              <a:gd name="connsiteX3" fmla="*/ 109683 w 454029"/>
              <a:gd name="connsiteY3" fmla="*/ 366973 h 640817"/>
              <a:gd name="connsiteX4" fmla="*/ 219220 w 454029"/>
              <a:gd name="connsiteY4" fmla="*/ 333636 h 640817"/>
              <a:gd name="connsiteX5" fmla="*/ 288276 w 454029"/>
              <a:gd name="connsiteY5" fmla="*/ 290773 h 640817"/>
              <a:gd name="connsiteX6" fmla="*/ 295420 w 454029"/>
              <a:gd name="connsiteY6" fmla="*/ 236005 h 640817"/>
              <a:gd name="connsiteX7" fmla="*/ 133495 w 454029"/>
              <a:gd name="connsiteY7" fmla="*/ 140755 h 640817"/>
              <a:gd name="connsiteX8" fmla="*/ 154926 w 454029"/>
              <a:gd name="connsiteY8" fmla="*/ 262 h 640817"/>
              <a:gd name="connsiteX9" fmla="*/ 162071 w 454029"/>
              <a:gd name="connsiteY9" fmla="*/ 107416 h 640817"/>
              <a:gd name="connsiteX10" fmla="*/ 300182 w 454029"/>
              <a:gd name="connsiteY10" fmla="*/ 171712 h 640817"/>
              <a:gd name="connsiteX11" fmla="*/ 416864 w 454029"/>
              <a:gd name="connsiteY11" fmla="*/ 224098 h 640817"/>
              <a:gd name="connsiteX12" fmla="*/ 421627 w 454029"/>
              <a:gd name="connsiteY12" fmla="*/ 288393 h 640817"/>
              <a:gd name="connsiteX13" fmla="*/ 393052 w 454029"/>
              <a:gd name="connsiteY13" fmla="*/ 355067 h 640817"/>
              <a:gd name="connsiteX14" fmla="*/ 452583 w 454029"/>
              <a:gd name="connsiteY14" fmla="*/ 321730 h 640817"/>
              <a:gd name="connsiteX15" fmla="*/ 433533 w 454029"/>
              <a:gd name="connsiteY15" fmla="*/ 352686 h 640817"/>
              <a:gd name="connsiteX16" fmla="*/ 378764 w 454029"/>
              <a:gd name="connsiteY16" fmla="*/ 400311 h 640817"/>
              <a:gd name="connsiteX17" fmla="*/ 345426 w 454029"/>
              <a:gd name="connsiteY17" fmla="*/ 421742 h 640817"/>
              <a:gd name="connsiteX18" fmla="*/ 314470 w 454029"/>
              <a:gd name="connsiteY18" fmla="*/ 433648 h 640817"/>
              <a:gd name="connsiteX19" fmla="*/ 269226 w 454029"/>
              <a:gd name="connsiteY19" fmla="*/ 476511 h 640817"/>
              <a:gd name="connsiteX20" fmla="*/ 259701 w 454029"/>
              <a:gd name="connsiteY20" fmla="*/ 502705 h 640817"/>
              <a:gd name="connsiteX21" fmla="*/ 262083 w 454029"/>
              <a:gd name="connsiteY21" fmla="*/ 536042 h 640817"/>
              <a:gd name="connsiteX22" fmla="*/ 288276 w 454029"/>
              <a:gd name="connsiteY22" fmla="*/ 588430 h 640817"/>
              <a:gd name="connsiteX23" fmla="*/ 293039 w 454029"/>
              <a:gd name="connsiteY23" fmla="*/ 602717 h 640817"/>
              <a:gd name="connsiteX24" fmla="*/ 290658 w 454029"/>
              <a:gd name="connsiteY24" fmla="*/ 633673 h 640817"/>
              <a:gd name="connsiteX25" fmla="*/ 285895 w 454029"/>
              <a:gd name="connsiteY25" fmla="*/ 640817 h 640817"/>
              <a:gd name="connsiteX0" fmla="*/ 7290 w 454029"/>
              <a:gd name="connsiteY0" fmla="*/ 626529 h 640817"/>
              <a:gd name="connsiteX1" fmla="*/ 145 w 454029"/>
              <a:gd name="connsiteY1" fmla="*/ 524136 h 640817"/>
              <a:gd name="connsiteX2" fmla="*/ 19195 w 454029"/>
              <a:gd name="connsiteY2" fmla="*/ 452699 h 640817"/>
              <a:gd name="connsiteX3" fmla="*/ 109683 w 454029"/>
              <a:gd name="connsiteY3" fmla="*/ 366973 h 640817"/>
              <a:gd name="connsiteX4" fmla="*/ 219220 w 454029"/>
              <a:gd name="connsiteY4" fmla="*/ 333636 h 640817"/>
              <a:gd name="connsiteX5" fmla="*/ 295420 w 454029"/>
              <a:gd name="connsiteY5" fmla="*/ 236005 h 640817"/>
              <a:gd name="connsiteX6" fmla="*/ 133495 w 454029"/>
              <a:gd name="connsiteY6" fmla="*/ 140755 h 640817"/>
              <a:gd name="connsiteX7" fmla="*/ 154926 w 454029"/>
              <a:gd name="connsiteY7" fmla="*/ 262 h 640817"/>
              <a:gd name="connsiteX8" fmla="*/ 162071 w 454029"/>
              <a:gd name="connsiteY8" fmla="*/ 107416 h 640817"/>
              <a:gd name="connsiteX9" fmla="*/ 300182 w 454029"/>
              <a:gd name="connsiteY9" fmla="*/ 171712 h 640817"/>
              <a:gd name="connsiteX10" fmla="*/ 416864 w 454029"/>
              <a:gd name="connsiteY10" fmla="*/ 224098 h 640817"/>
              <a:gd name="connsiteX11" fmla="*/ 421627 w 454029"/>
              <a:gd name="connsiteY11" fmla="*/ 288393 h 640817"/>
              <a:gd name="connsiteX12" fmla="*/ 393052 w 454029"/>
              <a:gd name="connsiteY12" fmla="*/ 355067 h 640817"/>
              <a:gd name="connsiteX13" fmla="*/ 452583 w 454029"/>
              <a:gd name="connsiteY13" fmla="*/ 321730 h 640817"/>
              <a:gd name="connsiteX14" fmla="*/ 433533 w 454029"/>
              <a:gd name="connsiteY14" fmla="*/ 352686 h 640817"/>
              <a:gd name="connsiteX15" fmla="*/ 378764 w 454029"/>
              <a:gd name="connsiteY15" fmla="*/ 400311 h 640817"/>
              <a:gd name="connsiteX16" fmla="*/ 345426 w 454029"/>
              <a:gd name="connsiteY16" fmla="*/ 421742 h 640817"/>
              <a:gd name="connsiteX17" fmla="*/ 314470 w 454029"/>
              <a:gd name="connsiteY17" fmla="*/ 433648 h 640817"/>
              <a:gd name="connsiteX18" fmla="*/ 269226 w 454029"/>
              <a:gd name="connsiteY18" fmla="*/ 476511 h 640817"/>
              <a:gd name="connsiteX19" fmla="*/ 259701 w 454029"/>
              <a:gd name="connsiteY19" fmla="*/ 502705 h 640817"/>
              <a:gd name="connsiteX20" fmla="*/ 262083 w 454029"/>
              <a:gd name="connsiteY20" fmla="*/ 536042 h 640817"/>
              <a:gd name="connsiteX21" fmla="*/ 288276 w 454029"/>
              <a:gd name="connsiteY21" fmla="*/ 588430 h 640817"/>
              <a:gd name="connsiteX22" fmla="*/ 293039 w 454029"/>
              <a:gd name="connsiteY22" fmla="*/ 602717 h 640817"/>
              <a:gd name="connsiteX23" fmla="*/ 290658 w 454029"/>
              <a:gd name="connsiteY23" fmla="*/ 633673 h 640817"/>
              <a:gd name="connsiteX24" fmla="*/ 285895 w 454029"/>
              <a:gd name="connsiteY24" fmla="*/ 640817 h 640817"/>
              <a:gd name="connsiteX0" fmla="*/ 7290 w 433633"/>
              <a:gd name="connsiteY0" fmla="*/ 626529 h 640817"/>
              <a:gd name="connsiteX1" fmla="*/ 145 w 433633"/>
              <a:gd name="connsiteY1" fmla="*/ 524136 h 640817"/>
              <a:gd name="connsiteX2" fmla="*/ 19195 w 433633"/>
              <a:gd name="connsiteY2" fmla="*/ 452699 h 640817"/>
              <a:gd name="connsiteX3" fmla="*/ 109683 w 433633"/>
              <a:gd name="connsiteY3" fmla="*/ 366973 h 640817"/>
              <a:gd name="connsiteX4" fmla="*/ 219220 w 433633"/>
              <a:gd name="connsiteY4" fmla="*/ 333636 h 640817"/>
              <a:gd name="connsiteX5" fmla="*/ 295420 w 433633"/>
              <a:gd name="connsiteY5" fmla="*/ 236005 h 640817"/>
              <a:gd name="connsiteX6" fmla="*/ 133495 w 433633"/>
              <a:gd name="connsiteY6" fmla="*/ 140755 h 640817"/>
              <a:gd name="connsiteX7" fmla="*/ 154926 w 433633"/>
              <a:gd name="connsiteY7" fmla="*/ 262 h 640817"/>
              <a:gd name="connsiteX8" fmla="*/ 162071 w 433633"/>
              <a:gd name="connsiteY8" fmla="*/ 107416 h 640817"/>
              <a:gd name="connsiteX9" fmla="*/ 300182 w 433633"/>
              <a:gd name="connsiteY9" fmla="*/ 171712 h 640817"/>
              <a:gd name="connsiteX10" fmla="*/ 416864 w 433633"/>
              <a:gd name="connsiteY10" fmla="*/ 224098 h 640817"/>
              <a:gd name="connsiteX11" fmla="*/ 421627 w 433633"/>
              <a:gd name="connsiteY11" fmla="*/ 288393 h 640817"/>
              <a:gd name="connsiteX12" fmla="*/ 393052 w 433633"/>
              <a:gd name="connsiteY12" fmla="*/ 355067 h 640817"/>
              <a:gd name="connsiteX13" fmla="*/ 433533 w 433633"/>
              <a:gd name="connsiteY13" fmla="*/ 352686 h 640817"/>
              <a:gd name="connsiteX14" fmla="*/ 378764 w 433633"/>
              <a:gd name="connsiteY14" fmla="*/ 400311 h 640817"/>
              <a:gd name="connsiteX15" fmla="*/ 345426 w 433633"/>
              <a:gd name="connsiteY15" fmla="*/ 421742 h 640817"/>
              <a:gd name="connsiteX16" fmla="*/ 314470 w 433633"/>
              <a:gd name="connsiteY16" fmla="*/ 433648 h 640817"/>
              <a:gd name="connsiteX17" fmla="*/ 269226 w 433633"/>
              <a:gd name="connsiteY17" fmla="*/ 476511 h 640817"/>
              <a:gd name="connsiteX18" fmla="*/ 259701 w 433633"/>
              <a:gd name="connsiteY18" fmla="*/ 502705 h 640817"/>
              <a:gd name="connsiteX19" fmla="*/ 262083 w 433633"/>
              <a:gd name="connsiteY19" fmla="*/ 536042 h 640817"/>
              <a:gd name="connsiteX20" fmla="*/ 288276 w 433633"/>
              <a:gd name="connsiteY20" fmla="*/ 588430 h 640817"/>
              <a:gd name="connsiteX21" fmla="*/ 293039 w 433633"/>
              <a:gd name="connsiteY21" fmla="*/ 602717 h 640817"/>
              <a:gd name="connsiteX22" fmla="*/ 290658 w 433633"/>
              <a:gd name="connsiteY22" fmla="*/ 633673 h 640817"/>
              <a:gd name="connsiteX23" fmla="*/ 285895 w 433633"/>
              <a:gd name="connsiteY23" fmla="*/ 640817 h 640817"/>
              <a:gd name="connsiteX0" fmla="*/ 7290 w 433634"/>
              <a:gd name="connsiteY0" fmla="*/ 626529 h 640817"/>
              <a:gd name="connsiteX1" fmla="*/ 145 w 433634"/>
              <a:gd name="connsiteY1" fmla="*/ 524136 h 640817"/>
              <a:gd name="connsiteX2" fmla="*/ 19195 w 433634"/>
              <a:gd name="connsiteY2" fmla="*/ 452699 h 640817"/>
              <a:gd name="connsiteX3" fmla="*/ 109683 w 433634"/>
              <a:gd name="connsiteY3" fmla="*/ 366973 h 640817"/>
              <a:gd name="connsiteX4" fmla="*/ 219220 w 433634"/>
              <a:gd name="connsiteY4" fmla="*/ 333636 h 640817"/>
              <a:gd name="connsiteX5" fmla="*/ 295420 w 433634"/>
              <a:gd name="connsiteY5" fmla="*/ 236005 h 640817"/>
              <a:gd name="connsiteX6" fmla="*/ 133495 w 433634"/>
              <a:gd name="connsiteY6" fmla="*/ 140755 h 640817"/>
              <a:gd name="connsiteX7" fmla="*/ 154926 w 433634"/>
              <a:gd name="connsiteY7" fmla="*/ 262 h 640817"/>
              <a:gd name="connsiteX8" fmla="*/ 162071 w 433634"/>
              <a:gd name="connsiteY8" fmla="*/ 107416 h 640817"/>
              <a:gd name="connsiteX9" fmla="*/ 300182 w 433634"/>
              <a:gd name="connsiteY9" fmla="*/ 171712 h 640817"/>
              <a:gd name="connsiteX10" fmla="*/ 416864 w 433634"/>
              <a:gd name="connsiteY10" fmla="*/ 224098 h 640817"/>
              <a:gd name="connsiteX11" fmla="*/ 393052 w 433634"/>
              <a:gd name="connsiteY11" fmla="*/ 355067 h 640817"/>
              <a:gd name="connsiteX12" fmla="*/ 433533 w 433634"/>
              <a:gd name="connsiteY12" fmla="*/ 352686 h 640817"/>
              <a:gd name="connsiteX13" fmla="*/ 378764 w 433634"/>
              <a:gd name="connsiteY13" fmla="*/ 400311 h 640817"/>
              <a:gd name="connsiteX14" fmla="*/ 345426 w 433634"/>
              <a:gd name="connsiteY14" fmla="*/ 421742 h 640817"/>
              <a:gd name="connsiteX15" fmla="*/ 314470 w 433634"/>
              <a:gd name="connsiteY15" fmla="*/ 433648 h 640817"/>
              <a:gd name="connsiteX16" fmla="*/ 269226 w 433634"/>
              <a:gd name="connsiteY16" fmla="*/ 476511 h 640817"/>
              <a:gd name="connsiteX17" fmla="*/ 259701 w 433634"/>
              <a:gd name="connsiteY17" fmla="*/ 502705 h 640817"/>
              <a:gd name="connsiteX18" fmla="*/ 262083 w 433634"/>
              <a:gd name="connsiteY18" fmla="*/ 536042 h 640817"/>
              <a:gd name="connsiteX19" fmla="*/ 288276 w 433634"/>
              <a:gd name="connsiteY19" fmla="*/ 588430 h 640817"/>
              <a:gd name="connsiteX20" fmla="*/ 293039 w 433634"/>
              <a:gd name="connsiteY20" fmla="*/ 602717 h 640817"/>
              <a:gd name="connsiteX21" fmla="*/ 290658 w 433634"/>
              <a:gd name="connsiteY21" fmla="*/ 633673 h 640817"/>
              <a:gd name="connsiteX22" fmla="*/ 285895 w 433634"/>
              <a:gd name="connsiteY22" fmla="*/ 640817 h 640817"/>
              <a:gd name="connsiteX0" fmla="*/ 7290 w 436162"/>
              <a:gd name="connsiteY0" fmla="*/ 626529 h 640817"/>
              <a:gd name="connsiteX1" fmla="*/ 145 w 436162"/>
              <a:gd name="connsiteY1" fmla="*/ 524136 h 640817"/>
              <a:gd name="connsiteX2" fmla="*/ 19195 w 436162"/>
              <a:gd name="connsiteY2" fmla="*/ 452699 h 640817"/>
              <a:gd name="connsiteX3" fmla="*/ 109683 w 436162"/>
              <a:gd name="connsiteY3" fmla="*/ 366973 h 640817"/>
              <a:gd name="connsiteX4" fmla="*/ 219220 w 436162"/>
              <a:gd name="connsiteY4" fmla="*/ 333636 h 640817"/>
              <a:gd name="connsiteX5" fmla="*/ 295420 w 436162"/>
              <a:gd name="connsiteY5" fmla="*/ 236005 h 640817"/>
              <a:gd name="connsiteX6" fmla="*/ 133495 w 436162"/>
              <a:gd name="connsiteY6" fmla="*/ 140755 h 640817"/>
              <a:gd name="connsiteX7" fmla="*/ 154926 w 436162"/>
              <a:gd name="connsiteY7" fmla="*/ 262 h 640817"/>
              <a:gd name="connsiteX8" fmla="*/ 162071 w 436162"/>
              <a:gd name="connsiteY8" fmla="*/ 107416 h 640817"/>
              <a:gd name="connsiteX9" fmla="*/ 300182 w 436162"/>
              <a:gd name="connsiteY9" fmla="*/ 171712 h 640817"/>
              <a:gd name="connsiteX10" fmla="*/ 416864 w 436162"/>
              <a:gd name="connsiteY10" fmla="*/ 224098 h 640817"/>
              <a:gd name="connsiteX11" fmla="*/ 426390 w 436162"/>
              <a:gd name="connsiteY11" fmla="*/ 326492 h 640817"/>
              <a:gd name="connsiteX12" fmla="*/ 433533 w 436162"/>
              <a:gd name="connsiteY12" fmla="*/ 352686 h 640817"/>
              <a:gd name="connsiteX13" fmla="*/ 378764 w 436162"/>
              <a:gd name="connsiteY13" fmla="*/ 400311 h 640817"/>
              <a:gd name="connsiteX14" fmla="*/ 345426 w 436162"/>
              <a:gd name="connsiteY14" fmla="*/ 421742 h 640817"/>
              <a:gd name="connsiteX15" fmla="*/ 314470 w 436162"/>
              <a:gd name="connsiteY15" fmla="*/ 433648 h 640817"/>
              <a:gd name="connsiteX16" fmla="*/ 269226 w 436162"/>
              <a:gd name="connsiteY16" fmla="*/ 476511 h 640817"/>
              <a:gd name="connsiteX17" fmla="*/ 259701 w 436162"/>
              <a:gd name="connsiteY17" fmla="*/ 502705 h 640817"/>
              <a:gd name="connsiteX18" fmla="*/ 262083 w 436162"/>
              <a:gd name="connsiteY18" fmla="*/ 536042 h 640817"/>
              <a:gd name="connsiteX19" fmla="*/ 288276 w 436162"/>
              <a:gd name="connsiteY19" fmla="*/ 588430 h 640817"/>
              <a:gd name="connsiteX20" fmla="*/ 293039 w 436162"/>
              <a:gd name="connsiteY20" fmla="*/ 602717 h 640817"/>
              <a:gd name="connsiteX21" fmla="*/ 290658 w 436162"/>
              <a:gd name="connsiteY21" fmla="*/ 633673 h 640817"/>
              <a:gd name="connsiteX22" fmla="*/ 285895 w 436162"/>
              <a:gd name="connsiteY22" fmla="*/ 640817 h 640817"/>
              <a:gd name="connsiteX0" fmla="*/ 7290 w 431173"/>
              <a:gd name="connsiteY0" fmla="*/ 626529 h 640817"/>
              <a:gd name="connsiteX1" fmla="*/ 145 w 431173"/>
              <a:gd name="connsiteY1" fmla="*/ 524136 h 640817"/>
              <a:gd name="connsiteX2" fmla="*/ 19195 w 431173"/>
              <a:gd name="connsiteY2" fmla="*/ 452699 h 640817"/>
              <a:gd name="connsiteX3" fmla="*/ 109683 w 431173"/>
              <a:gd name="connsiteY3" fmla="*/ 366973 h 640817"/>
              <a:gd name="connsiteX4" fmla="*/ 219220 w 431173"/>
              <a:gd name="connsiteY4" fmla="*/ 333636 h 640817"/>
              <a:gd name="connsiteX5" fmla="*/ 295420 w 431173"/>
              <a:gd name="connsiteY5" fmla="*/ 236005 h 640817"/>
              <a:gd name="connsiteX6" fmla="*/ 133495 w 431173"/>
              <a:gd name="connsiteY6" fmla="*/ 140755 h 640817"/>
              <a:gd name="connsiteX7" fmla="*/ 154926 w 431173"/>
              <a:gd name="connsiteY7" fmla="*/ 262 h 640817"/>
              <a:gd name="connsiteX8" fmla="*/ 162071 w 431173"/>
              <a:gd name="connsiteY8" fmla="*/ 107416 h 640817"/>
              <a:gd name="connsiteX9" fmla="*/ 300182 w 431173"/>
              <a:gd name="connsiteY9" fmla="*/ 171712 h 640817"/>
              <a:gd name="connsiteX10" fmla="*/ 416864 w 431173"/>
              <a:gd name="connsiteY10" fmla="*/ 224098 h 640817"/>
              <a:gd name="connsiteX11" fmla="*/ 426390 w 431173"/>
              <a:gd name="connsiteY11" fmla="*/ 326492 h 640817"/>
              <a:gd name="connsiteX12" fmla="*/ 390671 w 431173"/>
              <a:gd name="connsiteY12" fmla="*/ 369355 h 640817"/>
              <a:gd name="connsiteX13" fmla="*/ 378764 w 431173"/>
              <a:gd name="connsiteY13" fmla="*/ 400311 h 640817"/>
              <a:gd name="connsiteX14" fmla="*/ 345426 w 431173"/>
              <a:gd name="connsiteY14" fmla="*/ 421742 h 640817"/>
              <a:gd name="connsiteX15" fmla="*/ 314470 w 431173"/>
              <a:gd name="connsiteY15" fmla="*/ 433648 h 640817"/>
              <a:gd name="connsiteX16" fmla="*/ 269226 w 431173"/>
              <a:gd name="connsiteY16" fmla="*/ 476511 h 640817"/>
              <a:gd name="connsiteX17" fmla="*/ 259701 w 431173"/>
              <a:gd name="connsiteY17" fmla="*/ 502705 h 640817"/>
              <a:gd name="connsiteX18" fmla="*/ 262083 w 431173"/>
              <a:gd name="connsiteY18" fmla="*/ 536042 h 640817"/>
              <a:gd name="connsiteX19" fmla="*/ 288276 w 431173"/>
              <a:gd name="connsiteY19" fmla="*/ 588430 h 640817"/>
              <a:gd name="connsiteX20" fmla="*/ 293039 w 431173"/>
              <a:gd name="connsiteY20" fmla="*/ 602717 h 640817"/>
              <a:gd name="connsiteX21" fmla="*/ 290658 w 431173"/>
              <a:gd name="connsiteY21" fmla="*/ 633673 h 640817"/>
              <a:gd name="connsiteX22" fmla="*/ 285895 w 431173"/>
              <a:gd name="connsiteY22" fmla="*/ 640817 h 640817"/>
              <a:gd name="connsiteX0" fmla="*/ 7290 w 431173"/>
              <a:gd name="connsiteY0" fmla="*/ 626529 h 640817"/>
              <a:gd name="connsiteX1" fmla="*/ 145 w 431173"/>
              <a:gd name="connsiteY1" fmla="*/ 524136 h 640817"/>
              <a:gd name="connsiteX2" fmla="*/ 19195 w 431173"/>
              <a:gd name="connsiteY2" fmla="*/ 452699 h 640817"/>
              <a:gd name="connsiteX3" fmla="*/ 109683 w 431173"/>
              <a:gd name="connsiteY3" fmla="*/ 366973 h 640817"/>
              <a:gd name="connsiteX4" fmla="*/ 219220 w 431173"/>
              <a:gd name="connsiteY4" fmla="*/ 333636 h 640817"/>
              <a:gd name="connsiteX5" fmla="*/ 295420 w 431173"/>
              <a:gd name="connsiteY5" fmla="*/ 236005 h 640817"/>
              <a:gd name="connsiteX6" fmla="*/ 133495 w 431173"/>
              <a:gd name="connsiteY6" fmla="*/ 140755 h 640817"/>
              <a:gd name="connsiteX7" fmla="*/ 154926 w 431173"/>
              <a:gd name="connsiteY7" fmla="*/ 262 h 640817"/>
              <a:gd name="connsiteX8" fmla="*/ 162071 w 431173"/>
              <a:gd name="connsiteY8" fmla="*/ 107416 h 640817"/>
              <a:gd name="connsiteX9" fmla="*/ 300182 w 431173"/>
              <a:gd name="connsiteY9" fmla="*/ 171712 h 640817"/>
              <a:gd name="connsiteX10" fmla="*/ 416864 w 431173"/>
              <a:gd name="connsiteY10" fmla="*/ 224098 h 640817"/>
              <a:gd name="connsiteX11" fmla="*/ 426390 w 431173"/>
              <a:gd name="connsiteY11" fmla="*/ 326492 h 640817"/>
              <a:gd name="connsiteX12" fmla="*/ 390671 w 431173"/>
              <a:gd name="connsiteY12" fmla="*/ 369355 h 640817"/>
              <a:gd name="connsiteX13" fmla="*/ 345426 w 431173"/>
              <a:gd name="connsiteY13" fmla="*/ 421742 h 640817"/>
              <a:gd name="connsiteX14" fmla="*/ 314470 w 431173"/>
              <a:gd name="connsiteY14" fmla="*/ 433648 h 640817"/>
              <a:gd name="connsiteX15" fmla="*/ 269226 w 431173"/>
              <a:gd name="connsiteY15" fmla="*/ 476511 h 640817"/>
              <a:gd name="connsiteX16" fmla="*/ 259701 w 431173"/>
              <a:gd name="connsiteY16" fmla="*/ 502705 h 640817"/>
              <a:gd name="connsiteX17" fmla="*/ 262083 w 431173"/>
              <a:gd name="connsiteY17" fmla="*/ 536042 h 640817"/>
              <a:gd name="connsiteX18" fmla="*/ 288276 w 431173"/>
              <a:gd name="connsiteY18" fmla="*/ 588430 h 640817"/>
              <a:gd name="connsiteX19" fmla="*/ 293039 w 431173"/>
              <a:gd name="connsiteY19" fmla="*/ 602717 h 640817"/>
              <a:gd name="connsiteX20" fmla="*/ 290658 w 431173"/>
              <a:gd name="connsiteY20" fmla="*/ 633673 h 640817"/>
              <a:gd name="connsiteX21" fmla="*/ 285895 w 431173"/>
              <a:gd name="connsiteY21" fmla="*/ 640817 h 640817"/>
              <a:gd name="connsiteX0" fmla="*/ 7290 w 431173"/>
              <a:gd name="connsiteY0" fmla="*/ 626529 h 640817"/>
              <a:gd name="connsiteX1" fmla="*/ 145 w 431173"/>
              <a:gd name="connsiteY1" fmla="*/ 524136 h 640817"/>
              <a:gd name="connsiteX2" fmla="*/ 19195 w 431173"/>
              <a:gd name="connsiteY2" fmla="*/ 452699 h 640817"/>
              <a:gd name="connsiteX3" fmla="*/ 109683 w 431173"/>
              <a:gd name="connsiteY3" fmla="*/ 366973 h 640817"/>
              <a:gd name="connsiteX4" fmla="*/ 219220 w 431173"/>
              <a:gd name="connsiteY4" fmla="*/ 333636 h 640817"/>
              <a:gd name="connsiteX5" fmla="*/ 295420 w 431173"/>
              <a:gd name="connsiteY5" fmla="*/ 236005 h 640817"/>
              <a:gd name="connsiteX6" fmla="*/ 133495 w 431173"/>
              <a:gd name="connsiteY6" fmla="*/ 140755 h 640817"/>
              <a:gd name="connsiteX7" fmla="*/ 154926 w 431173"/>
              <a:gd name="connsiteY7" fmla="*/ 262 h 640817"/>
              <a:gd name="connsiteX8" fmla="*/ 162071 w 431173"/>
              <a:gd name="connsiteY8" fmla="*/ 107416 h 640817"/>
              <a:gd name="connsiteX9" fmla="*/ 300182 w 431173"/>
              <a:gd name="connsiteY9" fmla="*/ 171712 h 640817"/>
              <a:gd name="connsiteX10" fmla="*/ 416864 w 431173"/>
              <a:gd name="connsiteY10" fmla="*/ 224098 h 640817"/>
              <a:gd name="connsiteX11" fmla="*/ 426390 w 431173"/>
              <a:gd name="connsiteY11" fmla="*/ 326492 h 640817"/>
              <a:gd name="connsiteX12" fmla="*/ 390671 w 431173"/>
              <a:gd name="connsiteY12" fmla="*/ 369355 h 640817"/>
              <a:gd name="connsiteX13" fmla="*/ 314470 w 431173"/>
              <a:gd name="connsiteY13" fmla="*/ 433648 h 640817"/>
              <a:gd name="connsiteX14" fmla="*/ 269226 w 431173"/>
              <a:gd name="connsiteY14" fmla="*/ 476511 h 640817"/>
              <a:gd name="connsiteX15" fmla="*/ 259701 w 431173"/>
              <a:gd name="connsiteY15" fmla="*/ 502705 h 640817"/>
              <a:gd name="connsiteX16" fmla="*/ 262083 w 431173"/>
              <a:gd name="connsiteY16" fmla="*/ 536042 h 640817"/>
              <a:gd name="connsiteX17" fmla="*/ 288276 w 431173"/>
              <a:gd name="connsiteY17" fmla="*/ 588430 h 640817"/>
              <a:gd name="connsiteX18" fmla="*/ 293039 w 431173"/>
              <a:gd name="connsiteY18" fmla="*/ 602717 h 640817"/>
              <a:gd name="connsiteX19" fmla="*/ 290658 w 431173"/>
              <a:gd name="connsiteY19" fmla="*/ 633673 h 640817"/>
              <a:gd name="connsiteX20" fmla="*/ 285895 w 431173"/>
              <a:gd name="connsiteY20" fmla="*/ 640817 h 640817"/>
              <a:gd name="connsiteX0" fmla="*/ 7290 w 436467"/>
              <a:gd name="connsiteY0" fmla="*/ 626529 h 640817"/>
              <a:gd name="connsiteX1" fmla="*/ 145 w 436467"/>
              <a:gd name="connsiteY1" fmla="*/ 524136 h 640817"/>
              <a:gd name="connsiteX2" fmla="*/ 19195 w 436467"/>
              <a:gd name="connsiteY2" fmla="*/ 452699 h 640817"/>
              <a:gd name="connsiteX3" fmla="*/ 109683 w 436467"/>
              <a:gd name="connsiteY3" fmla="*/ 366973 h 640817"/>
              <a:gd name="connsiteX4" fmla="*/ 219220 w 436467"/>
              <a:gd name="connsiteY4" fmla="*/ 333636 h 640817"/>
              <a:gd name="connsiteX5" fmla="*/ 295420 w 436467"/>
              <a:gd name="connsiteY5" fmla="*/ 236005 h 640817"/>
              <a:gd name="connsiteX6" fmla="*/ 133495 w 436467"/>
              <a:gd name="connsiteY6" fmla="*/ 140755 h 640817"/>
              <a:gd name="connsiteX7" fmla="*/ 154926 w 436467"/>
              <a:gd name="connsiteY7" fmla="*/ 262 h 640817"/>
              <a:gd name="connsiteX8" fmla="*/ 162071 w 436467"/>
              <a:gd name="connsiteY8" fmla="*/ 107416 h 640817"/>
              <a:gd name="connsiteX9" fmla="*/ 300182 w 436467"/>
              <a:gd name="connsiteY9" fmla="*/ 171712 h 640817"/>
              <a:gd name="connsiteX10" fmla="*/ 416864 w 436467"/>
              <a:gd name="connsiteY10" fmla="*/ 224098 h 640817"/>
              <a:gd name="connsiteX11" fmla="*/ 426390 w 436467"/>
              <a:gd name="connsiteY11" fmla="*/ 326492 h 640817"/>
              <a:gd name="connsiteX12" fmla="*/ 314470 w 436467"/>
              <a:gd name="connsiteY12" fmla="*/ 433648 h 640817"/>
              <a:gd name="connsiteX13" fmla="*/ 269226 w 436467"/>
              <a:gd name="connsiteY13" fmla="*/ 476511 h 640817"/>
              <a:gd name="connsiteX14" fmla="*/ 259701 w 436467"/>
              <a:gd name="connsiteY14" fmla="*/ 502705 h 640817"/>
              <a:gd name="connsiteX15" fmla="*/ 262083 w 436467"/>
              <a:gd name="connsiteY15" fmla="*/ 536042 h 640817"/>
              <a:gd name="connsiteX16" fmla="*/ 288276 w 436467"/>
              <a:gd name="connsiteY16" fmla="*/ 588430 h 640817"/>
              <a:gd name="connsiteX17" fmla="*/ 293039 w 436467"/>
              <a:gd name="connsiteY17" fmla="*/ 602717 h 640817"/>
              <a:gd name="connsiteX18" fmla="*/ 290658 w 436467"/>
              <a:gd name="connsiteY18" fmla="*/ 633673 h 640817"/>
              <a:gd name="connsiteX19" fmla="*/ 285895 w 436467"/>
              <a:gd name="connsiteY19" fmla="*/ 640817 h 640817"/>
              <a:gd name="connsiteX0" fmla="*/ 7290 w 436467"/>
              <a:gd name="connsiteY0" fmla="*/ 626529 h 640817"/>
              <a:gd name="connsiteX1" fmla="*/ 145 w 436467"/>
              <a:gd name="connsiteY1" fmla="*/ 524136 h 640817"/>
              <a:gd name="connsiteX2" fmla="*/ 19195 w 436467"/>
              <a:gd name="connsiteY2" fmla="*/ 452699 h 640817"/>
              <a:gd name="connsiteX3" fmla="*/ 109683 w 436467"/>
              <a:gd name="connsiteY3" fmla="*/ 366973 h 640817"/>
              <a:gd name="connsiteX4" fmla="*/ 219220 w 436467"/>
              <a:gd name="connsiteY4" fmla="*/ 333636 h 640817"/>
              <a:gd name="connsiteX5" fmla="*/ 295420 w 436467"/>
              <a:gd name="connsiteY5" fmla="*/ 236005 h 640817"/>
              <a:gd name="connsiteX6" fmla="*/ 133495 w 436467"/>
              <a:gd name="connsiteY6" fmla="*/ 140755 h 640817"/>
              <a:gd name="connsiteX7" fmla="*/ 154926 w 436467"/>
              <a:gd name="connsiteY7" fmla="*/ 262 h 640817"/>
              <a:gd name="connsiteX8" fmla="*/ 162071 w 436467"/>
              <a:gd name="connsiteY8" fmla="*/ 107416 h 640817"/>
              <a:gd name="connsiteX9" fmla="*/ 300182 w 436467"/>
              <a:gd name="connsiteY9" fmla="*/ 171712 h 640817"/>
              <a:gd name="connsiteX10" fmla="*/ 416864 w 436467"/>
              <a:gd name="connsiteY10" fmla="*/ 224098 h 640817"/>
              <a:gd name="connsiteX11" fmla="*/ 426390 w 436467"/>
              <a:gd name="connsiteY11" fmla="*/ 326492 h 640817"/>
              <a:gd name="connsiteX12" fmla="*/ 314470 w 436467"/>
              <a:gd name="connsiteY12" fmla="*/ 433648 h 640817"/>
              <a:gd name="connsiteX13" fmla="*/ 269226 w 436467"/>
              <a:gd name="connsiteY13" fmla="*/ 476511 h 640817"/>
              <a:gd name="connsiteX14" fmla="*/ 262083 w 436467"/>
              <a:gd name="connsiteY14" fmla="*/ 536042 h 640817"/>
              <a:gd name="connsiteX15" fmla="*/ 288276 w 436467"/>
              <a:gd name="connsiteY15" fmla="*/ 588430 h 640817"/>
              <a:gd name="connsiteX16" fmla="*/ 293039 w 436467"/>
              <a:gd name="connsiteY16" fmla="*/ 602717 h 640817"/>
              <a:gd name="connsiteX17" fmla="*/ 290658 w 436467"/>
              <a:gd name="connsiteY17" fmla="*/ 633673 h 640817"/>
              <a:gd name="connsiteX18" fmla="*/ 285895 w 436467"/>
              <a:gd name="connsiteY18" fmla="*/ 640817 h 640817"/>
              <a:gd name="connsiteX0" fmla="*/ 7290 w 436467"/>
              <a:gd name="connsiteY0" fmla="*/ 626529 h 640817"/>
              <a:gd name="connsiteX1" fmla="*/ 145 w 436467"/>
              <a:gd name="connsiteY1" fmla="*/ 524136 h 640817"/>
              <a:gd name="connsiteX2" fmla="*/ 19195 w 436467"/>
              <a:gd name="connsiteY2" fmla="*/ 452699 h 640817"/>
              <a:gd name="connsiteX3" fmla="*/ 109683 w 436467"/>
              <a:gd name="connsiteY3" fmla="*/ 366973 h 640817"/>
              <a:gd name="connsiteX4" fmla="*/ 219220 w 436467"/>
              <a:gd name="connsiteY4" fmla="*/ 333636 h 640817"/>
              <a:gd name="connsiteX5" fmla="*/ 295420 w 436467"/>
              <a:gd name="connsiteY5" fmla="*/ 236005 h 640817"/>
              <a:gd name="connsiteX6" fmla="*/ 133495 w 436467"/>
              <a:gd name="connsiteY6" fmla="*/ 140755 h 640817"/>
              <a:gd name="connsiteX7" fmla="*/ 154926 w 436467"/>
              <a:gd name="connsiteY7" fmla="*/ 262 h 640817"/>
              <a:gd name="connsiteX8" fmla="*/ 162071 w 436467"/>
              <a:gd name="connsiteY8" fmla="*/ 107416 h 640817"/>
              <a:gd name="connsiteX9" fmla="*/ 300182 w 436467"/>
              <a:gd name="connsiteY9" fmla="*/ 171712 h 640817"/>
              <a:gd name="connsiteX10" fmla="*/ 416864 w 436467"/>
              <a:gd name="connsiteY10" fmla="*/ 224098 h 640817"/>
              <a:gd name="connsiteX11" fmla="*/ 426390 w 436467"/>
              <a:gd name="connsiteY11" fmla="*/ 326492 h 640817"/>
              <a:gd name="connsiteX12" fmla="*/ 314470 w 436467"/>
              <a:gd name="connsiteY12" fmla="*/ 433648 h 640817"/>
              <a:gd name="connsiteX13" fmla="*/ 262083 w 436467"/>
              <a:gd name="connsiteY13" fmla="*/ 536042 h 640817"/>
              <a:gd name="connsiteX14" fmla="*/ 288276 w 436467"/>
              <a:gd name="connsiteY14" fmla="*/ 588430 h 640817"/>
              <a:gd name="connsiteX15" fmla="*/ 293039 w 436467"/>
              <a:gd name="connsiteY15" fmla="*/ 602717 h 640817"/>
              <a:gd name="connsiteX16" fmla="*/ 290658 w 436467"/>
              <a:gd name="connsiteY16" fmla="*/ 633673 h 640817"/>
              <a:gd name="connsiteX17" fmla="*/ 285895 w 436467"/>
              <a:gd name="connsiteY17" fmla="*/ 640817 h 640817"/>
              <a:gd name="connsiteX0" fmla="*/ 7290 w 436467"/>
              <a:gd name="connsiteY0" fmla="*/ 626529 h 640817"/>
              <a:gd name="connsiteX1" fmla="*/ 145 w 436467"/>
              <a:gd name="connsiteY1" fmla="*/ 524136 h 640817"/>
              <a:gd name="connsiteX2" fmla="*/ 19195 w 436467"/>
              <a:gd name="connsiteY2" fmla="*/ 452699 h 640817"/>
              <a:gd name="connsiteX3" fmla="*/ 109683 w 436467"/>
              <a:gd name="connsiteY3" fmla="*/ 366973 h 640817"/>
              <a:gd name="connsiteX4" fmla="*/ 219220 w 436467"/>
              <a:gd name="connsiteY4" fmla="*/ 333636 h 640817"/>
              <a:gd name="connsiteX5" fmla="*/ 295420 w 436467"/>
              <a:gd name="connsiteY5" fmla="*/ 236005 h 640817"/>
              <a:gd name="connsiteX6" fmla="*/ 133495 w 436467"/>
              <a:gd name="connsiteY6" fmla="*/ 140755 h 640817"/>
              <a:gd name="connsiteX7" fmla="*/ 154926 w 436467"/>
              <a:gd name="connsiteY7" fmla="*/ 262 h 640817"/>
              <a:gd name="connsiteX8" fmla="*/ 162071 w 436467"/>
              <a:gd name="connsiteY8" fmla="*/ 107416 h 640817"/>
              <a:gd name="connsiteX9" fmla="*/ 300182 w 436467"/>
              <a:gd name="connsiteY9" fmla="*/ 171712 h 640817"/>
              <a:gd name="connsiteX10" fmla="*/ 416864 w 436467"/>
              <a:gd name="connsiteY10" fmla="*/ 224098 h 640817"/>
              <a:gd name="connsiteX11" fmla="*/ 426390 w 436467"/>
              <a:gd name="connsiteY11" fmla="*/ 326492 h 640817"/>
              <a:gd name="connsiteX12" fmla="*/ 314470 w 436467"/>
              <a:gd name="connsiteY12" fmla="*/ 433648 h 640817"/>
              <a:gd name="connsiteX13" fmla="*/ 262083 w 436467"/>
              <a:gd name="connsiteY13" fmla="*/ 536042 h 640817"/>
              <a:gd name="connsiteX14" fmla="*/ 350188 w 436467"/>
              <a:gd name="connsiteY14" fmla="*/ 595574 h 640817"/>
              <a:gd name="connsiteX15" fmla="*/ 293039 w 436467"/>
              <a:gd name="connsiteY15" fmla="*/ 602717 h 640817"/>
              <a:gd name="connsiteX16" fmla="*/ 290658 w 436467"/>
              <a:gd name="connsiteY16" fmla="*/ 633673 h 640817"/>
              <a:gd name="connsiteX17" fmla="*/ 285895 w 436467"/>
              <a:gd name="connsiteY17" fmla="*/ 640817 h 640817"/>
              <a:gd name="connsiteX0" fmla="*/ 7290 w 436467"/>
              <a:gd name="connsiteY0" fmla="*/ 626529 h 640817"/>
              <a:gd name="connsiteX1" fmla="*/ 145 w 436467"/>
              <a:gd name="connsiteY1" fmla="*/ 524136 h 640817"/>
              <a:gd name="connsiteX2" fmla="*/ 19195 w 436467"/>
              <a:gd name="connsiteY2" fmla="*/ 452699 h 640817"/>
              <a:gd name="connsiteX3" fmla="*/ 109683 w 436467"/>
              <a:gd name="connsiteY3" fmla="*/ 366973 h 640817"/>
              <a:gd name="connsiteX4" fmla="*/ 219220 w 436467"/>
              <a:gd name="connsiteY4" fmla="*/ 333636 h 640817"/>
              <a:gd name="connsiteX5" fmla="*/ 295420 w 436467"/>
              <a:gd name="connsiteY5" fmla="*/ 236005 h 640817"/>
              <a:gd name="connsiteX6" fmla="*/ 133495 w 436467"/>
              <a:gd name="connsiteY6" fmla="*/ 140755 h 640817"/>
              <a:gd name="connsiteX7" fmla="*/ 154926 w 436467"/>
              <a:gd name="connsiteY7" fmla="*/ 262 h 640817"/>
              <a:gd name="connsiteX8" fmla="*/ 162071 w 436467"/>
              <a:gd name="connsiteY8" fmla="*/ 107416 h 640817"/>
              <a:gd name="connsiteX9" fmla="*/ 300182 w 436467"/>
              <a:gd name="connsiteY9" fmla="*/ 171712 h 640817"/>
              <a:gd name="connsiteX10" fmla="*/ 416864 w 436467"/>
              <a:gd name="connsiteY10" fmla="*/ 224098 h 640817"/>
              <a:gd name="connsiteX11" fmla="*/ 426390 w 436467"/>
              <a:gd name="connsiteY11" fmla="*/ 326492 h 640817"/>
              <a:gd name="connsiteX12" fmla="*/ 314470 w 436467"/>
              <a:gd name="connsiteY12" fmla="*/ 433648 h 640817"/>
              <a:gd name="connsiteX13" fmla="*/ 262083 w 436467"/>
              <a:gd name="connsiteY13" fmla="*/ 536042 h 640817"/>
              <a:gd name="connsiteX14" fmla="*/ 350188 w 436467"/>
              <a:gd name="connsiteY14" fmla="*/ 595574 h 640817"/>
              <a:gd name="connsiteX15" fmla="*/ 293039 w 436467"/>
              <a:gd name="connsiteY15" fmla="*/ 602717 h 640817"/>
              <a:gd name="connsiteX16" fmla="*/ 290658 w 436467"/>
              <a:gd name="connsiteY16" fmla="*/ 633673 h 640817"/>
              <a:gd name="connsiteX17" fmla="*/ 285895 w 436467"/>
              <a:gd name="connsiteY17" fmla="*/ 640817 h 640817"/>
              <a:gd name="connsiteX0" fmla="*/ 7290 w 436467"/>
              <a:gd name="connsiteY0" fmla="*/ 626529 h 640817"/>
              <a:gd name="connsiteX1" fmla="*/ 145 w 436467"/>
              <a:gd name="connsiteY1" fmla="*/ 524136 h 640817"/>
              <a:gd name="connsiteX2" fmla="*/ 19195 w 436467"/>
              <a:gd name="connsiteY2" fmla="*/ 452699 h 640817"/>
              <a:gd name="connsiteX3" fmla="*/ 109683 w 436467"/>
              <a:gd name="connsiteY3" fmla="*/ 366973 h 640817"/>
              <a:gd name="connsiteX4" fmla="*/ 219220 w 436467"/>
              <a:gd name="connsiteY4" fmla="*/ 333636 h 640817"/>
              <a:gd name="connsiteX5" fmla="*/ 295420 w 436467"/>
              <a:gd name="connsiteY5" fmla="*/ 236005 h 640817"/>
              <a:gd name="connsiteX6" fmla="*/ 133495 w 436467"/>
              <a:gd name="connsiteY6" fmla="*/ 140755 h 640817"/>
              <a:gd name="connsiteX7" fmla="*/ 154926 w 436467"/>
              <a:gd name="connsiteY7" fmla="*/ 262 h 640817"/>
              <a:gd name="connsiteX8" fmla="*/ 162071 w 436467"/>
              <a:gd name="connsiteY8" fmla="*/ 107416 h 640817"/>
              <a:gd name="connsiteX9" fmla="*/ 300182 w 436467"/>
              <a:gd name="connsiteY9" fmla="*/ 171712 h 640817"/>
              <a:gd name="connsiteX10" fmla="*/ 416864 w 436467"/>
              <a:gd name="connsiteY10" fmla="*/ 224098 h 640817"/>
              <a:gd name="connsiteX11" fmla="*/ 426390 w 436467"/>
              <a:gd name="connsiteY11" fmla="*/ 326492 h 640817"/>
              <a:gd name="connsiteX12" fmla="*/ 314470 w 436467"/>
              <a:gd name="connsiteY12" fmla="*/ 433648 h 640817"/>
              <a:gd name="connsiteX13" fmla="*/ 262083 w 436467"/>
              <a:gd name="connsiteY13" fmla="*/ 536042 h 640817"/>
              <a:gd name="connsiteX14" fmla="*/ 350188 w 436467"/>
              <a:gd name="connsiteY14" fmla="*/ 595574 h 640817"/>
              <a:gd name="connsiteX15" fmla="*/ 293039 w 436467"/>
              <a:gd name="connsiteY15" fmla="*/ 602717 h 640817"/>
              <a:gd name="connsiteX16" fmla="*/ 290658 w 436467"/>
              <a:gd name="connsiteY16" fmla="*/ 633673 h 640817"/>
              <a:gd name="connsiteX17" fmla="*/ 285895 w 436467"/>
              <a:gd name="connsiteY17" fmla="*/ 640817 h 640817"/>
              <a:gd name="connsiteX0" fmla="*/ 7290 w 436467"/>
              <a:gd name="connsiteY0" fmla="*/ 626529 h 640817"/>
              <a:gd name="connsiteX1" fmla="*/ 145 w 436467"/>
              <a:gd name="connsiteY1" fmla="*/ 524136 h 640817"/>
              <a:gd name="connsiteX2" fmla="*/ 19195 w 436467"/>
              <a:gd name="connsiteY2" fmla="*/ 452699 h 640817"/>
              <a:gd name="connsiteX3" fmla="*/ 109683 w 436467"/>
              <a:gd name="connsiteY3" fmla="*/ 366973 h 640817"/>
              <a:gd name="connsiteX4" fmla="*/ 219220 w 436467"/>
              <a:gd name="connsiteY4" fmla="*/ 333636 h 640817"/>
              <a:gd name="connsiteX5" fmla="*/ 295420 w 436467"/>
              <a:gd name="connsiteY5" fmla="*/ 236005 h 640817"/>
              <a:gd name="connsiteX6" fmla="*/ 133495 w 436467"/>
              <a:gd name="connsiteY6" fmla="*/ 140755 h 640817"/>
              <a:gd name="connsiteX7" fmla="*/ 154926 w 436467"/>
              <a:gd name="connsiteY7" fmla="*/ 262 h 640817"/>
              <a:gd name="connsiteX8" fmla="*/ 162071 w 436467"/>
              <a:gd name="connsiteY8" fmla="*/ 107416 h 640817"/>
              <a:gd name="connsiteX9" fmla="*/ 300182 w 436467"/>
              <a:gd name="connsiteY9" fmla="*/ 171712 h 640817"/>
              <a:gd name="connsiteX10" fmla="*/ 416864 w 436467"/>
              <a:gd name="connsiteY10" fmla="*/ 224098 h 640817"/>
              <a:gd name="connsiteX11" fmla="*/ 426390 w 436467"/>
              <a:gd name="connsiteY11" fmla="*/ 326492 h 640817"/>
              <a:gd name="connsiteX12" fmla="*/ 314470 w 436467"/>
              <a:gd name="connsiteY12" fmla="*/ 433648 h 640817"/>
              <a:gd name="connsiteX13" fmla="*/ 262083 w 436467"/>
              <a:gd name="connsiteY13" fmla="*/ 536042 h 640817"/>
              <a:gd name="connsiteX14" fmla="*/ 350188 w 436467"/>
              <a:gd name="connsiteY14" fmla="*/ 595574 h 640817"/>
              <a:gd name="connsiteX15" fmla="*/ 290658 w 436467"/>
              <a:gd name="connsiteY15" fmla="*/ 633673 h 640817"/>
              <a:gd name="connsiteX16" fmla="*/ 285895 w 436467"/>
              <a:gd name="connsiteY16" fmla="*/ 640817 h 640817"/>
              <a:gd name="connsiteX0" fmla="*/ 7290 w 436467"/>
              <a:gd name="connsiteY0" fmla="*/ 626529 h 633673"/>
              <a:gd name="connsiteX1" fmla="*/ 145 w 436467"/>
              <a:gd name="connsiteY1" fmla="*/ 524136 h 633673"/>
              <a:gd name="connsiteX2" fmla="*/ 19195 w 436467"/>
              <a:gd name="connsiteY2" fmla="*/ 452699 h 633673"/>
              <a:gd name="connsiteX3" fmla="*/ 109683 w 436467"/>
              <a:gd name="connsiteY3" fmla="*/ 366973 h 633673"/>
              <a:gd name="connsiteX4" fmla="*/ 219220 w 436467"/>
              <a:gd name="connsiteY4" fmla="*/ 333636 h 633673"/>
              <a:gd name="connsiteX5" fmla="*/ 295420 w 436467"/>
              <a:gd name="connsiteY5" fmla="*/ 236005 h 633673"/>
              <a:gd name="connsiteX6" fmla="*/ 133495 w 436467"/>
              <a:gd name="connsiteY6" fmla="*/ 140755 h 633673"/>
              <a:gd name="connsiteX7" fmla="*/ 154926 w 436467"/>
              <a:gd name="connsiteY7" fmla="*/ 262 h 633673"/>
              <a:gd name="connsiteX8" fmla="*/ 162071 w 436467"/>
              <a:gd name="connsiteY8" fmla="*/ 107416 h 633673"/>
              <a:gd name="connsiteX9" fmla="*/ 300182 w 436467"/>
              <a:gd name="connsiteY9" fmla="*/ 171712 h 633673"/>
              <a:gd name="connsiteX10" fmla="*/ 416864 w 436467"/>
              <a:gd name="connsiteY10" fmla="*/ 224098 h 633673"/>
              <a:gd name="connsiteX11" fmla="*/ 426390 w 436467"/>
              <a:gd name="connsiteY11" fmla="*/ 326492 h 633673"/>
              <a:gd name="connsiteX12" fmla="*/ 314470 w 436467"/>
              <a:gd name="connsiteY12" fmla="*/ 433648 h 633673"/>
              <a:gd name="connsiteX13" fmla="*/ 262083 w 436467"/>
              <a:gd name="connsiteY13" fmla="*/ 536042 h 633673"/>
              <a:gd name="connsiteX14" fmla="*/ 350188 w 436467"/>
              <a:gd name="connsiteY14" fmla="*/ 595574 h 633673"/>
              <a:gd name="connsiteX15" fmla="*/ 290658 w 436467"/>
              <a:gd name="connsiteY15" fmla="*/ 633673 h 633673"/>
              <a:gd name="connsiteX0" fmla="*/ 7290 w 436467"/>
              <a:gd name="connsiteY0" fmla="*/ 626529 h 626529"/>
              <a:gd name="connsiteX1" fmla="*/ 145 w 436467"/>
              <a:gd name="connsiteY1" fmla="*/ 524136 h 626529"/>
              <a:gd name="connsiteX2" fmla="*/ 19195 w 436467"/>
              <a:gd name="connsiteY2" fmla="*/ 452699 h 626529"/>
              <a:gd name="connsiteX3" fmla="*/ 109683 w 436467"/>
              <a:gd name="connsiteY3" fmla="*/ 366973 h 626529"/>
              <a:gd name="connsiteX4" fmla="*/ 219220 w 436467"/>
              <a:gd name="connsiteY4" fmla="*/ 333636 h 626529"/>
              <a:gd name="connsiteX5" fmla="*/ 295420 w 436467"/>
              <a:gd name="connsiteY5" fmla="*/ 236005 h 626529"/>
              <a:gd name="connsiteX6" fmla="*/ 133495 w 436467"/>
              <a:gd name="connsiteY6" fmla="*/ 140755 h 626529"/>
              <a:gd name="connsiteX7" fmla="*/ 154926 w 436467"/>
              <a:gd name="connsiteY7" fmla="*/ 262 h 626529"/>
              <a:gd name="connsiteX8" fmla="*/ 162071 w 436467"/>
              <a:gd name="connsiteY8" fmla="*/ 107416 h 626529"/>
              <a:gd name="connsiteX9" fmla="*/ 300182 w 436467"/>
              <a:gd name="connsiteY9" fmla="*/ 171712 h 626529"/>
              <a:gd name="connsiteX10" fmla="*/ 416864 w 436467"/>
              <a:gd name="connsiteY10" fmla="*/ 224098 h 626529"/>
              <a:gd name="connsiteX11" fmla="*/ 426390 w 436467"/>
              <a:gd name="connsiteY11" fmla="*/ 326492 h 626529"/>
              <a:gd name="connsiteX12" fmla="*/ 314470 w 436467"/>
              <a:gd name="connsiteY12" fmla="*/ 433648 h 626529"/>
              <a:gd name="connsiteX13" fmla="*/ 262083 w 436467"/>
              <a:gd name="connsiteY13" fmla="*/ 536042 h 626529"/>
              <a:gd name="connsiteX14" fmla="*/ 350188 w 436467"/>
              <a:gd name="connsiteY14" fmla="*/ 595574 h 626529"/>
              <a:gd name="connsiteX0" fmla="*/ 7290 w 436467"/>
              <a:gd name="connsiteY0" fmla="*/ 626529 h 626529"/>
              <a:gd name="connsiteX1" fmla="*/ 145 w 436467"/>
              <a:gd name="connsiteY1" fmla="*/ 524136 h 626529"/>
              <a:gd name="connsiteX2" fmla="*/ 19195 w 436467"/>
              <a:gd name="connsiteY2" fmla="*/ 452699 h 626529"/>
              <a:gd name="connsiteX3" fmla="*/ 109683 w 436467"/>
              <a:gd name="connsiteY3" fmla="*/ 366973 h 626529"/>
              <a:gd name="connsiteX4" fmla="*/ 219220 w 436467"/>
              <a:gd name="connsiteY4" fmla="*/ 333636 h 626529"/>
              <a:gd name="connsiteX5" fmla="*/ 295420 w 436467"/>
              <a:gd name="connsiteY5" fmla="*/ 236005 h 626529"/>
              <a:gd name="connsiteX6" fmla="*/ 133495 w 436467"/>
              <a:gd name="connsiteY6" fmla="*/ 140755 h 626529"/>
              <a:gd name="connsiteX7" fmla="*/ 154926 w 436467"/>
              <a:gd name="connsiteY7" fmla="*/ 262 h 626529"/>
              <a:gd name="connsiteX8" fmla="*/ 162071 w 436467"/>
              <a:gd name="connsiteY8" fmla="*/ 107416 h 626529"/>
              <a:gd name="connsiteX9" fmla="*/ 300182 w 436467"/>
              <a:gd name="connsiteY9" fmla="*/ 171712 h 626529"/>
              <a:gd name="connsiteX10" fmla="*/ 416864 w 436467"/>
              <a:gd name="connsiteY10" fmla="*/ 224098 h 626529"/>
              <a:gd name="connsiteX11" fmla="*/ 426390 w 436467"/>
              <a:gd name="connsiteY11" fmla="*/ 326492 h 626529"/>
              <a:gd name="connsiteX12" fmla="*/ 314470 w 436467"/>
              <a:gd name="connsiteY12" fmla="*/ 433648 h 626529"/>
              <a:gd name="connsiteX13" fmla="*/ 262083 w 436467"/>
              <a:gd name="connsiteY13" fmla="*/ 536042 h 626529"/>
              <a:gd name="connsiteX14" fmla="*/ 388288 w 436467"/>
              <a:gd name="connsiteY14" fmla="*/ 612242 h 626529"/>
              <a:gd name="connsiteX0" fmla="*/ 7290 w 436467"/>
              <a:gd name="connsiteY0" fmla="*/ 626529 h 626529"/>
              <a:gd name="connsiteX1" fmla="*/ 145 w 436467"/>
              <a:gd name="connsiteY1" fmla="*/ 524136 h 626529"/>
              <a:gd name="connsiteX2" fmla="*/ 19195 w 436467"/>
              <a:gd name="connsiteY2" fmla="*/ 452699 h 626529"/>
              <a:gd name="connsiteX3" fmla="*/ 109683 w 436467"/>
              <a:gd name="connsiteY3" fmla="*/ 366973 h 626529"/>
              <a:gd name="connsiteX4" fmla="*/ 219220 w 436467"/>
              <a:gd name="connsiteY4" fmla="*/ 333636 h 626529"/>
              <a:gd name="connsiteX5" fmla="*/ 295420 w 436467"/>
              <a:gd name="connsiteY5" fmla="*/ 236005 h 626529"/>
              <a:gd name="connsiteX6" fmla="*/ 133495 w 436467"/>
              <a:gd name="connsiteY6" fmla="*/ 140755 h 626529"/>
              <a:gd name="connsiteX7" fmla="*/ 154926 w 436467"/>
              <a:gd name="connsiteY7" fmla="*/ 262 h 626529"/>
              <a:gd name="connsiteX8" fmla="*/ 162071 w 436467"/>
              <a:gd name="connsiteY8" fmla="*/ 107416 h 626529"/>
              <a:gd name="connsiteX9" fmla="*/ 300182 w 436467"/>
              <a:gd name="connsiteY9" fmla="*/ 171712 h 626529"/>
              <a:gd name="connsiteX10" fmla="*/ 416864 w 436467"/>
              <a:gd name="connsiteY10" fmla="*/ 224098 h 626529"/>
              <a:gd name="connsiteX11" fmla="*/ 426390 w 436467"/>
              <a:gd name="connsiteY11" fmla="*/ 326492 h 626529"/>
              <a:gd name="connsiteX12" fmla="*/ 314470 w 436467"/>
              <a:gd name="connsiteY12" fmla="*/ 433648 h 626529"/>
              <a:gd name="connsiteX13" fmla="*/ 276370 w 436467"/>
              <a:gd name="connsiteY13" fmla="*/ 524136 h 626529"/>
              <a:gd name="connsiteX14" fmla="*/ 388288 w 436467"/>
              <a:gd name="connsiteY14" fmla="*/ 612242 h 626529"/>
              <a:gd name="connsiteX0" fmla="*/ 10568 w 439745"/>
              <a:gd name="connsiteY0" fmla="*/ 626529 h 626529"/>
              <a:gd name="connsiteX1" fmla="*/ 3423 w 439745"/>
              <a:gd name="connsiteY1" fmla="*/ 524136 h 626529"/>
              <a:gd name="connsiteX2" fmla="*/ 22473 w 439745"/>
              <a:gd name="connsiteY2" fmla="*/ 452699 h 626529"/>
              <a:gd name="connsiteX3" fmla="*/ 222498 w 439745"/>
              <a:gd name="connsiteY3" fmla="*/ 333636 h 626529"/>
              <a:gd name="connsiteX4" fmla="*/ 298698 w 439745"/>
              <a:gd name="connsiteY4" fmla="*/ 236005 h 626529"/>
              <a:gd name="connsiteX5" fmla="*/ 136773 w 439745"/>
              <a:gd name="connsiteY5" fmla="*/ 140755 h 626529"/>
              <a:gd name="connsiteX6" fmla="*/ 158204 w 439745"/>
              <a:gd name="connsiteY6" fmla="*/ 262 h 626529"/>
              <a:gd name="connsiteX7" fmla="*/ 165349 w 439745"/>
              <a:gd name="connsiteY7" fmla="*/ 107416 h 626529"/>
              <a:gd name="connsiteX8" fmla="*/ 303460 w 439745"/>
              <a:gd name="connsiteY8" fmla="*/ 171712 h 626529"/>
              <a:gd name="connsiteX9" fmla="*/ 420142 w 439745"/>
              <a:gd name="connsiteY9" fmla="*/ 224098 h 626529"/>
              <a:gd name="connsiteX10" fmla="*/ 429668 w 439745"/>
              <a:gd name="connsiteY10" fmla="*/ 326492 h 626529"/>
              <a:gd name="connsiteX11" fmla="*/ 317748 w 439745"/>
              <a:gd name="connsiteY11" fmla="*/ 433648 h 626529"/>
              <a:gd name="connsiteX12" fmla="*/ 279648 w 439745"/>
              <a:gd name="connsiteY12" fmla="*/ 524136 h 626529"/>
              <a:gd name="connsiteX13" fmla="*/ 391566 w 439745"/>
              <a:gd name="connsiteY13" fmla="*/ 612242 h 626529"/>
              <a:gd name="connsiteX0" fmla="*/ 8104 w 437281"/>
              <a:gd name="connsiteY0" fmla="*/ 626529 h 626529"/>
              <a:gd name="connsiteX1" fmla="*/ 959 w 437281"/>
              <a:gd name="connsiteY1" fmla="*/ 524136 h 626529"/>
              <a:gd name="connsiteX2" fmla="*/ 20009 w 437281"/>
              <a:gd name="connsiteY2" fmla="*/ 452699 h 626529"/>
              <a:gd name="connsiteX3" fmla="*/ 220034 w 437281"/>
              <a:gd name="connsiteY3" fmla="*/ 333636 h 626529"/>
              <a:gd name="connsiteX4" fmla="*/ 296234 w 437281"/>
              <a:gd name="connsiteY4" fmla="*/ 236005 h 626529"/>
              <a:gd name="connsiteX5" fmla="*/ 134309 w 437281"/>
              <a:gd name="connsiteY5" fmla="*/ 140755 h 626529"/>
              <a:gd name="connsiteX6" fmla="*/ 155740 w 437281"/>
              <a:gd name="connsiteY6" fmla="*/ 262 h 626529"/>
              <a:gd name="connsiteX7" fmla="*/ 162885 w 437281"/>
              <a:gd name="connsiteY7" fmla="*/ 107416 h 626529"/>
              <a:gd name="connsiteX8" fmla="*/ 300996 w 437281"/>
              <a:gd name="connsiteY8" fmla="*/ 171712 h 626529"/>
              <a:gd name="connsiteX9" fmla="*/ 417678 w 437281"/>
              <a:gd name="connsiteY9" fmla="*/ 224098 h 626529"/>
              <a:gd name="connsiteX10" fmla="*/ 427204 w 437281"/>
              <a:gd name="connsiteY10" fmla="*/ 326492 h 626529"/>
              <a:gd name="connsiteX11" fmla="*/ 315284 w 437281"/>
              <a:gd name="connsiteY11" fmla="*/ 433648 h 626529"/>
              <a:gd name="connsiteX12" fmla="*/ 277184 w 437281"/>
              <a:gd name="connsiteY12" fmla="*/ 524136 h 626529"/>
              <a:gd name="connsiteX13" fmla="*/ 389102 w 437281"/>
              <a:gd name="connsiteY13" fmla="*/ 612242 h 626529"/>
              <a:gd name="connsiteX0" fmla="*/ 8104 w 437281"/>
              <a:gd name="connsiteY0" fmla="*/ 626529 h 626529"/>
              <a:gd name="connsiteX1" fmla="*/ 959 w 437281"/>
              <a:gd name="connsiteY1" fmla="*/ 524136 h 626529"/>
              <a:gd name="connsiteX2" fmla="*/ 20009 w 437281"/>
              <a:gd name="connsiteY2" fmla="*/ 452699 h 626529"/>
              <a:gd name="connsiteX3" fmla="*/ 220034 w 437281"/>
              <a:gd name="connsiteY3" fmla="*/ 333636 h 626529"/>
              <a:gd name="connsiteX4" fmla="*/ 296234 w 437281"/>
              <a:gd name="connsiteY4" fmla="*/ 236005 h 626529"/>
              <a:gd name="connsiteX5" fmla="*/ 134309 w 437281"/>
              <a:gd name="connsiteY5" fmla="*/ 140755 h 626529"/>
              <a:gd name="connsiteX6" fmla="*/ 155740 w 437281"/>
              <a:gd name="connsiteY6" fmla="*/ 262 h 626529"/>
              <a:gd name="connsiteX7" fmla="*/ 162885 w 437281"/>
              <a:gd name="connsiteY7" fmla="*/ 107416 h 626529"/>
              <a:gd name="connsiteX8" fmla="*/ 300996 w 437281"/>
              <a:gd name="connsiteY8" fmla="*/ 171712 h 626529"/>
              <a:gd name="connsiteX9" fmla="*/ 417678 w 437281"/>
              <a:gd name="connsiteY9" fmla="*/ 224098 h 626529"/>
              <a:gd name="connsiteX10" fmla="*/ 427204 w 437281"/>
              <a:gd name="connsiteY10" fmla="*/ 326492 h 626529"/>
              <a:gd name="connsiteX11" fmla="*/ 315284 w 437281"/>
              <a:gd name="connsiteY11" fmla="*/ 433648 h 626529"/>
              <a:gd name="connsiteX12" fmla="*/ 277184 w 437281"/>
              <a:gd name="connsiteY12" fmla="*/ 524136 h 626529"/>
              <a:gd name="connsiteX13" fmla="*/ 389102 w 437281"/>
              <a:gd name="connsiteY13" fmla="*/ 612242 h 626529"/>
              <a:gd name="connsiteX0" fmla="*/ 9686 w 438863"/>
              <a:gd name="connsiteY0" fmla="*/ 626529 h 626529"/>
              <a:gd name="connsiteX1" fmla="*/ 2541 w 438863"/>
              <a:gd name="connsiteY1" fmla="*/ 524136 h 626529"/>
              <a:gd name="connsiteX2" fmla="*/ 21591 w 438863"/>
              <a:gd name="connsiteY2" fmla="*/ 452699 h 626529"/>
              <a:gd name="connsiteX3" fmla="*/ 207329 w 438863"/>
              <a:gd name="connsiteY3" fmla="*/ 321729 h 626529"/>
              <a:gd name="connsiteX4" fmla="*/ 297816 w 438863"/>
              <a:gd name="connsiteY4" fmla="*/ 236005 h 626529"/>
              <a:gd name="connsiteX5" fmla="*/ 135891 w 438863"/>
              <a:gd name="connsiteY5" fmla="*/ 140755 h 626529"/>
              <a:gd name="connsiteX6" fmla="*/ 157322 w 438863"/>
              <a:gd name="connsiteY6" fmla="*/ 262 h 626529"/>
              <a:gd name="connsiteX7" fmla="*/ 164467 w 438863"/>
              <a:gd name="connsiteY7" fmla="*/ 107416 h 626529"/>
              <a:gd name="connsiteX8" fmla="*/ 302578 w 438863"/>
              <a:gd name="connsiteY8" fmla="*/ 171712 h 626529"/>
              <a:gd name="connsiteX9" fmla="*/ 419260 w 438863"/>
              <a:gd name="connsiteY9" fmla="*/ 224098 h 626529"/>
              <a:gd name="connsiteX10" fmla="*/ 428786 w 438863"/>
              <a:gd name="connsiteY10" fmla="*/ 326492 h 626529"/>
              <a:gd name="connsiteX11" fmla="*/ 316866 w 438863"/>
              <a:gd name="connsiteY11" fmla="*/ 433648 h 626529"/>
              <a:gd name="connsiteX12" fmla="*/ 278766 w 438863"/>
              <a:gd name="connsiteY12" fmla="*/ 524136 h 626529"/>
              <a:gd name="connsiteX13" fmla="*/ 390684 w 438863"/>
              <a:gd name="connsiteY13" fmla="*/ 612242 h 626529"/>
              <a:gd name="connsiteX0" fmla="*/ 9686 w 438863"/>
              <a:gd name="connsiteY0" fmla="*/ 626529 h 626529"/>
              <a:gd name="connsiteX1" fmla="*/ 2541 w 438863"/>
              <a:gd name="connsiteY1" fmla="*/ 524136 h 626529"/>
              <a:gd name="connsiteX2" fmla="*/ 21591 w 438863"/>
              <a:gd name="connsiteY2" fmla="*/ 452699 h 626529"/>
              <a:gd name="connsiteX3" fmla="*/ 207329 w 438863"/>
              <a:gd name="connsiteY3" fmla="*/ 321729 h 626529"/>
              <a:gd name="connsiteX4" fmla="*/ 297816 w 438863"/>
              <a:gd name="connsiteY4" fmla="*/ 236005 h 626529"/>
              <a:gd name="connsiteX5" fmla="*/ 135891 w 438863"/>
              <a:gd name="connsiteY5" fmla="*/ 140755 h 626529"/>
              <a:gd name="connsiteX6" fmla="*/ 157322 w 438863"/>
              <a:gd name="connsiteY6" fmla="*/ 262 h 626529"/>
              <a:gd name="connsiteX7" fmla="*/ 164467 w 438863"/>
              <a:gd name="connsiteY7" fmla="*/ 107416 h 626529"/>
              <a:gd name="connsiteX8" fmla="*/ 302578 w 438863"/>
              <a:gd name="connsiteY8" fmla="*/ 171712 h 626529"/>
              <a:gd name="connsiteX9" fmla="*/ 419260 w 438863"/>
              <a:gd name="connsiteY9" fmla="*/ 224098 h 626529"/>
              <a:gd name="connsiteX10" fmla="*/ 428786 w 438863"/>
              <a:gd name="connsiteY10" fmla="*/ 326492 h 626529"/>
              <a:gd name="connsiteX11" fmla="*/ 316866 w 438863"/>
              <a:gd name="connsiteY11" fmla="*/ 433648 h 626529"/>
              <a:gd name="connsiteX12" fmla="*/ 278766 w 438863"/>
              <a:gd name="connsiteY12" fmla="*/ 524136 h 626529"/>
              <a:gd name="connsiteX13" fmla="*/ 390684 w 438863"/>
              <a:gd name="connsiteY13" fmla="*/ 612242 h 626529"/>
              <a:gd name="connsiteX0" fmla="*/ 9686 w 438863"/>
              <a:gd name="connsiteY0" fmla="*/ 626529 h 626529"/>
              <a:gd name="connsiteX1" fmla="*/ 2541 w 438863"/>
              <a:gd name="connsiteY1" fmla="*/ 524136 h 626529"/>
              <a:gd name="connsiteX2" fmla="*/ 21591 w 438863"/>
              <a:gd name="connsiteY2" fmla="*/ 452699 h 626529"/>
              <a:gd name="connsiteX3" fmla="*/ 207329 w 438863"/>
              <a:gd name="connsiteY3" fmla="*/ 321729 h 626529"/>
              <a:gd name="connsiteX4" fmla="*/ 297816 w 438863"/>
              <a:gd name="connsiteY4" fmla="*/ 236005 h 626529"/>
              <a:gd name="connsiteX5" fmla="*/ 135891 w 438863"/>
              <a:gd name="connsiteY5" fmla="*/ 140755 h 626529"/>
              <a:gd name="connsiteX6" fmla="*/ 157322 w 438863"/>
              <a:gd name="connsiteY6" fmla="*/ 262 h 626529"/>
              <a:gd name="connsiteX7" fmla="*/ 164467 w 438863"/>
              <a:gd name="connsiteY7" fmla="*/ 107416 h 626529"/>
              <a:gd name="connsiteX8" fmla="*/ 302578 w 438863"/>
              <a:gd name="connsiteY8" fmla="*/ 171712 h 626529"/>
              <a:gd name="connsiteX9" fmla="*/ 419260 w 438863"/>
              <a:gd name="connsiteY9" fmla="*/ 224098 h 626529"/>
              <a:gd name="connsiteX10" fmla="*/ 428786 w 438863"/>
              <a:gd name="connsiteY10" fmla="*/ 326492 h 626529"/>
              <a:gd name="connsiteX11" fmla="*/ 316866 w 438863"/>
              <a:gd name="connsiteY11" fmla="*/ 433648 h 626529"/>
              <a:gd name="connsiteX12" fmla="*/ 278766 w 438863"/>
              <a:gd name="connsiteY12" fmla="*/ 524136 h 626529"/>
              <a:gd name="connsiteX13" fmla="*/ 390684 w 438863"/>
              <a:gd name="connsiteY13" fmla="*/ 612242 h 626529"/>
              <a:gd name="connsiteX0" fmla="*/ 7290 w 436467"/>
              <a:gd name="connsiteY0" fmla="*/ 626529 h 626529"/>
              <a:gd name="connsiteX1" fmla="*/ 145 w 436467"/>
              <a:gd name="connsiteY1" fmla="*/ 524136 h 626529"/>
              <a:gd name="connsiteX2" fmla="*/ 19195 w 436467"/>
              <a:gd name="connsiteY2" fmla="*/ 452699 h 626529"/>
              <a:gd name="connsiteX3" fmla="*/ 204933 w 436467"/>
              <a:gd name="connsiteY3" fmla="*/ 321729 h 626529"/>
              <a:gd name="connsiteX4" fmla="*/ 295420 w 436467"/>
              <a:gd name="connsiteY4" fmla="*/ 236005 h 626529"/>
              <a:gd name="connsiteX5" fmla="*/ 133495 w 436467"/>
              <a:gd name="connsiteY5" fmla="*/ 140755 h 626529"/>
              <a:gd name="connsiteX6" fmla="*/ 154926 w 436467"/>
              <a:gd name="connsiteY6" fmla="*/ 262 h 626529"/>
              <a:gd name="connsiteX7" fmla="*/ 162071 w 436467"/>
              <a:gd name="connsiteY7" fmla="*/ 107416 h 626529"/>
              <a:gd name="connsiteX8" fmla="*/ 300182 w 436467"/>
              <a:gd name="connsiteY8" fmla="*/ 171712 h 626529"/>
              <a:gd name="connsiteX9" fmla="*/ 416864 w 436467"/>
              <a:gd name="connsiteY9" fmla="*/ 224098 h 626529"/>
              <a:gd name="connsiteX10" fmla="*/ 426390 w 436467"/>
              <a:gd name="connsiteY10" fmla="*/ 326492 h 626529"/>
              <a:gd name="connsiteX11" fmla="*/ 314470 w 436467"/>
              <a:gd name="connsiteY11" fmla="*/ 433648 h 626529"/>
              <a:gd name="connsiteX12" fmla="*/ 276370 w 436467"/>
              <a:gd name="connsiteY12" fmla="*/ 524136 h 626529"/>
              <a:gd name="connsiteX13" fmla="*/ 388288 w 436467"/>
              <a:gd name="connsiteY13" fmla="*/ 612242 h 626529"/>
              <a:gd name="connsiteX0" fmla="*/ 23723 w 452900"/>
              <a:gd name="connsiteY0" fmla="*/ 626529 h 626529"/>
              <a:gd name="connsiteX1" fmla="*/ 16578 w 452900"/>
              <a:gd name="connsiteY1" fmla="*/ 524136 h 626529"/>
              <a:gd name="connsiteX2" fmla="*/ 4671 w 452900"/>
              <a:gd name="connsiteY2" fmla="*/ 469368 h 626529"/>
              <a:gd name="connsiteX3" fmla="*/ 221366 w 452900"/>
              <a:gd name="connsiteY3" fmla="*/ 321729 h 626529"/>
              <a:gd name="connsiteX4" fmla="*/ 311853 w 452900"/>
              <a:gd name="connsiteY4" fmla="*/ 236005 h 626529"/>
              <a:gd name="connsiteX5" fmla="*/ 149928 w 452900"/>
              <a:gd name="connsiteY5" fmla="*/ 140755 h 626529"/>
              <a:gd name="connsiteX6" fmla="*/ 171359 w 452900"/>
              <a:gd name="connsiteY6" fmla="*/ 262 h 626529"/>
              <a:gd name="connsiteX7" fmla="*/ 178504 w 452900"/>
              <a:gd name="connsiteY7" fmla="*/ 107416 h 626529"/>
              <a:gd name="connsiteX8" fmla="*/ 316615 w 452900"/>
              <a:gd name="connsiteY8" fmla="*/ 171712 h 626529"/>
              <a:gd name="connsiteX9" fmla="*/ 433297 w 452900"/>
              <a:gd name="connsiteY9" fmla="*/ 224098 h 626529"/>
              <a:gd name="connsiteX10" fmla="*/ 442823 w 452900"/>
              <a:gd name="connsiteY10" fmla="*/ 326492 h 626529"/>
              <a:gd name="connsiteX11" fmla="*/ 330903 w 452900"/>
              <a:gd name="connsiteY11" fmla="*/ 433648 h 626529"/>
              <a:gd name="connsiteX12" fmla="*/ 292803 w 452900"/>
              <a:gd name="connsiteY12" fmla="*/ 524136 h 626529"/>
              <a:gd name="connsiteX13" fmla="*/ 404721 w 452900"/>
              <a:gd name="connsiteY13" fmla="*/ 612242 h 626529"/>
              <a:gd name="connsiteX0" fmla="*/ 27875 w 457052"/>
              <a:gd name="connsiteY0" fmla="*/ 626529 h 626529"/>
              <a:gd name="connsiteX1" fmla="*/ 20730 w 457052"/>
              <a:gd name="connsiteY1" fmla="*/ 524136 h 626529"/>
              <a:gd name="connsiteX2" fmla="*/ 8823 w 457052"/>
              <a:gd name="connsiteY2" fmla="*/ 469368 h 626529"/>
              <a:gd name="connsiteX3" fmla="*/ 165987 w 457052"/>
              <a:gd name="connsiteY3" fmla="*/ 350304 h 626529"/>
              <a:gd name="connsiteX4" fmla="*/ 316005 w 457052"/>
              <a:gd name="connsiteY4" fmla="*/ 236005 h 626529"/>
              <a:gd name="connsiteX5" fmla="*/ 154080 w 457052"/>
              <a:gd name="connsiteY5" fmla="*/ 140755 h 626529"/>
              <a:gd name="connsiteX6" fmla="*/ 175511 w 457052"/>
              <a:gd name="connsiteY6" fmla="*/ 262 h 626529"/>
              <a:gd name="connsiteX7" fmla="*/ 182656 w 457052"/>
              <a:gd name="connsiteY7" fmla="*/ 107416 h 626529"/>
              <a:gd name="connsiteX8" fmla="*/ 320767 w 457052"/>
              <a:gd name="connsiteY8" fmla="*/ 171712 h 626529"/>
              <a:gd name="connsiteX9" fmla="*/ 437449 w 457052"/>
              <a:gd name="connsiteY9" fmla="*/ 224098 h 626529"/>
              <a:gd name="connsiteX10" fmla="*/ 446975 w 457052"/>
              <a:gd name="connsiteY10" fmla="*/ 326492 h 626529"/>
              <a:gd name="connsiteX11" fmla="*/ 335055 w 457052"/>
              <a:gd name="connsiteY11" fmla="*/ 433648 h 626529"/>
              <a:gd name="connsiteX12" fmla="*/ 296955 w 457052"/>
              <a:gd name="connsiteY12" fmla="*/ 524136 h 626529"/>
              <a:gd name="connsiteX13" fmla="*/ 408873 w 457052"/>
              <a:gd name="connsiteY13" fmla="*/ 612242 h 626529"/>
              <a:gd name="connsiteX0" fmla="*/ 27875 w 457052"/>
              <a:gd name="connsiteY0" fmla="*/ 626529 h 626529"/>
              <a:gd name="connsiteX1" fmla="*/ 20730 w 457052"/>
              <a:gd name="connsiteY1" fmla="*/ 524136 h 626529"/>
              <a:gd name="connsiteX2" fmla="*/ 8823 w 457052"/>
              <a:gd name="connsiteY2" fmla="*/ 469368 h 626529"/>
              <a:gd name="connsiteX3" fmla="*/ 165987 w 457052"/>
              <a:gd name="connsiteY3" fmla="*/ 350304 h 626529"/>
              <a:gd name="connsiteX4" fmla="*/ 316005 w 457052"/>
              <a:gd name="connsiteY4" fmla="*/ 236005 h 626529"/>
              <a:gd name="connsiteX5" fmla="*/ 154080 w 457052"/>
              <a:gd name="connsiteY5" fmla="*/ 140755 h 626529"/>
              <a:gd name="connsiteX6" fmla="*/ 175511 w 457052"/>
              <a:gd name="connsiteY6" fmla="*/ 262 h 626529"/>
              <a:gd name="connsiteX7" fmla="*/ 182656 w 457052"/>
              <a:gd name="connsiteY7" fmla="*/ 107416 h 626529"/>
              <a:gd name="connsiteX8" fmla="*/ 320767 w 457052"/>
              <a:gd name="connsiteY8" fmla="*/ 171712 h 626529"/>
              <a:gd name="connsiteX9" fmla="*/ 437449 w 457052"/>
              <a:gd name="connsiteY9" fmla="*/ 224098 h 626529"/>
              <a:gd name="connsiteX10" fmla="*/ 446975 w 457052"/>
              <a:gd name="connsiteY10" fmla="*/ 326492 h 626529"/>
              <a:gd name="connsiteX11" fmla="*/ 335055 w 457052"/>
              <a:gd name="connsiteY11" fmla="*/ 433648 h 626529"/>
              <a:gd name="connsiteX12" fmla="*/ 296955 w 457052"/>
              <a:gd name="connsiteY12" fmla="*/ 524136 h 626529"/>
              <a:gd name="connsiteX13" fmla="*/ 408873 w 457052"/>
              <a:gd name="connsiteY13" fmla="*/ 612242 h 626529"/>
              <a:gd name="connsiteX0" fmla="*/ 27875 w 457052"/>
              <a:gd name="connsiteY0" fmla="*/ 626529 h 626529"/>
              <a:gd name="connsiteX1" fmla="*/ 20730 w 457052"/>
              <a:gd name="connsiteY1" fmla="*/ 524136 h 626529"/>
              <a:gd name="connsiteX2" fmla="*/ 8823 w 457052"/>
              <a:gd name="connsiteY2" fmla="*/ 469368 h 626529"/>
              <a:gd name="connsiteX3" fmla="*/ 165987 w 457052"/>
              <a:gd name="connsiteY3" fmla="*/ 350304 h 626529"/>
              <a:gd name="connsiteX4" fmla="*/ 316005 w 457052"/>
              <a:gd name="connsiteY4" fmla="*/ 236005 h 626529"/>
              <a:gd name="connsiteX5" fmla="*/ 154080 w 457052"/>
              <a:gd name="connsiteY5" fmla="*/ 140755 h 626529"/>
              <a:gd name="connsiteX6" fmla="*/ 175511 w 457052"/>
              <a:gd name="connsiteY6" fmla="*/ 262 h 626529"/>
              <a:gd name="connsiteX7" fmla="*/ 182656 w 457052"/>
              <a:gd name="connsiteY7" fmla="*/ 107416 h 626529"/>
              <a:gd name="connsiteX8" fmla="*/ 320767 w 457052"/>
              <a:gd name="connsiteY8" fmla="*/ 171712 h 626529"/>
              <a:gd name="connsiteX9" fmla="*/ 437449 w 457052"/>
              <a:gd name="connsiteY9" fmla="*/ 224098 h 626529"/>
              <a:gd name="connsiteX10" fmla="*/ 446975 w 457052"/>
              <a:gd name="connsiteY10" fmla="*/ 326492 h 626529"/>
              <a:gd name="connsiteX11" fmla="*/ 335055 w 457052"/>
              <a:gd name="connsiteY11" fmla="*/ 433648 h 626529"/>
              <a:gd name="connsiteX12" fmla="*/ 296955 w 457052"/>
              <a:gd name="connsiteY12" fmla="*/ 524136 h 626529"/>
              <a:gd name="connsiteX13" fmla="*/ 408873 w 457052"/>
              <a:gd name="connsiteY13" fmla="*/ 612242 h 626529"/>
              <a:gd name="connsiteX0" fmla="*/ 27875 w 457052"/>
              <a:gd name="connsiteY0" fmla="*/ 626529 h 626529"/>
              <a:gd name="connsiteX1" fmla="*/ 20730 w 457052"/>
              <a:gd name="connsiteY1" fmla="*/ 524136 h 626529"/>
              <a:gd name="connsiteX2" fmla="*/ 8823 w 457052"/>
              <a:gd name="connsiteY2" fmla="*/ 469368 h 626529"/>
              <a:gd name="connsiteX3" fmla="*/ 165987 w 457052"/>
              <a:gd name="connsiteY3" fmla="*/ 350304 h 626529"/>
              <a:gd name="connsiteX4" fmla="*/ 301718 w 457052"/>
              <a:gd name="connsiteY4" fmla="*/ 245530 h 626529"/>
              <a:gd name="connsiteX5" fmla="*/ 154080 w 457052"/>
              <a:gd name="connsiteY5" fmla="*/ 140755 h 626529"/>
              <a:gd name="connsiteX6" fmla="*/ 175511 w 457052"/>
              <a:gd name="connsiteY6" fmla="*/ 262 h 626529"/>
              <a:gd name="connsiteX7" fmla="*/ 182656 w 457052"/>
              <a:gd name="connsiteY7" fmla="*/ 107416 h 626529"/>
              <a:gd name="connsiteX8" fmla="*/ 320767 w 457052"/>
              <a:gd name="connsiteY8" fmla="*/ 171712 h 626529"/>
              <a:gd name="connsiteX9" fmla="*/ 437449 w 457052"/>
              <a:gd name="connsiteY9" fmla="*/ 224098 h 626529"/>
              <a:gd name="connsiteX10" fmla="*/ 446975 w 457052"/>
              <a:gd name="connsiteY10" fmla="*/ 326492 h 626529"/>
              <a:gd name="connsiteX11" fmla="*/ 335055 w 457052"/>
              <a:gd name="connsiteY11" fmla="*/ 433648 h 626529"/>
              <a:gd name="connsiteX12" fmla="*/ 296955 w 457052"/>
              <a:gd name="connsiteY12" fmla="*/ 524136 h 626529"/>
              <a:gd name="connsiteX13" fmla="*/ 408873 w 457052"/>
              <a:gd name="connsiteY13" fmla="*/ 612242 h 626529"/>
              <a:gd name="connsiteX0" fmla="*/ 27875 w 457052"/>
              <a:gd name="connsiteY0" fmla="*/ 626529 h 626529"/>
              <a:gd name="connsiteX1" fmla="*/ 20730 w 457052"/>
              <a:gd name="connsiteY1" fmla="*/ 524136 h 626529"/>
              <a:gd name="connsiteX2" fmla="*/ 8823 w 457052"/>
              <a:gd name="connsiteY2" fmla="*/ 469368 h 626529"/>
              <a:gd name="connsiteX3" fmla="*/ 165987 w 457052"/>
              <a:gd name="connsiteY3" fmla="*/ 350304 h 626529"/>
              <a:gd name="connsiteX4" fmla="*/ 301718 w 457052"/>
              <a:gd name="connsiteY4" fmla="*/ 245530 h 626529"/>
              <a:gd name="connsiteX5" fmla="*/ 154080 w 457052"/>
              <a:gd name="connsiteY5" fmla="*/ 140755 h 626529"/>
              <a:gd name="connsiteX6" fmla="*/ 175511 w 457052"/>
              <a:gd name="connsiteY6" fmla="*/ 262 h 626529"/>
              <a:gd name="connsiteX7" fmla="*/ 182656 w 457052"/>
              <a:gd name="connsiteY7" fmla="*/ 107416 h 626529"/>
              <a:gd name="connsiteX8" fmla="*/ 320767 w 457052"/>
              <a:gd name="connsiteY8" fmla="*/ 171712 h 626529"/>
              <a:gd name="connsiteX9" fmla="*/ 437449 w 457052"/>
              <a:gd name="connsiteY9" fmla="*/ 224098 h 626529"/>
              <a:gd name="connsiteX10" fmla="*/ 446975 w 457052"/>
              <a:gd name="connsiteY10" fmla="*/ 326492 h 626529"/>
              <a:gd name="connsiteX11" fmla="*/ 335055 w 457052"/>
              <a:gd name="connsiteY11" fmla="*/ 433648 h 626529"/>
              <a:gd name="connsiteX12" fmla="*/ 296955 w 457052"/>
              <a:gd name="connsiteY12" fmla="*/ 524136 h 626529"/>
              <a:gd name="connsiteX13" fmla="*/ 408873 w 457052"/>
              <a:gd name="connsiteY13" fmla="*/ 612242 h 626529"/>
              <a:gd name="connsiteX0" fmla="*/ 27875 w 457052"/>
              <a:gd name="connsiteY0" fmla="*/ 626529 h 626529"/>
              <a:gd name="connsiteX1" fmla="*/ 20730 w 457052"/>
              <a:gd name="connsiteY1" fmla="*/ 524136 h 626529"/>
              <a:gd name="connsiteX2" fmla="*/ 8823 w 457052"/>
              <a:gd name="connsiteY2" fmla="*/ 469368 h 626529"/>
              <a:gd name="connsiteX3" fmla="*/ 165987 w 457052"/>
              <a:gd name="connsiteY3" fmla="*/ 350304 h 626529"/>
              <a:gd name="connsiteX4" fmla="*/ 301718 w 457052"/>
              <a:gd name="connsiteY4" fmla="*/ 245530 h 626529"/>
              <a:gd name="connsiteX5" fmla="*/ 154080 w 457052"/>
              <a:gd name="connsiteY5" fmla="*/ 140755 h 626529"/>
              <a:gd name="connsiteX6" fmla="*/ 175511 w 457052"/>
              <a:gd name="connsiteY6" fmla="*/ 262 h 626529"/>
              <a:gd name="connsiteX7" fmla="*/ 182656 w 457052"/>
              <a:gd name="connsiteY7" fmla="*/ 107416 h 626529"/>
              <a:gd name="connsiteX8" fmla="*/ 320767 w 457052"/>
              <a:gd name="connsiteY8" fmla="*/ 171712 h 626529"/>
              <a:gd name="connsiteX9" fmla="*/ 437449 w 457052"/>
              <a:gd name="connsiteY9" fmla="*/ 224098 h 626529"/>
              <a:gd name="connsiteX10" fmla="*/ 446975 w 457052"/>
              <a:gd name="connsiteY10" fmla="*/ 326492 h 626529"/>
              <a:gd name="connsiteX11" fmla="*/ 335055 w 457052"/>
              <a:gd name="connsiteY11" fmla="*/ 433648 h 626529"/>
              <a:gd name="connsiteX12" fmla="*/ 296955 w 457052"/>
              <a:gd name="connsiteY12" fmla="*/ 524136 h 626529"/>
              <a:gd name="connsiteX13" fmla="*/ 408873 w 457052"/>
              <a:gd name="connsiteY13" fmla="*/ 612242 h 626529"/>
              <a:gd name="connsiteX0" fmla="*/ 27875 w 456712"/>
              <a:gd name="connsiteY0" fmla="*/ 626527 h 626527"/>
              <a:gd name="connsiteX1" fmla="*/ 20730 w 456712"/>
              <a:gd name="connsiteY1" fmla="*/ 524134 h 626527"/>
              <a:gd name="connsiteX2" fmla="*/ 8823 w 456712"/>
              <a:gd name="connsiteY2" fmla="*/ 469366 h 626527"/>
              <a:gd name="connsiteX3" fmla="*/ 165987 w 456712"/>
              <a:gd name="connsiteY3" fmla="*/ 350302 h 626527"/>
              <a:gd name="connsiteX4" fmla="*/ 301718 w 456712"/>
              <a:gd name="connsiteY4" fmla="*/ 245528 h 626527"/>
              <a:gd name="connsiteX5" fmla="*/ 154080 w 456712"/>
              <a:gd name="connsiteY5" fmla="*/ 140753 h 626527"/>
              <a:gd name="connsiteX6" fmla="*/ 175511 w 456712"/>
              <a:gd name="connsiteY6" fmla="*/ 260 h 626527"/>
              <a:gd name="connsiteX7" fmla="*/ 182656 w 456712"/>
              <a:gd name="connsiteY7" fmla="*/ 107414 h 626527"/>
              <a:gd name="connsiteX8" fmla="*/ 327910 w 456712"/>
              <a:gd name="connsiteY8" fmla="*/ 164566 h 626527"/>
              <a:gd name="connsiteX9" fmla="*/ 437449 w 456712"/>
              <a:gd name="connsiteY9" fmla="*/ 224096 h 626527"/>
              <a:gd name="connsiteX10" fmla="*/ 446975 w 456712"/>
              <a:gd name="connsiteY10" fmla="*/ 326490 h 626527"/>
              <a:gd name="connsiteX11" fmla="*/ 335055 w 456712"/>
              <a:gd name="connsiteY11" fmla="*/ 433646 h 626527"/>
              <a:gd name="connsiteX12" fmla="*/ 296955 w 456712"/>
              <a:gd name="connsiteY12" fmla="*/ 524134 h 626527"/>
              <a:gd name="connsiteX13" fmla="*/ 408873 w 456712"/>
              <a:gd name="connsiteY13" fmla="*/ 612240 h 626527"/>
              <a:gd name="connsiteX0" fmla="*/ 27875 w 456712"/>
              <a:gd name="connsiteY0" fmla="*/ 626527 h 626527"/>
              <a:gd name="connsiteX1" fmla="*/ 20730 w 456712"/>
              <a:gd name="connsiteY1" fmla="*/ 524134 h 626527"/>
              <a:gd name="connsiteX2" fmla="*/ 8823 w 456712"/>
              <a:gd name="connsiteY2" fmla="*/ 469366 h 626527"/>
              <a:gd name="connsiteX3" fmla="*/ 165987 w 456712"/>
              <a:gd name="connsiteY3" fmla="*/ 350302 h 626527"/>
              <a:gd name="connsiteX4" fmla="*/ 301718 w 456712"/>
              <a:gd name="connsiteY4" fmla="*/ 245528 h 626527"/>
              <a:gd name="connsiteX5" fmla="*/ 154080 w 456712"/>
              <a:gd name="connsiteY5" fmla="*/ 140753 h 626527"/>
              <a:gd name="connsiteX6" fmla="*/ 175511 w 456712"/>
              <a:gd name="connsiteY6" fmla="*/ 260 h 626527"/>
              <a:gd name="connsiteX7" fmla="*/ 182656 w 456712"/>
              <a:gd name="connsiteY7" fmla="*/ 107414 h 626527"/>
              <a:gd name="connsiteX8" fmla="*/ 327910 w 456712"/>
              <a:gd name="connsiteY8" fmla="*/ 164566 h 626527"/>
              <a:gd name="connsiteX9" fmla="*/ 437449 w 456712"/>
              <a:gd name="connsiteY9" fmla="*/ 224096 h 626527"/>
              <a:gd name="connsiteX10" fmla="*/ 446975 w 456712"/>
              <a:gd name="connsiteY10" fmla="*/ 326490 h 626527"/>
              <a:gd name="connsiteX11" fmla="*/ 335055 w 456712"/>
              <a:gd name="connsiteY11" fmla="*/ 433646 h 626527"/>
              <a:gd name="connsiteX12" fmla="*/ 296955 w 456712"/>
              <a:gd name="connsiteY12" fmla="*/ 524134 h 626527"/>
              <a:gd name="connsiteX13" fmla="*/ 408873 w 456712"/>
              <a:gd name="connsiteY13" fmla="*/ 612240 h 626527"/>
              <a:gd name="connsiteX0" fmla="*/ 27875 w 456712"/>
              <a:gd name="connsiteY0" fmla="*/ 626527 h 626527"/>
              <a:gd name="connsiteX1" fmla="*/ 20730 w 456712"/>
              <a:gd name="connsiteY1" fmla="*/ 524134 h 626527"/>
              <a:gd name="connsiteX2" fmla="*/ 8823 w 456712"/>
              <a:gd name="connsiteY2" fmla="*/ 469366 h 626527"/>
              <a:gd name="connsiteX3" fmla="*/ 165987 w 456712"/>
              <a:gd name="connsiteY3" fmla="*/ 350302 h 626527"/>
              <a:gd name="connsiteX4" fmla="*/ 301718 w 456712"/>
              <a:gd name="connsiteY4" fmla="*/ 245528 h 626527"/>
              <a:gd name="connsiteX5" fmla="*/ 154080 w 456712"/>
              <a:gd name="connsiteY5" fmla="*/ 140753 h 626527"/>
              <a:gd name="connsiteX6" fmla="*/ 175511 w 456712"/>
              <a:gd name="connsiteY6" fmla="*/ 260 h 626527"/>
              <a:gd name="connsiteX7" fmla="*/ 182656 w 456712"/>
              <a:gd name="connsiteY7" fmla="*/ 107414 h 626527"/>
              <a:gd name="connsiteX8" fmla="*/ 327910 w 456712"/>
              <a:gd name="connsiteY8" fmla="*/ 164566 h 626527"/>
              <a:gd name="connsiteX9" fmla="*/ 437449 w 456712"/>
              <a:gd name="connsiteY9" fmla="*/ 224096 h 626527"/>
              <a:gd name="connsiteX10" fmla="*/ 446975 w 456712"/>
              <a:gd name="connsiteY10" fmla="*/ 326490 h 626527"/>
              <a:gd name="connsiteX11" fmla="*/ 335055 w 456712"/>
              <a:gd name="connsiteY11" fmla="*/ 433646 h 626527"/>
              <a:gd name="connsiteX12" fmla="*/ 296955 w 456712"/>
              <a:gd name="connsiteY12" fmla="*/ 524134 h 626527"/>
              <a:gd name="connsiteX13" fmla="*/ 408873 w 456712"/>
              <a:gd name="connsiteY13" fmla="*/ 612240 h 626527"/>
              <a:gd name="connsiteX0" fmla="*/ 14360 w 443197"/>
              <a:gd name="connsiteY0" fmla="*/ 626527 h 626527"/>
              <a:gd name="connsiteX1" fmla="*/ 7215 w 443197"/>
              <a:gd name="connsiteY1" fmla="*/ 524134 h 626527"/>
              <a:gd name="connsiteX2" fmla="*/ 152472 w 443197"/>
              <a:gd name="connsiteY2" fmla="*/ 350302 h 626527"/>
              <a:gd name="connsiteX3" fmla="*/ 288203 w 443197"/>
              <a:gd name="connsiteY3" fmla="*/ 245528 h 626527"/>
              <a:gd name="connsiteX4" fmla="*/ 140565 w 443197"/>
              <a:gd name="connsiteY4" fmla="*/ 140753 h 626527"/>
              <a:gd name="connsiteX5" fmla="*/ 161996 w 443197"/>
              <a:gd name="connsiteY5" fmla="*/ 260 h 626527"/>
              <a:gd name="connsiteX6" fmla="*/ 169141 w 443197"/>
              <a:gd name="connsiteY6" fmla="*/ 107414 h 626527"/>
              <a:gd name="connsiteX7" fmla="*/ 314395 w 443197"/>
              <a:gd name="connsiteY7" fmla="*/ 164566 h 626527"/>
              <a:gd name="connsiteX8" fmla="*/ 423934 w 443197"/>
              <a:gd name="connsiteY8" fmla="*/ 224096 h 626527"/>
              <a:gd name="connsiteX9" fmla="*/ 433460 w 443197"/>
              <a:gd name="connsiteY9" fmla="*/ 326490 h 626527"/>
              <a:gd name="connsiteX10" fmla="*/ 321540 w 443197"/>
              <a:gd name="connsiteY10" fmla="*/ 433646 h 626527"/>
              <a:gd name="connsiteX11" fmla="*/ 283440 w 443197"/>
              <a:gd name="connsiteY11" fmla="*/ 524134 h 626527"/>
              <a:gd name="connsiteX12" fmla="*/ 395358 w 443197"/>
              <a:gd name="connsiteY12" fmla="*/ 612240 h 626527"/>
              <a:gd name="connsiteX0" fmla="*/ 47227 w 476064"/>
              <a:gd name="connsiteY0" fmla="*/ 626527 h 626527"/>
              <a:gd name="connsiteX1" fmla="*/ 4363 w 476064"/>
              <a:gd name="connsiteY1" fmla="*/ 452697 h 626527"/>
              <a:gd name="connsiteX2" fmla="*/ 185339 w 476064"/>
              <a:gd name="connsiteY2" fmla="*/ 350302 h 626527"/>
              <a:gd name="connsiteX3" fmla="*/ 321070 w 476064"/>
              <a:gd name="connsiteY3" fmla="*/ 245528 h 626527"/>
              <a:gd name="connsiteX4" fmla="*/ 173432 w 476064"/>
              <a:gd name="connsiteY4" fmla="*/ 140753 h 626527"/>
              <a:gd name="connsiteX5" fmla="*/ 194863 w 476064"/>
              <a:gd name="connsiteY5" fmla="*/ 260 h 626527"/>
              <a:gd name="connsiteX6" fmla="*/ 202008 w 476064"/>
              <a:gd name="connsiteY6" fmla="*/ 107414 h 626527"/>
              <a:gd name="connsiteX7" fmla="*/ 347262 w 476064"/>
              <a:gd name="connsiteY7" fmla="*/ 164566 h 626527"/>
              <a:gd name="connsiteX8" fmla="*/ 456801 w 476064"/>
              <a:gd name="connsiteY8" fmla="*/ 224096 h 626527"/>
              <a:gd name="connsiteX9" fmla="*/ 466327 w 476064"/>
              <a:gd name="connsiteY9" fmla="*/ 326490 h 626527"/>
              <a:gd name="connsiteX10" fmla="*/ 354407 w 476064"/>
              <a:gd name="connsiteY10" fmla="*/ 433646 h 626527"/>
              <a:gd name="connsiteX11" fmla="*/ 316307 w 476064"/>
              <a:gd name="connsiteY11" fmla="*/ 524134 h 626527"/>
              <a:gd name="connsiteX12" fmla="*/ 428225 w 476064"/>
              <a:gd name="connsiteY12" fmla="*/ 612240 h 626527"/>
              <a:gd name="connsiteX0" fmla="*/ 47227 w 476064"/>
              <a:gd name="connsiteY0" fmla="*/ 626527 h 626527"/>
              <a:gd name="connsiteX1" fmla="*/ 4363 w 476064"/>
              <a:gd name="connsiteY1" fmla="*/ 452697 h 626527"/>
              <a:gd name="connsiteX2" fmla="*/ 185339 w 476064"/>
              <a:gd name="connsiteY2" fmla="*/ 350302 h 626527"/>
              <a:gd name="connsiteX3" fmla="*/ 321070 w 476064"/>
              <a:gd name="connsiteY3" fmla="*/ 245528 h 626527"/>
              <a:gd name="connsiteX4" fmla="*/ 173432 w 476064"/>
              <a:gd name="connsiteY4" fmla="*/ 140753 h 626527"/>
              <a:gd name="connsiteX5" fmla="*/ 194863 w 476064"/>
              <a:gd name="connsiteY5" fmla="*/ 260 h 626527"/>
              <a:gd name="connsiteX6" fmla="*/ 202008 w 476064"/>
              <a:gd name="connsiteY6" fmla="*/ 107414 h 626527"/>
              <a:gd name="connsiteX7" fmla="*/ 347262 w 476064"/>
              <a:gd name="connsiteY7" fmla="*/ 164566 h 626527"/>
              <a:gd name="connsiteX8" fmla="*/ 456801 w 476064"/>
              <a:gd name="connsiteY8" fmla="*/ 224096 h 626527"/>
              <a:gd name="connsiteX9" fmla="*/ 466327 w 476064"/>
              <a:gd name="connsiteY9" fmla="*/ 326490 h 626527"/>
              <a:gd name="connsiteX10" fmla="*/ 354407 w 476064"/>
              <a:gd name="connsiteY10" fmla="*/ 433646 h 626527"/>
              <a:gd name="connsiteX11" fmla="*/ 316307 w 476064"/>
              <a:gd name="connsiteY11" fmla="*/ 524134 h 626527"/>
              <a:gd name="connsiteX12" fmla="*/ 428225 w 476064"/>
              <a:gd name="connsiteY12" fmla="*/ 612240 h 626527"/>
              <a:gd name="connsiteX0" fmla="*/ 47227 w 476064"/>
              <a:gd name="connsiteY0" fmla="*/ 626527 h 626527"/>
              <a:gd name="connsiteX1" fmla="*/ 4363 w 476064"/>
              <a:gd name="connsiteY1" fmla="*/ 452697 h 626527"/>
              <a:gd name="connsiteX2" fmla="*/ 185339 w 476064"/>
              <a:gd name="connsiteY2" fmla="*/ 350302 h 626527"/>
              <a:gd name="connsiteX3" fmla="*/ 321070 w 476064"/>
              <a:gd name="connsiteY3" fmla="*/ 245528 h 626527"/>
              <a:gd name="connsiteX4" fmla="*/ 173432 w 476064"/>
              <a:gd name="connsiteY4" fmla="*/ 140753 h 626527"/>
              <a:gd name="connsiteX5" fmla="*/ 194863 w 476064"/>
              <a:gd name="connsiteY5" fmla="*/ 260 h 626527"/>
              <a:gd name="connsiteX6" fmla="*/ 202008 w 476064"/>
              <a:gd name="connsiteY6" fmla="*/ 107414 h 626527"/>
              <a:gd name="connsiteX7" fmla="*/ 347262 w 476064"/>
              <a:gd name="connsiteY7" fmla="*/ 164566 h 626527"/>
              <a:gd name="connsiteX8" fmla="*/ 456801 w 476064"/>
              <a:gd name="connsiteY8" fmla="*/ 224096 h 626527"/>
              <a:gd name="connsiteX9" fmla="*/ 466327 w 476064"/>
              <a:gd name="connsiteY9" fmla="*/ 326490 h 626527"/>
              <a:gd name="connsiteX10" fmla="*/ 354407 w 476064"/>
              <a:gd name="connsiteY10" fmla="*/ 433646 h 626527"/>
              <a:gd name="connsiteX11" fmla="*/ 316307 w 476064"/>
              <a:gd name="connsiteY11" fmla="*/ 524134 h 626527"/>
              <a:gd name="connsiteX12" fmla="*/ 428225 w 476064"/>
              <a:gd name="connsiteY12" fmla="*/ 612240 h 626527"/>
              <a:gd name="connsiteX0" fmla="*/ 46279 w 475116"/>
              <a:gd name="connsiteY0" fmla="*/ 626527 h 626527"/>
              <a:gd name="connsiteX1" fmla="*/ 3415 w 475116"/>
              <a:gd name="connsiteY1" fmla="*/ 452697 h 626527"/>
              <a:gd name="connsiteX2" fmla="*/ 184391 w 475116"/>
              <a:gd name="connsiteY2" fmla="*/ 350302 h 626527"/>
              <a:gd name="connsiteX3" fmla="*/ 320122 w 475116"/>
              <a:gd name="connsiteY3" fmla="*/ 245528 h 626527"/>
              <a:gd name="connsiteX4" fmla="*/ 172484 w 475116"/>
              <a:gd name="connsiteY4" fmla="*/ 140753 h 626527"/>
              <a:gd name="connsiteX5" fmla="*/ 193915 w 475116"/>
              <a:gd name="connsiteY5" fmla="*/ 260 h 626527"/>
              <a:gd name="connsiteX6" fmla="*/ 201060 w 475116"/>
              <a:gd name="connsiteY6" fmla="*/ 107414 h 626527"/>
              <a:gd name="connsiteX7" fmla="*/ 346314 w 475116"/>
              <a:gd name="connsiteY7" fmla="*/ 164566 h 626527"/>
              <a:gd name="connsiteX8" fmla="*/ 455853 w 475116"/>
              <a:gd name="connsiteY8" fmla="*/ 224096 h 626527"/>
              <a:gd name="connsiteX9" fmla="*/ 465379 w 475116"/>
              <a:gd name="connsiteY9" fmla="*/ 326490 h 626527"/>
              <a:gd name="connsiteX10" fmla="*/ 353459 w 475116"/>
              <a:gd name="connsiteY10" fmla="*/ 433646 h 626527"/>
              <a:gd name="connsiteX11" fmla="*/ 315359 w 475116"/>
              <a:gd name="connsiteY11" fmla="*/ 524134 h 626527"/>
              <a:gd name="connsiteX12" fmla="*/ 427277 w 475116"/>
              <a:gd name="connsiteY12" fmla="*/ 612240 h 626527"/>
              <a:gd name="connsiteX0" fmla="*/ 6113 w 480194"/>
              <a:gd name="connsiteY0" fmla="*/ 655102 h 655102"/>
              <a:gd name="connsiteX1" fmla="*/ 8493 w 480194"/>
              <a:gd name="connsiteY1" fmla="*/ 452697 h 655102"/>
              <a:gd name="connsiteX2" fmla="*/ 189469 w 480194"/>
              <a:gd name="connsiteY2" fmla="*/ 350302 h 655102"/>
              <a:gd name="connsiteX3" fmla="*/ 325200 w 480194"/>
              <a:gd name="connsiteY3" fmla="*/ 245528 h 655102"/>
              <a:gd name="connsiteX4" fmla="*/ 177562 w 480194"/>
              <a:gd name="connsiteY4" fmla="*/ 140753 h 655102"/>
              <a:gd name="connsiteX5" fmla="*/ 198993 w 480194"/>
              <a:gd name="connsiteY5" fmla="*/ 260 h 655102"/>
              <a:gd name="connsiteX6" fmla="*/ 206138 w 480194"/>
              <a:gd name="connsiteY6" fmla="*/ 107414 h 655102"/>
              <a:gd name="connsiteX7" fmla="*/ 351392 w 480194"/>
              <a:gd name="connsiteY7" fmla="*/ 164566 h 655102"/>
              <a:gd name="connsiteX8" fmla="*/ 460931 w 480194"/>
              <a:gd name="connsiteY8" fmla="*/ 224096 h 655102"/>
              <a:gd name="connsiteX9" fmla="*/ 470457 w 480194"/>
              <a:gd name="connsiteY9" fmla="*/ 326490 h 655102"/>
              <a:gd name="connsiteX10" fmla="*/ 358537 w 480194"/>
              <a:gd name="connsiteY10" fmla="*/ 433646 h 655102"/>
              <a:gd name="connsiteX11" fmla="*/ 320437 w 480194"/>
              <a:gd name="connsiteY11" fmla="*/ 524134 h 655102"/>
              <a:gd name="connsiteX12" fmla="*/ 432355 w 480194"/>
              <a:gd name="connsiteY12" fmla="*/ 612240 h 655102"/>
              <a:gd name="connsiteX0" fmla="*/ 1883 w 475964"/>
              <a:gd name="connsiteY0" fmla="*/ 655102 h 655102"/>
              <a:gd name="connsiteX1" fmla="*/ 4263 w 475964"/>
              <a:gd name="connsiteY1" fmla="*/ 452697 h 655102"/>
              <a:gd name="connsiteX2" fmla="*/ 185239 w 475964"/>
              <a:gd name="connsiteY2" fmla="*/ 350302 h 655102"/>
              <a:gd name="connsiteX3" fmla="*/ 320970 w 475964"/>
              <a:gd name="connsiteY3" fmla="*/ 245528 h 655102"/>
              <a:gd name="connsiteX4" fmla="*/ 173332 w 475964"/>
              <a:gd name="connsiteY4" fmla="*/ 140753 h 655102"/>
              <a:gd name="connsiteX5" fmla="*/ 194763 w 475964"/>
              <a:gd name="connsiteY5" fmla="*/ 260 h 655102"/>
              <a:gd name="connsiteX6" fmla="*/ 201908 w 475964"/>
              <a:gd name="connsiteY6" fmla="*/ 107414 h 655102"/>
              <a:gd name="connsiteX7" fmla="*/ 347162 w 475964"/>
              <a:gd name="connsiteY7" fmla="*/ 164566 h 655102"/>
              <a:gd name="connsiteX8" fmla="*/ 456701 w 475964"/>
              <a:gd name="connsiteY8" fmla="*/ 224096 h 655102"/>
              <a:gd name="connsiteX9" fmla="*/ 466227 w 475964"/>
              <a:gd name="connsiteY9" fmla="*/ 326490 h 655102"/>
              <a:gd name="connsiteX10" fmla="*/ 354307 w 475964"/>
              <a:gd name="connsiteY10" fmla="*/ 433646 h 655102"/>
              <a:gd name="connsiteX11" fmla="*/ 316207 w 475964"/>
              <a:gd name="connsiteY11" fmla="*/ 524134 h 655102"/>
              <a:gd name="connsiteX12" fmla="*/ 428125 w 475964"/>
              <a:gd name="connsiteY12" fmla="*/ 612240 h 655102"/>
              <a:gd name="connsiteX0" fmla="*/ 14150 w 488231"/>
              <a:gd name="connsiteY0" fmla="*/ 655102 h 655102"/>
              <a:gd name="connsiteX1" fmla="*/ 16530 w 488231"/>
              <a:gd name="connsiteY1" fmla="*/ 452697 h 655102"/>
              <a:gd name="connsiteX2" fmla="*/ 197506 w 488231"/>
              <a:gd name="connsiteY2" fmla="*/ 350302 h 655102"/>
              <a:gd name="connsiteX3" fmla="*/ 333237 w 488231"/>
              <a:gd name="connsiteY3" fmla="*/ 245528 h 655102"/>
              <a:gd name="connsiteX4" fmla="*/ 185599 w 488231"/>
              <a:gd name="connsiteY4" fmla="*/ 140753 h 655102"/>
              <a:gd name="connsiteX5" fmla="*/ 207030 w 488231"/>
              <a:gd name="connsiteY5" fmla="*/ 260 h 655102"/>
              <a:gd name="connsiteX6" fmla="*/ 214175 w 488231"/>
              <a:gd name="connsiteY6" fmla="*/ 107414 h 655102"/>
              <a:gd name="connsiteX7" fmla="*/ 359429 w 488231"/>
              <a:gd name="connsiteY7" fmla="*/ 164566 h 655102"/>
              <a:gd name="connsiteX8" fmla="*/ 468968 w 488231"/>
              <a:gd name="connsiteY8" fmla="*/ 224096 h 655102"/>
              <a:gd name="connsiteX9" fmla="*/ 478494 w 488231"/>
              <a:gd name="connsiteY9" fmla="*/ 326490 h 655102"/>
              <a:gd name="connsiteX10" fmla="*/ 366574 w 488231"/>
              <a:gd name="connsiteY10" fmla="*/ 433646 h 655102"/>
              <a:gd name="connsiteX11" fmla="*/ 328474 w 488231"/>
              <a:gd name="connsiteY11" fmla="*/ 524134 h 655102"/>
              <a:gd name="connsiteX12" fmla="*/ 440392 w 488231"/>
              <a:gd name="connsiteY12" fmla="*/ 612240 h 655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88231" h="655102">
                <a:moveTo>
                  <a:pt x="14150" y="655102"/>
                </a:moveTo>
                <a:cubicBezTo>
                  <a:pt x="133857" y="611395"/>
                  <a:pt x="-54510" y="560647"/>
                  <a:pt x="16530" y="452697"/>
                </a:cubicBezTo>
                <a:cubicBezTo>
                  <a:pt x="49119" y="403175"/>
                  <a:pt x="103050" y="372924"/>
                  <a:pt x="197506" y="350302"/>
                </a:cubicBezTo>
                <a:cubicBezTo>
                  <a:pt x="276881" y="330855"/>
                  <a:pt x="361729" y="312767"/>
                  <a:pt x="333237" y="245528"/>
                </a:cubicBezTo>
                <a:cubicBezTo>
                  <a:pt x="314378" y="201022"/>
                  <a:pt x="206633" y="181631"/>
                  <a:pt x="185599" y="140753"/>
                </a:cubicBezTo>
                <a:cubicBezTo>
                  <a:pt x="164565" y="99875"/>
                  <a:pt x="202267" y="5817"/>
                  <a:pt x="207030" y="260"/>
                </a:cubicBezTo>
                <a:cubicBezTo>
                  <a:pt x="211793" y="-5297"/>
                  <a:pt x="188775" y="80030"/>
                  <a:pt x="214175" y="107414"/>
                </a:cubicBezTo>
                <a:cubicBezTo>
                  <a:pt x="239575" y="134798"/>
                  <a:pt x="303175" y="143720"/>
                  <a:pt x="359429" y="164566"/>
                </a:cubicBezTo>
                <a:cubicBezTo>
                  <a:pt x="413138" y="184469"/>
                  <a:pt x="449124" y="197109"/>
                  <a:pt x="468968" y="224096"/>
                </a:cubicBezTo>
                <a:cubicBezTo>
                  <a:pt x="488812" y="251083"/>
                  <a:pt x="495560" y="291565"/>
                  <a:pt x="478494" y="326490"/>
                </a:cubicBezTo>
                <a:cubicBezTo>
                  <a:pt x="461428" y="361415"/>
                  <a:pt x="391577" y="400705"/>
                  <a:pt x="366574" y="433646"/>
                </a:cubicBezTo>
                <a:cubicBezTo>
                  <a:pt x="341571" y="466587"/>
                  <a:pt x="316171" y="494368"/>
                  <a:pt x="328474" y="524134"/>
                </a:cubicBezTo>
                <a:cubicBezTo>
                  <a:pt x="340777" y="553900"/>
                  <a:pt x="434217" y="593718"/>
                  <a:pt x="440392" y="612240"/>
                </a:cubicBezTo>
              </a:path>
            </a:pathLst>
          </a:cu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6309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BE321E4-7A80-43E3-96DE-85E936D1B314}"/>
              </a:ext>
            </a:extLst>
          </p:cNvPr>
          <p:cNvSpPr/>
          <p:nvPr/>
        </p:nvSpPr>
        <p:spPr>
          <a:xfrm>
            <a:off x="5965839" y="2499355"/>
            <a:ext cx="270000" cy="1609528"/>
          </a:xfrm>
          <a:custGeom>
            <a:avLst/>
            <a:gdLst>
              <a:gd name="connsiteX0" fmla="*/ 267006 w 270000"/>
              <a:gd name="connsiteY0" fmla="*/ 0 h 1609528"/>
              <a:gd name="connsiteX1" fmla="*/ 269999 w 270000"/>
              <a:gd name="connsiteY1" fmla="*/ 7537 h 1609528"/>
              <a:gd name="connsiteX2" fmla="*/ 269999 w 270000"/>
              <a:gd name="connsiteY2" fmla="*/ 570249 h 1609528"/>
              <a:gd name="connsiteX3" fmla="*/ 270000 w 270000"/>
              <a:gd name="connsiteY3" fmla="*/ 570278 h 1609528"/>
              <a:gd name="connsiteX4" fmla="*/ 269999 w 270000"/>
              <a:gd name="connsiteY4" fmla="*/ 570308 h 1609528"/>
              <a:gd name="connsiteX5" fmla="*/ 269999 w 270000"/>
              <a:gd name="connsiteY5" fmla="*/ 599331 h 1609528"/>
              <a:gd name="connsiteX6" fmla="*/ 269184 w 270000"/>
              <a:gd name="connsiteY6" fmla="*/ 601384 h 1609528"/>
              <a:gd name="connsiteX7" fmla="*/ 259392 w 270000"/>
              <a:gd name="connsiteY7" fmla="*/ 974801 h 1609528"/>
              <a:gd name="connsiteX8" fmla="*/ 135000 w 270000"/>
              <a:gd name="connsiteY8" fmla="*/ 1609528 h 1609528"/>
              <a:gd name="connsiteX9" fmla="*/ 10610 w 270000"/>
              <a:gd name="connsiteY9" fmla="*/ 974801 h 1609528"/>
              <a:gd name="connsiteX10" fmla="*/ 816 w 270000"/>
              <a:gd name="connsiteY10" fmla="*/ 601386 h 1609528"/>
              <a:gd name="connsiteX11" fmla="*/ 0 w 270000"/>
              <a:gd name="connsiteY11" fmla="*/ 599331 h 1609528"/>
              <a:gd name="connsiteX12" fmla="*/ 0 w 270000"/>
              <a:gd name="connsiteY12" fmla="*/ 570278 h 1609528"/>
              <a:gd name="connsiteX13" fmla="*/ 0 w 270000"/>
              <a:gd name="connsiteY13" fmla="*/ 7537 h 1609528"/>
              <a:gd name="connsiteX14" fmla="*/ 2887 w 270000"/>
              <a:gd name="connsiteY14" fmla="*/ 269 h 1609528"/>
              <a:gd name="connsiteX15" fmla="*/ 24813 w 270000"/>
              <a:gd name="connsiteY15" fmla="*/ 2538 h 1609528"/>
              <a:gd name="connsiteX16" fmla="*/ 133642 w 270000"/>
              <a:gd name="connsiteY16" fmla="*/ 6195 h 1609528"/>
              <a:gd name="connsiteX17" fmla="*/ 242471 w 270000"/>
              <a:gd name="connsiteY17" fmla="*/ 2538 h 1609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70000" h="1609528">
                <a:moveTo>
                  <a:pt x="267006" y="0"/>
                </a:moveTo>
                <a:lnTo>
                  <a:pt x="269999" y="7537"/>
                </a:lnTo>
                <a:lnTo>
                  <a:pt x="269999" y="570249"/>
                </a:lnTo>
                <a:lnTo>
                  <a:pt x="270000" y="570278"/>
                </a:lnTo>
                <a:lnTo>
                  <a:pt x="269999" y="570308"/>
                </a:lnTo>
                <a:lnTo>
                  <a:pt x="269999" y="599331"/>
                </a:lnTo>
                <a:lnTo>
                  <a:pt x="269184" y="601384"/>
                </a:lnTo>
                <a:lnTo>
                  <a:pt x="259392" y="974801"/>
                </a:lnTo>
                <a:cubicBezTo>
                  <a:pt x="238897" y="1347804"/>
                  <a:pt x="190919" y="1609528"/>
                  <a:pt x="135000" y="1609528"/>
                </a:cubicBezTo>
                <a:cubicBezTo>
                  <a:pt x="79082" y="1609528"/>
                  <a:pt x="31104" y="1347804"/>
                  <a:pt x="10610" y="974801"/>
                </a:cubicBezTo>
                <a:lnTo>
                  <a:pt x="816" y="601386"/>
                </a:lnTo>
                <a:lnTo>
                  <a:pt x="0" y="599331"/>
                </a:lnTo>
                <a:lnTo>
                  <a:pt x="0" y="570278"/>
                </a:lnTo>
                <a:lnTo>
                  <a:pt x="0" y="7537"/>
                </a:lnTo>
                <a:lnTo>
                  <a:pt x="2887" y="269"/>
                </a:lnTo>
                <a:lnTo>
                  <a:pt x="24813" y="2538"/>
                </a:lnTo>
                <a:cubicBezTo>
                  <a:pt x="59966" y="4936"/>
                  <a:pt x="96363" y="6195"/>
                  <a:pt x="133642" y="6195"/>
                </a:cubicBezTo>
                <a:cubicBezTo>
                  <a:pt x="170921" y="6195"/>
                  <a:pt x="207318" y="4936"/>
                  <a:pt x="242471" y="2538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5D57B0B-25B7-4393-9391-A032908B7DAB}"/>
              </a:ext>
            </a:extLst>
          </p:cNvPr>
          <p:cNvSpPr/>
          <p:nvPr/>
        </p:nvSpPr>
        <p:spPr>
          <a:xfrm>
            <a:off x="5903257" y="1585654"/>
            <a:ext cx="488231" cy="571932"/>
          </a:xfrm>
          <a:custGeom>
            <a:avLst/>
            <a:gdLst>
              <a:gd name="connsiteX0" fmla="*/ 207030 w 488231"/>
              <a:gd name="connsiteY0" fmla="*/ 260 h 571932"/>
              <a:gd name="connsiteX1" fmla="*/ 214175 w 488231"/>
              <a:gd name="connsiteY1" fmla="*/ 107414 h 571932"/>
              <a:gd name="connsiteX2" fmla="*/ 359429 w 488231"/>
              <a:gd name="connsiteY2" fmla="*/ 164566 h 571932"/>
              <a:gd name="connsiteX3" fmla="*/ 468968 w 488231"/>
              <a:gd name="connsiteY3" fmla="*/ 224096 h 571932"/>
              <a:gd name="connsiteX4" fmla="*/ 478494 w 488231"/>
              <a:gd name="connsiteY4" fmla="*/ 326490 h 571932"/>
              <a:gd name="connsiteX5" fmla="*/ 366574 w 488231"/>
              <a:gd name="connsiteY5" fmla="*/ 433646 h 571932"/>
              <a:gd name="connsiteX6" fmla="*/ 328474 w 488231"/>
              <a:gd name="connsiteY6" fmla="*/ 524134 h 571932"/>
              <a:gd name="connsiteX7" fmla="*/ 350283 w 488231"/>
              <a:gd name="connsiteY7" fmla="*/ 547854 h 571932"/>
              <a:gd name="connsiteX8" fmla="*/ 386031 w 488231"/>
              <a:gd name="connsiteY8" fmla="*/ 571932 h 571932"/>
              <a:gd name="connsiteX9" fmla="*/ 305053 w 488231"/>
              <a:gd name="connsiteY9" fmla="*/ 563553 h 571932"/>
              <a:gd name="connsiteX10" fmla="*/ 196224 w 488231"/>
              <a:gd name="connsiteY10" fmla="*/ 559896 h 571932"/>
              <a:gd name="connsiteX11" fmla="*/ 87395 w 488231"/>
              <a:gd name="connsiteY11" fmla="*/ 563553 h 571932"/>
              <a:gd name="connsiteX12" fmla="*/ 27882 w 488231"/>
              <a:gd name="connsiteY12" fmla="*/ 569711 h 571932"/>
              <a:gd name="connsiteX13" fmla="*/ 16122 w 488231"/>
              <a:gd name="connsiteY13" fmla="*/ 552654 h 571932"/>
              <a:gd name="connsiteX14" fmla="*/ 16530 w 488231"/>
              <a:gd name="connsiteY14" fmla="*/ 452697 h 571932"/>
              <a:gd name="connsiteX15" fmla="*/ 197506 w 488231"/>
              <a:gd name="connsiteY15" fmla="*/ 350302 h 571932"/>
              <a:gd name="connsiteX16" fmla="*/ 333237 w 488231"/>
              <a:gd name="connsiteY16" fmla="*/ 245528 h 571932"/>
              <a:gd name="connsiteX17" fmla="*/ 185599 w 488231"/>
              <a:gd name="connsiteY17" fmla="*/ 140753 h 571932"/>
              <a:gd name="connsiteX18" fmla="*/ 207030 w 488231"/>
              <a:gd name="connsiteY18" fmla="*/ 260 h 571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8231" h="571932">
                <a:moveTo>
                  <a:pt x="207030" y="260"/>
                </a:moveTo>
                <a:cubicBezTo>
                  <a:pt x="211793" y="-5297"/>
                  <a:pt x="188775" y="80030"/>
                  <a:pt x="214175" y="107414"/>
                </a:cubicBezTo>
                <a:cubicBezTo>
                  <a:pt x="239575" y="134798"/>
                  <a:pt x="303175" y="143720"/>
                  <a:pt x="359429" y="164566"/>
                </a:cubicBezTo>
                <a:cubicBezTo>
                  <a:pt x="413138" y="184469"/>
                  <a:pt x="449124" y="197109"/>
                  <a:pt x="468968" y="224096"/>
                </a:cubicBezTo>
                <a:cubicBezTo>
                  <a:pt x="488812" y="251083"/>
                  <a:pt x="495560" y="291565"/>
                  <a:pt x="478494" y="326490"/>
                </a:cubicBezTo>
                <a:cubicBezTo>
                  <a:pt x="461428" y="361415"/>
                  <a:pt x="391577" y="400705"/>
                  <a:pt x="366574" y="433646"/>
                </a:cubicBezTo>
                <a:cubicBezTo>
                  <a:pt x="341571" y="466587"/>
                  <a:pt x="316171" y="494368"/>
                  <a:pt x="328474" y="524134"/>
                </a:cubicBezTo>
                <a:cubicBezTo>
                  <a:pt x="331550" y="531576"/>
                  <a:pt x="339697" y="539645"/>
                  <a:pt x="350283" y="547854"/>
                </a:cubicBezTo>
                <a:lnTo>
                  <a:pt x="386031" y="571932"/>
                </a:lnTo>
                <a:lnTo>
                  <a:pt x="305053" y="563553"/>
                </a:lnTo>
                <a:cubicBezTo>
                  <a:pt x="269900" y="561155"/>
                  <a:pt x="233503" y="559896"/>
                  <a:pt x="196224" y="559896"/>
                </a:cubicBezTo>
                <a:cubicBezTo>
                  <a:pt x="158945" y="559896"/>
                  <a:pt x="122548" y="561155"/>
                  <a:pt x="87395" y="563553"/>
                </a:cubicBezTo>
                <a:lnTo>
                  <a:pt x="27882" y="569711"/>
                </a:lnTo>
                <a:lnTo>
                  <a:pt x="16122" y="552654"/>
                </a:lnTo>
                <a:cubicBezTo>
                  <a:pt x="-271" y="525616"/>
                  <a:pt x="-10110" y="493178"/>
                  <a:pt x="16530" y="452697"/>
                </a:cubicBezTo>
                <a:cubicBezTo>
                  <a:pt x="49119" y="403175"/>
                  <a:pt x="103050" y="372924"/>
                  <a:pt x="197506" y="350302"/>
                </a:cubicBezTo>
                <a:cubicBezTo>
                  <a:pt x="276881" y="330855"/>
                  <a:pt x="361729" y="312767"/>
                  <a:pt x="333237" y="245528"/>
                </a:cubicBezTo>
                <a:cubicBezTo>
                  <a:pt x="314378" y="201022"/>
                  <a:pt x="206633" y="181631"/>
                  <a:pt x="185599" y="140753"/>
                </a:cubicBezTo>
                <a:cubicBezTo>
                  <a:pt x="164565" y="99875"/>
                  <a:pt x="202267" y="5817"/>
                  <a:pt x="207030" y="260"/>
                </a:cubicBezTo>
                <a:close/>
              </a:path>
            </a:pathLst>
          </a:cu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2AF46A-B575-48F6-8334-D5DDF026693C}"/>
              </a:ext>
            </a:extLst>
          </p:cNvPr>
          <p:cNvSpPr>
            <a:spLocks noChangeAspect="1"/>
          </p:cNvSpPr>
          <p:nvPr/>
        </p:nvSpPr>
        <p:spPr>
          <a:xfrm>
            <a:off x="5662431" y="2179867"/>
            <a:ext cx="874100" cy="291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rapezoid 12">
            <a:extLst>
              <a:ext uri="{FF2B5EF4-FFF2-40B4-BE49-F238E27FC236}">
                <a16:creationId xmlns:a16="http://schemas.microsoft.com/office/drawing/2014/main" id="{06135337-DF6D-42F1-8D17-4EBD39E84E68}"/>
              </a:ext>
            </a:extLst>
          </p:cNvPr>
          <p:cNvSpPr/>
          <p:nvPr/>
        </p:nvSpPr>
        <p:spPr>
          <a:xfrm flipV="1">
            <a:off x="5875689" y="2122154"/>
            <a:ext cx="447584" cy="377201"/>
          </a:xfrm>
          <a:prstGeom prst="trapezoid">
            <a:avLst>
              <a:gd name="adj" fmla="val 98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96689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A9C9222-D88D-4B87-99EE-B3D5FCDB84E8}"/>
              </a:ext>
            </a:extLst>
          </p:cNvPr>
          <p:cNvGrpSpPr/>
          <p:nvPr/>
        </p:nvGrpSpPr>
        <p:grpSpPr>
          <a:xfrm>
            <a:off x="5851885" y="1585654"/>
            <a:ext cx="488231" cy="2523229"/>
            <a:chOff x="5903257" y="1585654"/>
            <a:chExt cx="488231" cy="2523229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5D57B0B-25B7-4393-9391-A032908B7DAB}"/>
                </a:ext>
              </a:extLst>
            </p:cNvPr>
            <p:cNvSpPr/>
            <p:nvPr/>
          </p:nvSpPr>
          <p:spPr>
            <a:xfrm>
              <a:off x="5903257" y="1585654"/>
              <a:ext cx="488231" cy="571932"/>
            </a:xfrm>
            <a:custGeom>
              <a:avLst/>
              <a:gdLst>
                <a:gd name="connsiteX0" fmla="*/ 207030 w 488231"/>
                <a:gd name="connsiteY0" fmla="*/ 260 h 571932"/>
                <a:gd name="connsiteX1" fmla="*/ 214175 w 488231"/>
                <a:gd name="connsiteY1" fmla="*/ 107414 h 571932"/>
                <a:gd name="connsiteX2" fmla="*/ 359429 w 488231"/>
                <a:gd name="connsiteY2" fmla="*/ 164566 h 571932"/>
                <a:gd name="connsiteX3" fmla="*/ 468968 w 488231"/>
                <a:gd name="connsiteY3" fmla="*/ 224096 h 571932"/>
                <a:gd name="connsiteX4" fmla="*/ 478494 w 488231"/>
                <a:gd name="connsiteY4" fmla="*/ 326490 h 571932"/>
                <a:gd name="connsiteX5" fmla="*/ 366574 w 488231"/>
                <a:gd name="connsiteY5" fmla="*/ 433646 h 571932"/>
                <a:gd name="connsiteX6" fmla="*/ 328474 w 488231"/>
                <a:gd name="connsiteY6" fmla="*/ 524134 h 571932"/>
                <a:gd name="connsiteX7" fmla="*/ 350283 w 488231"/>
                <a:gd name="connsiteY7" fmla="*/ 547854 h 571932"/>
                <a:gd name="connsiteX8" fmla="*/ 386031 w 488231"/>
                <a:gd name="connsiteY8" fmla="*/ 571932 h 571932"/>
                <a:gd name="connsiteX9" fmla="*/ 305053 w 488231"/>
                <a:gd name="connsiteY9" fmla="*/ 563553 h 571932"/>
                <a:gd name="connsiteX10" fmla="*/ 196224 w 488231"/>
                <a:gd name="connsiteY10" fmla="*/ 559896 h 571932"/>
                <a:gd name="connsiteX11" fmla="*/ 87395 w 488231"/>
                <a:gd name="connsiteY11" fmla="*/ 563553 h 571932"/>
                <a:gd name="connsiteX12" fmla="*/ 27882 w 488231"/>
                <a:gd name="connsiteY12" fmla="*/ 569711 h 571932"/>
                <a:gd name="connsiteX13" fmla="*/ 16122 w 488231"/>
                <a:gd name="connsiteY13" fmla="*/ 552654 h 571932"/>
                <a:gd name="connsiteX14" fmla="*/ 16530 w 488231"/>
                <a:gd name="connsiteY14" fmla="*/ 452697 h 571932"/>
                <a:gd name="connsiteX15" fmla="*/ 197506 w 488231"/>
                <a:gd name="connsiteY15" fmla="*/ 350302 h 571932"/>
                <a:gd name="connsiteX16" fmla="*/ 333237 w 488231"/>
                <a:gd name="connsiteY16" fmla="*/ 245528 h 571932"/>
                <a:gd name="connsiteX17" fmla="*/ 185599 w 488231"/>
                <a:gd name="connsiteY17" fmla="*/ 140753 h 571932"/>
                <a:gd name="connsiteX18" fmla="*/ 207030 w 488231"/>
                <a:gd name="connsiteY18" fmla="*/ 260 h 571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88231" h="571932">
                  <a:moveTo>
                    <a:pt x="207030" y="260"/>
                  </a:moveTo>
                  <a:cubicBezTo>
                    <a:pt x="211793" y="-5297"/>
                    <a:pt x="188775" y="80030"/>
                    <a:pt x="214175" y="107414"/>
                  </a:cubicBezTo>
                  <a:cubicBezTo>
                    <a:pt x="239575" y="134798"/>
                    <a:pt x="303175" y="143720"/>
                    <a:pt x="359429" y="164566"/>
                  </a:cubicBezTo>
                  <a:cubicBezTo>
                    <a:pt x="413138" y="184469"/>
                    <a:pt x="449124" y="197109"/>
                    <a:pt x="468968" y="224096"/>
                  </a:cubicBezTo>
                  <a:cubicBezTo>
                    <a:pt x="488812" y="251083"/>
                    <a:pt x="495560" y="291565"/>
                    <a:pt x="478494" y="326490"/>
                  </a:cubicBezTo>
                  <a:cubicBezTo>
                    <a:pt x="461428" y="361415"/>
                    <a:pt x="391577" y="400705"/>
                    <a:pt x="366574" y="433646"/>
                  </a:cubicBezTo>
                  <a:cubicBezTo>
                    <a:pt x="341571" y="466587"/>
                    <a:pt x="316171" y="494368"/>
                    <a:pt x="328474" y="524134"/>
                  </a:cubicBezTo>
                  <a:cubicBezTo>
                    <a:pt x="331550" y="531576"/>
                    <a:pt x="339697" y="539645"/>
                    <a:pt x="350283" y="547854"/>
                  </a:cubicBezTo>
                  <a:lnTo>
                    <a:pt x="386031" y="571932"/>
                  </a:lnTo>
                  <a:lnTo>
                    <a:pt x="305053" y="563553"/>
                  </a:lnTo>
                  <a:cubicBezTo>
                    <a:pt x="269900" y="561155"/>
                    <a:pt x="233503" y="559896"/>
                    <a:pt x="196224" y="559896"/>
                  </a:cubicBezTo>
                  <a:cubicBezTo>
                    <a:pt x="158945" y="559896"/>
                    <a:pt x="122548" y="561155"/>
                    <a:pt x="87395" y="563553"/>
                  </a:cubicBezTo>
                  <a:lnTo>
                    <a:pt x="27882" y="569711"/>
                  </a:lnTo>
                  <a:lnTo>
                    <a:pt x="16122" y="552654"/>
                  </a:lnTo>
                  <a:cubicBezTo>
                    <a:pt x="-271" y="525616"/>
                    <a:pt x="-10110" y="493178"/>
                    <a:pt x="16530" y="452697"/>
                  </a:cubicBezTo>
                  <a:cubicBezTo>
                    <a:pt x="49119" y="403175"/>
                    <a:pt x="103050" y="372924"/>
                    <a:pt x="197506" y="350302"/>
                  </a:cubicBezTo>
                  <a:cubicBezTo>
                    <a:pt x="276881" y="330855"/>
                    <a:pt x="361729" y="312767"/>
                    <a:pt x="333237" y="245528"/>
                  </a:cubicBezTo>
                  <a:cubicBezTo>
                    <a:pt x="314378" y="201022"/>
                    <a:pt x="206633" y="181631"/>
                    <a:pt x="185599" y="140753"/>
                  </a:cubicBezTo>
                  <a:cubicBezTo>
                    <a:pt x="164565" y="99875"/>
                    <a:pt x="202267" y="5817"/>
                    <a:pt x="207030" y="260"/>
                  </a:cubicBezTo>
                  <a:close/>
                </a:path>
              </a:pathLst>
            </a:cu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PH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B67787E-1E9A-4083-B8D7-94A194327638}"/>
                </a:ext>
              </a:extLst>
            </p:cNvPr>
            <p:cNvSpPr/>
            <p:nvPr/>
          </p:nvSpPr>
          <p:spPr>
            <a:xfrm>
              <a:off x="5986179" y="2499355"/>
              <a:ext cx="270000" cy="1609528"/>
            </a:xfrm>
            <a:custGeom>
              <a:avLst/>
              <a:gdLst>
                <a:gd name="connsiteX0" fmla="*/ 267006 w 270000"/>
                <a:gd name="connsiteY0" fmla="*/ 0 h 1609528"/>
                <a:gd name="connsiteX1" fmla="*/ 269999 w 270000"/>
                <a:gd name="connsiteY1" fmla="*/ 7537 h 1609528"/>
                <a:gd name="connsiteX2" fmla="*/ 269999 w 270000"/>
                <a:gd name="connsiteY2" fmla="*/ 570249 h 1609528"/>
                <a:gd name="connsiteX3" fmla="*/ 270000 w 270000"/>
                <a:gd name="connsiteY3" fmla="*/ 570278 h 1609528"/>
                <a:gd name="connsiteX4" fmla="*/ 269999 w 270000"/>
                <a:gd name="connsiteY4" fmla="*/ 570308 h 1609528"/>
                <a:gd name="connsiteX5" fmla="*/ 269999 w 270000"/>
                <a:gd name="connsiteY5" fmla="*/ 599331 h 1609528"/>
                <a:gd name="connsiteX6" fmla="*/ 269184 w 270000"/>
                <a:gd name="connsiteY6" fmla="*/ 601384 h 1609528"/>
                <a:gd name="connsiteX7" fmla="*/ 259392 w 270000"/>
                <a:gd name="connsiteY7" fmla="*/ 974801 h 1609528"/>
                <a:gd name="connsiteX8" fmla="*/ 135000 w 270000"/>
                <a:gd name="connsiteY8" fmla="*/ 1609528 h 1609528"/>
                <a:gd name="connsiteX9" fmla="*/ 10610 w 270000"/>
                <a:gd name="connsiteY9" fmla="*/ 974801 h 1609528"/>
                <a:gd name="connsiteX10" fmla="*/ 816 w 270000"/>
                <a:gd name="connsiteY10" fmla="*/ 601386 h 1609528"/>
                <a:gd name="connsiteX11" fmla="*/ 0 w 270000"/>
                <a:gd name="connsiteY11" fmla="*/ 599331 h 1609528"/>
                <a:gd name="connsiteX12" fmla="*/ 0 w 270000"/>
                <a:gd name="connsiteY12" fmla="*/ 570278 h 1609528"/>
                <a:gd name="connsiteX13" fmla="*/ 0 w 270000"/>
                <a:gd name="connsiteY13" fmla="*/ 7537 h 1609528"/>
                <a:gd name="connsiteX14" fmla="*/ 2887 w 270000"/>
                <a:gd name="connsiteY14" fmla="*/ 269 h 1609528"/>
                <a:gd name="connsiteX15" fmla="*/ 24813 w 270000"/>
                <a:gd name="connsiteY15" fmla="*/ 2538 h 1609528"/>
                <a:gd name="connsiteX16" fmla="*/ 133642 w 270000"/>
                <a:gd name="connsiteY16" fmla="*/ 6195 h 1609528"/>
                <a:gd name="connsiteX17" fmla="*/ 242471 w 270000"/>
                <a:gd name="connsiteY17" fmla="*/ 2538 h 160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70000" h="1609528">
                  <a:moveTo>
                    <a:pt x="267006" y="0"/>
                  </a:moveTo>
                  <a:lnTo>
                    <a:pt x="269999" y="7537"/>
                  </a:lnTo>
                  <a:lnTo>
                    <a:pt x="269999" y="570249"/>
                  </a:lnTo>
                  <a:lnTo>
                    <a:pt x="270000" y="570278"/>
                  </a:lnTo>
                  <a:lnTo>
                    <a:pt x="269999" y="570308"/>
                  </a:lnTo>
                  <a:lnTo>
                    <a:pt x="269999" y="599331"/>
                  </a:lnTo>
                  <a:lnTo>
                    <a:pt x="269184" y="601384"/>
                  </a:lnTo>
                  <a:lnTo>
                    <a:pt x="259392" y="974801"/>
                  </a:lnTo>
                  <a:cubicBezTo>
                    <a:pt x="238897" y="1347804"/>
                    <a:pt x="190919" y="1609528"/>
                    <a:pt x="135000" y="1609528"/>
                  </a:cubicBezTo>
                  <a:cubicBezTo>
                    <a:pt x="79082" y="1609528"/>
                    <a:pt x="31104" y="1347804"/>
                    <a:pt x="10610" y="974801"/>
                  </a:cubicBezTo>
                  <a:lnTo>
                    <a:pt x="816" y="601386"/>
                  </a:lnTo>
                  <a:lnTo>
                    <a:pt x="0" y="599331"/>
                  </a:lnTo>
                  <a:lnTo>
                    <a:pt x="0" y="570278"/>
                  </a:lnTo>
                  <a:lnTo>
                    <a:pt x="0" y="7537"/>
                  </a:lnTo>
                  <a:lnTo>
                    <a:pt x="2887" y="269"/>
                  </a:lnTo>
                  <a:lnTo>
                    <a:pt x="24813" y="2538"/>
                  </a:lnTo>
                  <a:cubicBezTo>
                    <a:pt x="59966" y="4936"/>
                    <a:pt x="96363" y="6195"/>
                    <a:pt x="133642" y="6195"/>
                  </a:cubicBezTo>
                  <a:cubicBezTo>
                    <a:pt x="170921" y="6195"/>
                    <a:pt x="207318" y="4936"/>
                    <a:pt x="242471" y="2538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PH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B4910EB-FA68-4AC7-949D-6B93483320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4726" y="2179867"/>
              <a:ext cx="392907" cy="291366"/>
            </a:xfrm>
            <a:custGeom>
              <a:avLst/>
              <a:gdLst>
                <a:gd name="connsiteX0" fmla="*/ 215992 w 431985"/>
                <a:gd name="connsiteY0" fmla="*/ 0 h 291366"/>
                <a:gd name="connsiteX1" fmla="*/ 386112 w 431985"/>
                <a:gd name="connsiteY1" fmla="*/ 11449 h 291366"/>
                <a:gd name="connsiteX2" fmla="*/ 431985 w 431985"/>
                <a:gd name="connsiteY2" fmla="*/ 21758 h 291366"/>
                <a:gd name="connsiteX3" fmla="*/ 407112 w 431985"/>
                <a:gd name="connsiteY3" fmla="*/ 275198 h 291366"/>
                <a:gd name="connsiteX4" fmla="*/ 386112 w 431985"/>
                <a:gd name="connsiteY4" fmla="*/ 279918 h 291366"/>
                <a:gd name="connsiteX5" fmla="*/ 215992 w 431985"/>
                <a:gd name="connsiteY5" fmla="*/ 291366 h 291366"/>
                <a:gd name="connsiteX6" fmla="*/ 45873 w 431985"/>
                <a:gd name="connsiteY6" fmla="*/ 279918 h 291366"/>
                <a:gd name="connsiteX7" fmla="*/ 24873 w 431985"/>
                <a:gd name="connsiteY7" fmla="*/ 275198 h 291366"/>
                <a:gd name="connsiteX8" fmla="*/ 0 w 431985"/>
                <a:gd name="connsiteY8" fmla="*/ 21758 h 291366"/>
                <a:gd name="connsiteX9" fmla="*/ 45873 w 431985"/>
                <a:gd name="connsiteY9" fmla="*/ 11449 h 291366"/>
                <a:gd name="connsiteX10" fmla="*/ 215992 w 431985"/>
                <a:gd name="connsiteY10" fmla="*/ 0 h 291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1985" h="291366">
                  <a:moveTo>
                    <a:pt x="215992" y="0"/>
                  </a:moveTo>
                  <a:cubicBezTo>
                    <a:pt x="276336" y="0"/>
                    <a:pt x="333824" y="4077"/>
                    <a:pt x="386112" y="11449"/>
                  </a:cubicBezTo>
                  <a:lnTo>
                    <a:pt x="431985" y="21758"/>
                  </a:lnTo>
                  <a:lnTo>
                    <a:pt x="407112" y="275198"/>
                  </a:lnTo>
                  <a:lnTo>
                    <a:pt x="386112" y="279918"/>
                  </a:lnTo>
                  <a:cubicBezTo>
                    <a:pt x="333824" y="287290"/>
                    <a:pt x="276336" y="291366"/>
                    <a:pt x="215992" y="291366"/>
                  </a:cubicBezTo>
                  <a:cubicBezTo>
                    <a:pt x="155648" y="291366"/>
                    <a:pt x="98161" y="287290"/>
                    <a:pt x="45873" y="279918"/>
                  </a:cubicBezTo>
                  <a:lnTo>
                    <a:pt x="24873" y="275198"/>
                  </a:lnTo>
                  <a:lnTo>
                    <a:pt x="0" y="21758"/>
                  </a:lnTo>
                  <a:lnTo>
                    <a:pt x="45873" y="11449"/>
                  </a:lnTo>
                  <a:cubicBezTo>
                    <a:pt x="98161" y="4077"/>
                    <a:pt x="155648" y="0"/>
                    <a:pt x="215992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PH"/>
            </a:p>
          </p:txBody>
        </p:sp>
      </p:grpSp>
    </p:spTree>
    <p:extLst>
      <p:ext uri="{BB962C8B-B14F-4D97-AF65-F5344CB8AC3E}">
        <p14:creationId xmlns:p14="http://schemas.microsoft.com/office/powerpoint/2010/main" val="3198347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E23F156-8294-4700-A445-F0E6B6608D93}"/>
              </a:ext>
            </a:extLst>
          </p:cNvPr>
          <p:cNvGrpSpPr/>
          <p:nvPr/>
        </p:nvGrpSpPr>
        <p:grpSpPr>
          <a:xfrm>
            <a:off x="5851884" y="1585654"/>
            <a:ext cx="488231" cy="2523229"/>
            <a:chOff x="5903257" y="1585654"/>
            <a:chExt cx="488231" cy="252322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A97DC7D-EB89-4AD4-A559-14234FD47EB6}"/>
                </a:ext>
              </a:extLst>
            </p:cNvPr>
            <p:cNvSpPr/>
            <p:nvPr/>
          </p:nvSpPr>
          <p:spPr>
            <a:xfrm>
              <a:off x="5903257" y="1585654"/>
              <a:ext cx="488231" cy="571932"/>
            </a:xfrm>
            <a:custGeom>
              <a:avLst/>
              <a:gdLst>
                <a:gd name="connsiteX0" fmla="*/ 207030 w 488231"/>
                <a:gd name="connsiteY0" fmla="*/ 260 h 571932"/>
                <a:gd name="connsiteX1" fmla="*/ 214175 w 488231"/>
                <a:gd name="connsiteY1" fmla="*/ 107414 h 571932"/>
                <a:gd name="connsiteX2" fmla="*/ 359429 w 488231"/>
                <a:gd name="connsiteY2" fmla="*/ 164566 h 571932"/>
                <a:gd name="connsiteX3" fmla="*/ 468968 w 488231"/>
                <a:gd name="connsiteY3" fmla="*/ 224096 h 571932"/>
                <a:gd name="connsiteX4" fmla="*/ 478494 w 488231"/>
                <a:gd name="connsiteY4" fmla="*/ 326490 h 571932"/>
                <a:gd name="connsiteX5" fmla="*/ 366574 w 488231"/>
                <a:gd name="connsiteY5" fmla="*/ 433646 h 571932"/>
                <a:gd name="connsiteX6" fmla="*/ 328474 w 488231"/>
                <a:gd name="connsiteY6" fmla="*/ 524134 h 571932"/>
                <a:gd name="connsiteX7" fmla="*/ 350283 w 488231"/>
                <a:gd name="connsiteY7" fmla="*/ 547854 h 571932"/>
                <a:gd name="connsiteX8" fmla="*/ 386031 w 488231"/>
                <a:gd name="connsiteY8" fmla="*/ 571932 h 571932"/>
                <a:gd name="connsiteX9" fmla="*/ 305053 w 488231"/>
                <a:gd name="connsiteY9" fmla="*/ 563553 h 571932"/>
                <a:gd name="connsiteX10" fmla="*/ 196224 w 488231"/>
                <a:gd name="connsiteY10" fmla="*/ 559896 h 571932"/>
                <a:gd name="connsiteX11" fmla="*/ 87395 w 488231"/>
                <a:gd name="connsiteY11" fmla="*/ 563553 h 571932"/>
                <a:gd name="connsiteX12" fmla="*/ 27882 w 488231"/>
                <a:gd name="connsiteY12" fmla="*/ 569711 h 571932"/>
                <a:gd name="connsiteX13" fmla="*/ 16122 w 488231"/>
                <a:gd name="connsiteY13" fmla="*/ 552654 h 571932"/>
                <a:gd name="connsiteX14" fmla="*/ 16530 w 488231"/>
                <a:gd name="connsiteY14" fmla="*/ 452697 h 571932"/>
                <a:gd name="connsiteX15" fmla="*/ 197506 w 488231"/>
                <a:gd name="connsiteY15" fmla="*/ 350302 h 571932"/>
                <a:gd name="connsiteX16" fmla="*/ 333237 w 488231"/>
                <a:gd name="connsiteY16" fmla="*/ 245528 h 571932"/>
                <a:gd name="connsiteX17" fmla="*/ 185599 w 488231"/>
                <a:gd name="connsiteY17" fmla="*/ 140753 h 571932"/>
                <a:gd name="connsiteX18" fmla="*/ 207030 w 488231"/>
                <a:gd name="connsiteY18" fmla="*/ 260 h 571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88231" h="571932">
                  <a:moveTo>
                    <a:pt x="207030" y="260"/>
                  </a:moveTo>
                  <a:cubicBezTo>
                    <a:pt x="211793" y="-5297"/>
                    <a:pt x="188775" y="80030"/>
                    <a:pt x="214175" y="107414"/>
                  </a:cubicBezTo>
                  <a:cubicBezTo>
                    <a:pt x="239575" y="134798"/>
                    <a:pt x="303175" y="143720"/>
                    <a:pt x="359429" y="164566"/>
                  </a:cubicBezTo>
                  <a:cubicBezTo>
                    <a:pt x="413138" y="184469"/>
                    <a:pt x="449124" y="197109"/>
                    <a:pt x="468968" y="224096"/>
                  </a:cubicBezTo>
                  <a:cubicBezTo>
                    <a:pt x="488812" y="251083"/>
                    <a:pt x="495560" y="291565"/>
                    <a:pt x="478494" y="326490"/>
                  </a:cubicBezTo>
                  <a:cubicBezTo>
                    <a:pt x="461428" y="361415"/>
                    <a:pt x="391577" y="400705"/>
                    <a:pt x="366574" y="433646"/>
                  </a:cubicBezTo>
                  <a:cubicBezTo>
                    <a:pt x="341571" y="466587"/>
                    <a:pt x="316171" y="494368"/>
                    <a:pt x="328474" y="524134"/>
                  </a:cubicBezTo>
                  <a:cubicBezTo>
                    <a:pt x="331550" y="531576"/>
                    <a:pt x="339697" y="539645"/>
                    <a:pt x="350283" y="547854"/>
                  </a:cubicBezTo>
                  <a:lnTo>
                    <a:pt x="386031" y="571932"/>
                  </a:lnTo>
                  <a:lnTo>
                    <a:pt x="305053" y="563553"/>
                  </a:lnTo>
                  <a:cubicBezTo>
                    <a:pt x="269900" y="561155"/>
                    <a:pt x="233503" y="559896"/>
                    <a:pt x="196224" y="559896"/>
                  </a:cubicBezTo>
                  <a:cubicBezTo>
                    <a:pt x="158945" y="559896"/>
                    <a:pt x="122548" y="561155"/>
                    <a:pt x="87395" y="563553"/>
                  </a:cubicBezTo>
                  <a:lnTo>
                    <a:pt x="27882" y="569711"/>
                  </a:lnTo>
                  <a:lnTo>
                    <a:pt x="16122" y="552654"/>
                  </a:lnTo>
                  <a:cubicBezTo>
                    <a:pt x="-271" y="525616"/>
                    <a:pt x="-10110" y="493178"/>
                    <a:pt x="16530" y="452697"/>
                  </a:cubicBezTo>
                  <a:cubicBezTo>
                    <a:pt x="49119" y="403175"/>
                    <a:pt x="103050" y="372924"/>
                    <a:pt x="197506" y="350302"/>
                  </a:cubicBezTo>
                  <a:cubicBezTo>
                    <a:pt x="276881" y="330855"/>
                    <a:pt x="361729" y="312767"/>
                    <a:pt x="333237" y="245528"/>
                  </a:cubicBezTo>
                  <a:cubicBezTo>
                    <a:pt x="314378" y="201022"/>
                    <a:pt x="206633" y="181631"/>
                    <a:pt x="185599" y="140753"/>
                  </a:cubicBezTo>
                  <a:cubicBezTo>
                    <a:pt x="164565" y="99875"/>
                    <a:pt x="202267" y="5817"/>
                    <a:pt x="207030" y="26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/>
                </a:gs>
                <a:gs pos="0">
                  <a:schemeClr val="accent4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PH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6A790F0-0BBE-457E-AB97-60104EEEC354}"/>
                </a:ext>
              </a:extLst>
            </p:cNvPr>
            <p:cNvSpPr/>
            <p:nvPr/>
          </p:nvSpPr>
          <p:spPr>
            <a:xfrm>
              <a:off x="5986179" y="2499355"/>
              <a:ext cx="270000" cy="1609528"/>
            </a:xfrm>
            <a:custGeom>
              <a:avLst/>
              <a:gdLst>
                <a:gd name="connsiteX0" fmla="*/ 267006 w 270000"/>
                <a:gd name="connsiteY0" fmla="*/ 0 h 1609528"/>
                <a:gd name="connsiteX1" fmla="*/ 269999 w 270000"/>
                <a:gd name="connsiteY1" fmla="*/ 7537 h 1609528"/>
                <a:gd name="connsiteX2" fmla="*/ 269999 w 270000"/>
                <a:gd name="connsiteY2" fmla="*/ 570249 h 1609528"/>
                <a:gd name="connsiteX3" fmla="*/ 270000 w 270000"/>
                <a:gd name="connsiteY3" fmla="*/ 570278 h 1609528"/>
                <a:gd name="connsiteX4" fmla="*/ 269999 w 270000"/>
                <a:gd name="connsiteY4" fmla="*/ 570308 h 1609528"/>
                <a:gd name="connsiteX5" fmla="*/ 269999 w 270000"/>
                <a:gd name="connsiteY5" fmla="*/ 599331 h 1609528"/>
                <a:gd name="connsiteX6" fmla="*/ 269184 w 270000"/>
                <a:gd name="connsiteY6" fmla="*/ 601384 h 1609528"/>
                <a:gd name="connsiteX7" fmla="*/ 259392 w 270000"/>
                <a:gd name="connsiteY7" fmla="*/ 974801 h 1609528"/>
                <a:gd name="connsiteX8" fmla="*/ 135000 w 270000"/>
                <a:gd name="connsiteY8" fmla="*/ 1609528 h 1609528"/>
                <a:gd name="connsiteX9" fmla="*/ 10610 w 270000"/>
                <a:gd name="connsiteY9" fmla="*/ 974801 h 1609528"/>
                <a:gd name="connsiteX10" fmla="*/ 816 w 270000"/>
                <a:gd name="connsiteY10" fmla="*/ 601386 h 1609528"/>
                <a:gd name="connsiteX11" fmla="*/ 0 w 270000"/>
                <a:gd name="connsiteY11" fmla="*/ 599331 h 1609528"/>
                <a:gd name="connsiteX12" fmla="*/ 0 w 270000"/>
                <a:gd name="connsiteY12" fmla="*/ 570278 h 1609528"/>
                <a:gd name="connsiteX13" fmla="*/ 0 w 270000"/>
                <a:gd name="connsiteY13" fmla="*/ 7537 h 1609528"/>
                <a:gd name="connsiteX14" fmla="*/ 2887 w 270000"/>
                <a:gd name="connsiteY14" fmla="*/ 269 h 1609528"/>
                <a:gd name="connsiteX15" fmla="*/ 24813 w 270000"/>
                <a:gd name="connsiteY15" fmla="*/ 2538 h 1609528"/>
                <a:gd name="connsiteX16" fmla="*/ 133642 w 270000"/>
                <a:gd name="connsiteY16" fmla="*/ 6195 h 1609528"/>
                <a:gd name="connsiteX17" fmla="*/ 242471 w 270000"/>
                <a:gd name="connsiteY17" fmla="*/ 2538 h 160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70000" h="1609528">
                  <a:moveTo>
                    <a:pt x="267006" y="0"/>
                  </a:moveTo>
                  <a:lnTo>
                    <a:pt x="269999" y="7537"/>
                  </a:lnTo>
                  <a:lnTo>
                    <a:pt x="269999" y="570249"/>
                  </a:lnTo>
                  <a:lnTo>
                    <a:pt x="270000" y="570278"/>
                  </a:lnTo>
                  <a:lnTo>
                    <a:pt x="269999" y="570308"/>
                  </a:lnTo>
                  <a:lnTo>
                    <a:pt x="269999" y="599331"/>
                  </a:lnTo>
                  <a:lnTo>
                    <a:pt x="269184" y="601384"/>
                  </a:lnTo>
                  <a:lnTo>
                    <a:pt x="259392" y="974801"/>
                  </a:lnTo>
                  <a:cubicBezTo>
                    <a:pt x="238897" y="1347804"/>
                    <a:pt x="190919" y="1609528"/>
                    <a:pt x="135000" y="1609528"/>
                  </a:cubicBezTo>
                  <a:cubicBezTo>
                    <a:pt x="79082" y="1609528"/>
                    <a:pt x="31104" y="1347804"/>
                    <a:pt x="10610" y="974801"/>
                  </a:cubicBezTo>
                  <a:lnTo>
                    <a:pt x="816" y="601386"/>
                  </a:lnTo>
                  <a:lnTo>
                    <a:pt x="0" y="599331"/>
                  </a:lnTo>
                  <a:lnTo>
                    <a:pt x="0" y="570278"/>
                  </a:lnTo>
                  <a:lnTo>
                    <a:pt x="0" y="7537"/>
                  </a:lnTo>
                  <a:lnTo>
                    <a:pt x="2887" y="269"/>
                  </a:lnTo>
                  <a:lnTo>
                    <a:pt x="24813" y="2538"/>
                  </a:lnTo>
                  <a:cubicBezTo>
                    <a:pt x="59966" y="4936"/>
                    <a:pt x="96363" y="6195"/>
                    <a:pt x="133642" y="6195"/>
                  </a:cubicBezTo>
                  <a:cubicBezTo>
                    <a:pt x="170921" y="6195"/>
                    <a:pt x="207318" y="4936"/>
                    <a:pt x="242471" y="2538"/>
                  </a:cubicBezTo>
                  <a:close/>
                </a:path>
              </a:pathLst>
            </a:custGeom>
            <a:gradFill>
              <a:gsLst>
                <a:gs pos="54000">
                  <a:srgbClr val="200E02"/>
                </a:gs>
                <a:gs pos="100000">
                  <a:srgbClr val="231003"/>
                </a:gs>
                <a:gs pos="0">
                  <a:srgbClr val="322600"/>
                </a:gs>
              </a:gsLst>
              <a:lin ang="0" scaled="1"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PH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EA0CBD6-DF4B-46F3-9453-7A103AC627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4726" y="2179867"/>
              <a:ext cx="392907" cy="291366"/>
            </a:xfrm>
            <a:custGeom>
              <a:avLst/>
              <a:gdLst>
                <a:gd name="connsiteX0" fmla="*/ 215992 w 431985"/>
                <a:gd name="connsiteY0" fmla="*/ 0 h 291366"/>
                <a:gd name="connsiteX1" fmla="*/ 386112 w 431985"/>
                <a:gd name="connsiteY1" fmla="*/ 11449 h 291366"/>
                <a:gd name="connsiteX2" fmla="*/ 431985 w 431985"/>
                <a:gd name="connsiteY2" fmla="*/ 21758 h 291366"/>
                <a:gd name="connsiteX3" fmla="*/ 407112 w 431985"/>
                <a:gd name="connsiteY3" fmla="*/ 275198 h 291366"/>
                <a:gd name="connsiteX4" fmla="*/ 386112 w 431985"/>
                <a:gd name="connsiteY4" fmla="*/ 279918 h 291366"/>
                <a:gd name="connsiteX5" fmla="*/ 215992 w 431985"/>
                <a:gd name="connsiteY5" fmla="*/ 291366 h 291366"/>
                <a:gd name="connsiteX6" fmla="*/ 45873 w 431985"/>
                <a:gd name="connsiteY6" fmla="*/ 279918 h 291366"/>
                <a:gd name="connsiteX7" fmla="*/ 24873 w 431985"/>
                <a:gd name="connsiteY7" fmla="*/ 275198 h 291366"/>
                <a:gd name="connsiteX8" fmla="*/ 0 w 431985"/>
                <a:gd name="connsiteY8" fmla="*/ 21758 h 291366"/>
                <a:gd name="connsiteX9" fmla="*/ 45873 w 431985"/>
                <a:gd name="connsiteY9" fmla="*/ 11449 h 291366"/>
                <a:gd name="connsiteX10" fmla="*/ 215992 w 431985"/>
                <a:gd name="connsiteY10" fmla="*/ 0 h 291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1985" h="291366">
                  <a:moveTo>
                    <a:pt x="215992" y="0"/>
                  </a:moveTo>
                  <a:cubicBezTo>
                    <a:pt x="276336" y="0"/>
                    <a:pt x="333824" y="4077"/>
                    <a:pt x="386112" y="11449"/>
                  </a:cubicBezTo>
                  <a:lnTo>
                    <a:pt x="431985" y="21758"/>
                  </a:lnTo>
                  <a:lnTo>
                    <a:pt x="407112" y="275198"/>
                  </a:lnTo>
                  <a:lnTo>
                    <a:pt x="386112" y="279918"/>
                  </a:lnTo>
                  <a:cubicBezTo>
                    <a:pt x="333824" y="287290"/>
                    <a:pt x="276336" y="291366"/>
                    <a:pt x="215992" y="291366"/>
                  </a:cubicBezTo>
                  <a:cubicBezTo>
                    <a:pt x="155648" y="291366"/>
                    <a:pt x="98161" y="287290"/>
                    <a:pt x="45873" y="279918"/>
                  </a:cubicBezTo>
                  <a:lnTo>
                    <a:pt x="24873" y="275198"/>
                  </a:lnTo>
                  <a:lnTo>
                    <a:pt x="0" y="21758"/>
                  </a:lnTo>
                  <a:lnTo>
                    <a:pt x="45873" y="11449"/>
                  </a:lnTo>
                  <a:cubicBezTo>
                    <a:pt x="98161" y="4077"/>
                    <a:pt x="155648" y="0"/>
                    <a:pt x="215992" y="0"/>
                  </a:cubicBezTo>
                  <a:close/>
                </a:path>
              </a:pathLst>
            </a:custGeom>
            <a:gradFill flip="none" rotWithShape="1">
              <a:gsLst>
                <a:gs pos="54000">
                  <a:schemeClr val="bg2">
                    <a:lumMod val="10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PH" dirty="0"/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99A48B5D-C737-4F37-95B5-668E346A6F8B}"/>
              </a:ext>
            </a:extLst>
          </p:cNvPr>
          <p:cNvSpPr/>
          <p:nvPr/>
        </p:nvSpPr>
        <p:spPr>
          <a:xfrm>
            <a:off x="6095999" y="1956270"/>
            <a:ext cx="36000" cy="36000"/>
          </a:xfrm>
          <a:prstGeom prst="ellipse">
            <a:avLst/>
          </a:prstGeom>
          <a:solidFill>
            <a:srgbClr val="181717">
              <a:alpha val="1000"/>
            </a:srgbClr>
          </a:solidFill>
          <a:ln>
            <a:noFill/>
          </a:ln>
          <a:effectLst>
            <a:glow rad="1905000">
              <a:schemeClr val="accent4">
                <a:satMod val="175000"/>
                <a:alpha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29194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26DC181-E3C6-4F84-8B1F-AB9564C09BD1}"/>
              </a:ext>
            </a:extLst>
          </p:cNvPr>
          <p:cNvGrpSpPr/>
          <p:nvPr/>
        </p:nvGrpSpPr>
        <p:grpSpPr>
          <a:xfrm>
            <a:off x="5887883" y="1585654"/>
            <a:ext cx="488231" cy="2523229"/>
            <a:chOff x="5887883" y="1585654"/>
            <a:chExt cx="488231" cy="2523229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6B7BD0F-014E-4A24-A2DC-A4532689F111}"/>
                </a:ext>
              </a:extLst>
            </p:cNvPr>
            <p:cNvGrpSpPr/>
            <p:nvPr/>
          </p:nvGrpSpPr>
          <p:grpSpPr>
            <a:xfrm>
              <a:off x="5887883" y="1585654"/>
              <a:ext cx="488231" cy="2523229"/>
              <a:chOff x="5903257" y="1585654"/>
              <a:chExt cx="488231" cy="2523229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A768E18C-2FD2-4248-8C2A-BF65E149E488}"/>
                  </a:ext>
                </a:extLst>
              </p:cNvPr>
              <p:cNvSpPr/>
              <p:nvPr/>
            </p:nvSpPr>
            <p:spPr>
              <a:xfrm>
                <a:off x="5903257" y="1585654"/>
                <a:ext cx="488231" cy="571932"/>
              </a:xfrm>
              <a:custGeom>
                <a:avLst/>
                <a:gdLst>
                  <a:gd name="connsiteX0" fmla="*/ 207030 w 488231"/>
                  <a:gd name="connsiteY0" fmla="*/ 260 h 571932"/>
                  <a:gd name="connsiteX1" fmla="*/ 214175 w 488231"/>
                  <a:gd name="connsiteY1" fmla="*/ 107414 h 571932"/>
                  <a:gd name="connsiteX2" fmla="*/ 359429 w 488231"/>
                  <a:gd name="connsiteY2" fmla="*/ 164566 h 571932"/>
                  <a:gd name="connsiteX3" fmla="*/ 468968 w 488231"/>
                  <a:gd name="connsiteY3" fmla="*/ 224096 h 571932"/>
                  <a:gd name="connsiteX4" fmla="*/ 478494 w 488231"/>
                  <a:gd name="connsiteY4" fmla="*/ 326490 h 571932"/>
                  <a:gd name="connsiteX5" fmla="*/ 366574 w 488231"/>
                  <a:gd name="connsiteY5" fmla="*/ 433646 h 571932"/>
                  <a:gd name="connsiteX6" fmla="*/ 328474 w 488231"/>
                  <a:gd name="connsiteY6" fmla="*/ 524134 h 571932"/>
                  <a:gd name="connsiteX7" fmla="*/ 350283 w 488231"/>
                  <a:gd name="connsiteY7" fmla="*/ 547854 h 571932"/>
                  <a:gd name="connsiteX8" fmla="*/ 386031 w 488231"/>
                  <a:gd name="connsiteY8" fmla="*/ 571932 h 571932"/>
                  <a:gd name="connsiteX9" fmla="*/ 305053 w 488231"/>
                  <a:gd name="connsiteY9" fmla="*/ 563553 h 571932"/>
                  <a:gd name="connsiteX10" fmla="*/ 196224 w 488231"/>
                  <a:gd name="connsiteY10" fmla="*/ 559896 h 571932"/>
                  <a:gd name="connsiteX11" fmla="*/ 87395 w 488231"/>
                  <a:gd name="connsiteY11" fmla="*/ 563553 h 571932"/>
                  <a:gd name="connsiteX12" fmla="*/ 27882 w 488231"/>
                  <a:gd name="connsiteY12" fmla="*/ 569711 h 571932"/>
                  <a:gd name="connsiteX13" fmla="*/ 16122 w 488231"/>
                  <a:gd name="connsiteY13" fmla="*/ 552654 h 571932"/>
                  <a:gd name="connsiteX14" fmla="*/ 16530 w 488231"/>
                  <a:gd name="connsiteY14" fmla="*/ 452697 h 571932"/>
                  <a:gd name="connsiteX15" fmla="*/ 197506 w 488231"/>
                  <a:gd name="connsiteY15" fmla="*/ 350302 h 571932"/>
                  <a:gd name="connsiteX16" fmla="*/ 333237 w 488231"/>
                  <a:gd name="connsiteY16" fmla="*/ 245528 h 571932"/>
                  <a:gd name="connsiteX17" fmla="*/ 185599 w 488231"/>
                  <a:gd name="connsiteY17" fmla="*/ 140753 h 571932"/>
                  <a:gd name="connsiteX18" fmla="*/ 207030 w 488231"/>
                  <a:gd name="connsiteY18" fmla="*/ 260 h 571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88231" h="571932">
                    <a:moveTo>
                      <a:pt x="207030" y="260"/>
                    </a:moveTo>
                    <a:cubicBezTo>
                      <a:pt x="211793" y="-5297"/>
                      <a:pt x="188775" y="80030"/>
                      <a:pt x="214175" y="107414"/>
                    </a:cubicBezTo>
                    <a:cubicBezTo>
                      <a:pt x="239575" y="134798"/>
                      <a:pt x="303175" y="143720"/>
                      <a:pt x="359429" y="164566"/>
                    </a:cubicBezTo>
                    <a:cubicBezTo>
                      <a:pt x="413138" y="184469"/>
                      <a:pt x="449124" y="197109"/>
                      <a:pt x="468968" y="224096"/>
                    </a:cubicBezTo>
                    <a:cubicBezTo>
                      <a:pt x="488812" y="251083"/>
                      <a:pt x="495560" y="291565"/>
                      <a:pt x="478494" y="326490"/>
                    </a:cubicBezTo>
                    <a:cubicBezTo>
                      <a:pt x="461428" y="361415"/>
                      <a:pt x="391577" y="400705"/>
                      <a:pt x="366574" y="433646"/>
                    </a:cubicBezTo>
                    <a:cubicBezTo>
                      <a:pt x="341571" y="466587"/>
                      <a:pt x="316171" y="494368"/>
                      <a:pt x="328474" y="524134"/>
                    </a:cubicBezTo>
                    <a:cubicBezTo>
                      <a:pt x="331550" y="531576"/>
                      <a:pt x="339697" y="539645"/>
                      <a:pt x="350283" y="547854"/>
                    </a:cubicBezTo>
                    <a:lnTo>
                      <a:pt x="386031" y="571932"/>
                    </a:lnTo>
                    <a:lnTo>
                      <a:pt x="305053" y="563553"/>
                    </a:lnTo>
                    <a:cubicBezTo>
                      <a:pt x="269900" y="561155"/>
                      <a:pt x="233503" y="559896"/>
                      <a:pt x="196224" y="559896"/>
                    </a:cubicBezTo>
                    <a:cubicBezTo>
                      <a:pt x="158945" y="559896"/>
                      <a:pt x="122548" y="561155"/>
                      <a:pt x="87395" y="563553"/>
                    </a:cubicBezTo>
                    <a:lnTo>
                      <a:pt x="27882" y="569711"/>
                    </a:lnTo>
                    <a:lnTo>
                      <a:pt x="16122" y="552654"/>
                    </a:lnTo>
                    <a:cubicBezTo>
                      <a:pt x="-271" y="525616"/>
                      <a:pt x="-10110" y="493178"/>
                      <a:pt x="16530" y="452697"/>
                    </a:cubicBezTo>
                    <a:cubicBezTo>
                      <a:pt x="49119" y="403175"/>
                      <a:pt x="103050" y="372924"/>
                      <a:pt x="197506" y="350302"/>
                    </a:cubicBezTo>
                    <a:cubicBezTo>
                      <a:pt x="276881" y="330855"/>
                      <a:pt x="361729" y="312767"/>
                      <a:pt x="333237" y="245528"/>
                    </a:cubicBezTo>
                    <a:cubicBezTo>
                      <a:pt x="314378" y="201022"/>
                      <a:pt x="206633" y="181631"/>
                      <a:pt x="185599" y="140753"/>
                    </a:cubicBezTo>
                    <a:cubicBezTo>
                      <a:pt x="164565" y="99875"/>
                      <a:pt x="202267" y="5817"/>
                      <a:pt x="207030" y="26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accent2"/>
                  </a:gs>
                  <a:gs pos="0">
                    <a:schemeClr val="accent4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53204A1D-61EA-47C8-876F-36A0F05E9911}"/>
                  </a:ext>
                </a:extLst>
              </p:cNvPr>
              <p:cNvSpPr/>
              <p:nvPr/>
            </p:nvSpPr>
            <p:spPr>
              <a:xfrm>
                <a:off x="5986179" y="2499355"/>
                <a:ext cx="270000" cy="1609528"/>
              </a:xfrm>
              <a:custGeom>
                <a:avLst/>
                <a:gdLst>
                  <a:gd name="connsiteX0" fmla="*/ 267006 w 270000"/>
                  <a:gd name="connsiteY0" fmla="*/ 0 h 1609528"/>
                  <a:gd name="connsiteX1" fmla="*/ 269999 w 270000"/>
                  <a:gd name="connsiteY1" fmla="*/ 7537 h 1609528"/>
                  <a:gd name="connsiteX2" fmla="*/ 269999 w 270000"/>
                  <a:gd name="connsiteY2" fmla="*/ 570249 h 1609528"/>
                  <a:gd name="connsiteX3" fmla="*/ 270000 w 270000"/>
                  <a:gd name="connsiteY3" fmla="*/ 570278 h 1609528"/>
                  <a:gd name="connsiteX4" fmla="*/ 269999 w 270000"/>
                  <a:gd name="connsiteY4" fmla="*/ 570308 h 1609528"/>
                  <a:gd name="connsiteX5" fmla="*/ 269999 w 270000"/>
                  <a:gd name="connsiteY5" fmla="*/ 599331 h 1609528"/>
                  <a:gd name="connsiteX6" fmla="*/ 269184 w 270000"/>
                  <a:gd name="connsiteY6" fmla="*/ 601384 h 1609528"/>
                  <a:gd name="connsiteX7" fmla="*/ 259392 w 270000"/>
                  <a:gd name="connsiteY7" fmla="*/ 974801 h 1609528"/>
                  <a:gd name="connsiteX8" fmla="*/ 135000 w 270000"/>
                  <a:gd name="connsiteY8" fmla="*/ 1609528 h 1609528"/>
                  <a:gd name="connsiteX9" fmla="*/ 10610 w 270000"/>
                  <a:gd name="connsiteY9" fmla="*/ 974801 h 1609528"/>
                  <a:gd name="connsiteX10" fmla="*/ 816 w 270000"/>
                  <a:gd name="connsiteY10" fmla="*/ 601386 h 1609528"/>
                  <a:gd name="connsiteX11" fmla="*/ 0 w 270000"/>
                  <a:gd name="connsiteY11" fmla="*/ 599331 h 1609528"/>
                  <a:gd name="connsiteX12" fmla="*/ 0 w 270000"/>
                  <a:gd name="connsiteY12" fmla="*/ 570278 h 1609528"/>
                  <a:gd name="connsiteX13" fmla="*/ 0 w 270000"/>
                  <a:gd name="connsiteY13" fmla="*/ 7537 h 1609528"/>
                  <a:gd name="connsiteX14" fmla="*/ 2887 w 270000"/>
                  <a:gd name="connsiteY14" fmla="*/ 269 h 1609528"/>
                  <a:gd name="connsiteX15" fmla="*/ 24813 w 270000"/>
                  <a:gd name="connsiteY15" fmla="*/ 2538 h 1609528"/>
                  <a:gd name="connsiteX16" fmla="*/ 133642 w 270000"/>
                  <a:gd name="connsiteY16" fmla="*/ 6195 h 1609528"/>
                  <a:gd name="connsiteX17" fmla="*/ 242471 w 270000"/>
                  <a:gd name="connsiteY17" fmla="*/ 2538 h 1609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70000" h="1609528">
                    <a:moveTo>
                      <a:pt x="267006" y="0"/>
                    </a:moveTo>
                    <a:lnTo>
                      <a:pt x="269999" y="7537"/>
                    </a:lnTo>
                    <a:lnTo>
                      <a:pt x="269999" y="570249"/>
                    </a:lnTo>
                    <a:lnTo>
                      <a:pt x="270000" y="570278"/>
                    </a:lnTo>
                    <a:lnTo>
                      <a:pt x="269999" y="570308"/>
                    </a:lnTo>
                    <a:lnTo>
                      <a:pt x="269999" y="599331"/>
                    </a:lnTo>
                    <a:lnTo>
                      <a:pt x="269184" y="601384"/>
                    </a:lnTo>
                    <a:lnTo>
                      <a:pt x="259392" y="974801"/>
                    </a:lnTo>
                    <a:cubicBezTo>
                      <a:pt x="238897" y="1347804"/>
                      <a:pt x="190919" y="1609528"/>
                      <a:pt x="135000" y="1609528"/>
                    </a:cubicBezTo>
                    <a:cubicBezTo>
                      <a:pt x="79082" y="1609528"/>
                      <a:pt x="31104" y="1347804"/>
                      <a:pt x="10610" y="974801"/>
                    </a:cubicBezTo>
                    <a:lnTo>
                      <a:pt x="816" y="601386"/>
                    </a:lnTo>
                    <a:lnTo>
                      <a:pt x="0" y="599331"/>
                    </a:lnTo>
                    <a:lnTo>
                      <a:pt x="0" y="570278"/>
                    </a:lnTo>
                    <a:lnTo>
                      <a:pt x="0" y="7537"/>
                    </a:lnTo>
                    <a:lnTo>
                      <a:pt x="2887" y="269"/>
                    </a:lnTo>
                    <a:lnTo>
                      <a:pt x="24813" y="2538"/>
                    </a:lnTo>
                    <a:cubicBezTo>
                      <a:pt x="59966" y="4936"/>
                      <a:pt x="96363" y="6195"/>
                      <a:pt x="133642" y="6195"/>
                    </a:cubicBezTo>
                    <a:cubicBezTo>
                      <a:pt x="170921" y="6195"/>
                      <a:pt x="207318" y="4936"/>
                      <a:pt x="242471" y="2538"/>
                    </a:cubicBezTo>
                    <a:close/>
                  </a:path>
                </a:pathLst>
              </a:custGeom>
              <a:gradFill>
                <a:gsLst>
                  <a:gs pos="54000">
                    <a:srgbClr val="200E02"/>
                  </a:gs>
                  <a:gs pos="100000">
                    <a:srgbClr val="231003"/>
                  </a:gs>
                  <a:gs pos="0">
                    <a:srgbClr val="322600"/>
                  </a:gs>
                </a:gsLst>
                <a:lin ang="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F9DEAC88-C349-4687-8A9B-8719E87DD0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24726" y="2179867"/>
                <a:ext cx="392907" cy="291366"/>
              </a:xfrm>
              <a:custGeom>
                <a:avLst/>
                <a:gdLst>
                  <a:gd name="connsiteX0" fmla="*/ 215992 w 431985"/>
                  <a:gd name="connsiteY0" fmla="*/ 0 h 291366"/>
                  <a:gd name="connsiteX1" fmla="*/ 386112 w 431985"/>
                  <a:gd name="connsiteY1" fmla="*/ 11449 h 291366"/>
                  <a:gd name="connsiteX2" fmla="*/ 431985 w 431985"/>
                  <a:gd name="connsiteY2" fmla="*/ 21758 h 291366"/>
                  <a:gd name="connsiteX3" fmla="*/ 407112 w 431985"/>
                  <a:gd name="connsiteY3" fmla="*/ 275198 h 291366"/>
                  <a:gd name="connsiteX4" fmla="*/ 386112 w 431985"/>
                  <a:gd name="connsiteY4" fmla="*/ 279918 h 291366"/>
                  <a:gd name="connsiteX5" fmla="*/ 215992 w 431985"/>
                  <a:gd name="connsiteY5" fmla="*/ 291366 h 291366"/>
                  <a:gd name="connsiteX6" fmla="*/ 45873 w 431985"/>
                  <a:gd name="connsiteY6" fmla="*/ 279918 h 291366"/>
                  <a:gd name="connsiteX7" fmla="*/ 24873 w 431985"/>
                  <a:gd name="connsiteY7" fmla="*/ 275198 h 291366"/>
                  <a:gd name="connsiteX8" fmla="*/ 0 w 431985"/>
                  <a:gd name="connsiteY8" fmla="*/ 21758 h 291366"/>
                  <a:gd name="connsiteX9" fmla="*/ 45873 w 431985"/>
                  <a:gd name="connsiteY9" fmla="*/ 11449 h 291366"/>
                  <a:gd name="connsiteX10" fmla="*/ 215992 w 431985"/>
                  <a:gd name="connsiteY10" fmla="*/ 0 h 291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1985" h="291366">
                    <a:moveTo>
                      <a:pt x="215992" y="0"/>
                    </a:moveTo>
                    <a:cubicBezTo>
                      <a:pt x="276336" y="0"/>
                      <a:pt x="333824" y="4077"/>
                      <a:pt x="386112" y="11449"/>
                    </a:cubicBezTo>
                    <a:lnTo>
                      <a:pt x="431985" y="21758"/>
                    </a:lnTo>
                    <a:lnTo>
                      <a:pt x="407112" y="275198"/>
                    </a:lnTo>
                    <a:lnTo>
                      <a:pt x="386112" y="279918"/>
                    </a:lnTo>
                    <a:cubicBezTo>
                      <a:pt x="333824" y="287290"/>
                      <a:pt x="276336" y="291366"/>
                      <a:pt x="215992" y="291366"/>
                    </a:cubicBezTo>
                    <a:cubicBezTo>
                      <a:pt x="155648" y="291366"/>
                      <a:pt x="98161" y="287290"/>
                      <a:pt x="45873" y="279918"/>
                    </a:cubicBezTo>
                    <a:lnTo>
                      <a:pt x="24873" y="275198"/>
                    </a:lnTo>
                    <a:lnTo>
                      <a:pt x="0" y="21758"/>
                    </a:lnTo>
                    <a:lnTo>
                      <a:pt x="45873" y="11449"/>
                    </a:lnTo>
                    <a:cubicBezTo>
                      <a:pt x="98161" y="4077"/>
                      <a:pt x="155648" y="0"/>
                      <a:pt x="215992" y="0"/>
                    </a:cubicBezTo>
                    <a:close/>
                  </a:path>
                </a:pathLst>
              </a:custGeom>
              <a:gradFill flip="none" rotWithShape="1">
                <a:gsLst>
                  <a:gs pos="54000">
                    <a:schemeClr val="bg2">
                      <a:lumMod val="10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0" scaled="1"/>
                <a:tileRect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PH" dirty="0"/>
              </a:p>
            </p:txBody>
          </p: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E6C08F9-0E03-423C-803F-A34885CFB57F}"/>
                </a:ext>
              </a:extLst>
            </p:cNvPr>
            <p:cNvSpPr/>
            <p:nvPr/>
          </p:nvSpPr>
          <p:spPr>
            <a:xfrm>
              <a:off x="6113998" y="1956270"/>
              <a:ext cx="36000" cy="36000"/>
            </a:xfrm>
            <a:prstGeom prst="ellipse">
              <a:avLst/>
            </a:prstGeom>
            <a:solidFill>
              <a:srgbClr val="181717">
                <a:alpha val="1000"/>
              </a:srgbClr>
            </a:solidFill>
            <a:ln>
              <a:noFill/>
            </a:ln>
            <a:effectLst>
              <a:glow rad="889000">
                <a:schemeClr val="accent4">
                  <a:satMod val="175000"/>
                  <a:alpha val="3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</p:spTree>
    <p:extLst>
      <p:ext uri="{BB962C8B-B14F-4D97-AF65-F5344CB8AC3E}">
        <p14:creationId xmlns:p14="http://schemas.microsoft.com/office/powerpoint/2010/main" val="2966205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0BE27E1-50E1-4208-8E6A-092C1CDE1DB3}"/>
              </a:ext>
            </a:extLst>
          </p:cNvPr>
          <p:cNvGrpSpPr/>
          <p:nvPr/>
        </p:nvGrpSpPr>
        <p:grpSpPr>
          <a:xfrm>
            <a:off x="2602086" y="1585654"/>
            <a:ext cx="7027946" cy="2523229"/>
            <a:chOff x="2602086" y="1585654"/>
            <a:chExt cx="7027946" cy="252322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6C92226-A69C-461A-8975-AC12F163F288}"/>
                </a:ext>
              </a:extLst>
            </p:cNvPr>
            <p:cNvSpPr txBox="1"/>
            <p:nvPr/>
          </p:nvSpPr>
          <p:spPr>
            <a:xfrm>
              <a:off x="2602086" y="2157586"/>
              <a:ext cx="7027946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500" b="1" dirty="0">
                  <a:solidFill>
                    <a:schemeClr val="bg1"/>
                  </a:solidFill>
                  <a:latin typeface="Lemon Tuesday" panose="02000506040000020004" pitchFamily="50" charset="0"/>
                </a:rPr>
                <a:t>ART </a:t>
              </a:r>
              <a:r>
                <a:rPr lang="en-US" sz="11500" b="1" dirty="0">
                  <a:solidFill>
                    <a:srgbClr val="181717"/>
                  </a:solidFill>
                  <a:latin typeface="Lemon Tuesday" panose="02000506040000020004" pitchFamily="50" charset="0"/>
                </a:rPr>
                <a:t>I</a:t>
              </a:r>
              <a:r>
                <a:rPr lang="en-US" sz="11500" b="1" dirty="0">
                  <a:solidFill>
                    <a:schemeClr val="bg1"/>
                  </a:solidFill>
                  <a:latin typeface="Lemon Tuesday" panose="02000506040000020004" pitchFamily="50" charset="0"/>
                </a:rPr>
                <a:t>SAN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8A44D39-5054-4530-9B18-BB323A99C5E7}"/>
                </a:ext>
              </a:extLst>
            </p:cNvPr>
            <p:cNvGrpSpPr/>
            <p:nvPr/>
          </p:nvGrpSpPr>
          <p:grpSpPr>
            <a:xfrm>
              <a:off x="5887883" y="1585654"/>
              <a:ext cx="488231" cy="2523229"/>
              <a:chOff x="5887883" y="1585654"/>
              <a:chExt cx="488231" cy="2523229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E23F156-8294-4700-A445-F0E6B6608D93}"/>
                  </a:ext>
                </a:extLst>
              </p:cNvPr>
              <p:cNvGrpSpPr/>
              <p:nvPr/>
            </p:nvGrpSpPr>
            <p:grpSpPr>
              <a:xfrm>
                <a:off x="5887883" y="1585654"/>
                <a:ext cx="488231" cy="2523229"/>
                <a:chOff x="5903257" y="1585654"/>
                <a:chExt cx="488231" cy="2523229"/>
              </a:xfrm>
            </p:grpSpPr>
            <p:sp>
              <p:nvSpPr>
                <p:cNvPr id="8" name="Freeform: Shape 7">
                  <a:extLst>
                    <a:ext uri="{FF2B5EF4-FFF2-40B4-BE49-F238E27FC236}">
                      <a16:creationId xmlns:a16="http://schemas.microsoft.com/office/drawing/2014/main" id="{0A97DC7D-EB89-4AD4-A559-14234FD47EB6}"/>
                    </a:ext>
                  </a:extLst>
                </p:cNvPr>
                <p:cNvSpPr/>
                <p:nvPr/>
              </p:nvSpPr>
              <p:spPr>
                <a:xfrm>
                  <a:off x="5903257" y="1585654"/>
                  <a:ext cx="488231" cy="571932"/>
                </a:xfrm>
                <a:custGeom>
                  <a:avLst/>
                  <a:gdLst>
                    <a:gd name="connsiteX0" fmla="*/ 207030 w 488231"/>
                    <a:gd name="connsiteY0" fmla="*/ 260 h 571932"/>
                    <a:gd name="connsiteX1" fmla="*/ 214175 w 488231"/>
                    <a:gd name="connsiteY1" fmla="*/ 107414 h 571932"/>
                    <a:gd name="connsiteX2" fmla="*/ 359429 w 488231"/>
                    <a:gd name="connsiteY2" fmla="*/ 164566 h 571932"/>
                    <a:gd name="connsiteX3" fmla="*/ 468968 w 488231"/>
                    <a:gd name="connsiteY3" fmla="*/ 224096 h 571932"/>
                    <a:gd name="connsiteX4" fmla="*/ 478494 w 488231"/>
                    <a:gd name="connsiteY4" fmla="*/ 326490 h 571932"/>
                    <a:gd name="connsiteX5" fmla="*/ 366574 w 488231"/>
                    <a:gd name="connsiteY5" fmla="*/ 433646 h 571932"/>
                    <a:gd name="connsiteX6" fmla="*/ 328474 w 488231"/>
                    <a:gd name="connsiteY6" fmla="*/ 524134 h 571932"/>
                    <a:gd name="connsiteX7" fmla="*/ 350283 w 488231"/>
                    <a:gd name="connsiteY7" fmla="*/ 547854 h 571932"/>
                    <a:gd name="connsiteX8" fmla="*/ 386031 w 488231"/>
                    <a:gd name="connsiteY8" fmla="*/ 571932 h 571932"/>
                    <a:gd name="connsiteX9" fmla="*/ 305053 w 488231"/>
                    <a:gd name="connsiteY9" fmla="*/ 563553 h 571932"/>
                    <a:gd name="connsiteX10" fmla="*/ 196224 w 488231"/>
                    <a:gd name="connsiteY10" fmla="*/ 559896 h 571932"/>
                    <a:gd name="connsiteX11" fmla="*/ 87395 w 488231"/>
                    <a:gd name="connsiteY11" fmla="*/ 563553 h 571932"/>
                    <a:gd name="connsiteX12" fmla="*/ 27882 w 488231"/>
                    <a:gd name="connsiteY12" fmla="*/ 569711 h 571932"/>
                    <a:gd name="connsiteX13" fmla="*/ 16122 w 488231"/>
                    <a:gd name="connsiteY13" fmla="*/ 552654 h 571932"/>
                    <a:gd name="connsiteX14" fmla="*/ 16530 w 488231"/>
                    <a:gd name="connsiteY14" fmla="*/ 452697 h 571932"/>
                    <a:gd name="connsiteX15" fmla="*/ 197506 w 488231"/>
                    <a:gd name="connsiteY15" fmla="*/ 350302 h 571932"/>
                    <a:gd name="connsiteX16" fmla="*/ 333237 w 488231"/>
                    <a:gd name="connsiteY16" fmla="*/ 245528 h 571932"/>
                    <a:gd name="connsiteX17" fmla="*/ 185599 w 488231"/>
                    <a:gd name="connsiteY17" fmla="*/ 140753 h 571932"/>
                    <a:gd name="connsiteX18" fmla="*/ 207030 w 488231"/>
                    <a:gd name="connsiteY18" fmla="*/ 260 h 571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88231" h="571932">
                      <a:moveTo>
                        <a:pt x="207030" y="260"/>
                      </a:moveTo>
                      <a:cubicBezTo>
                        <a:pt x="211793" y="-5297"/>
                        <a:pt x="188775" y="80030"/>
                        <a:pt x="214175" y="107414"/>
                      </a:cubicBezTo>
                      <a:cubicBezTo>
                        <a:pt x="239575" y="134798"/>
                        <a:pt x="303175" y="143720"/>
                        <a:pt x="359429" y="164566"/>
                      </a:cubicBezTo>
                      <a:cubicBezTo>
                        <a:pt x="413138" y="184469"/>
                        <a:pt x="449124" y="197109"/>
                        <a:pt x="468968" y="224096"/>
                      </a:cubicBezTo>
                      <a:cubicBezTo>
                        <a:pt x="488812" y="251083"/>
                        <a:pt x="495560" y="291565"/>
                        <a:pt x="478494" y="326490"/>
                      </a:cubicBezTo>
                      <a:cubicBezTo>
                        <a:pt x="461428" y="361415"/>
                        <a:pt x="391577" y="400705"/>
                        <a:pt x="366574" y="433646"/>
                      </a:cubicBezTo>
                      <a:cubicBezTo>
                        <a:pt x="341571" y="466587"/>
                        <a:pt x="316171" y="494368"/>
                        <a:pt x="328474" y="524134"/>
                      </a:cubicBezTo>
                      <a:cubicBezTo>
                        <a:pt x="331550" y="531576"/>
                        <a:pt x="339697" y="539645"/>
                        <a:pt x="350283" y="547854"/>
                      </a:cubicBezTo>
                      <a:lnTo>
                        <a:pt x="386031" y="571932"/>
                      </a:lnTo>
                      <a:lnTo>
                        <a:pt x="305053" y="563553"/>
                      </a:lnTo>
                      <a:cubicBezTo>
                        <a:pt x="269900" y="561155"/>
                        <a:pt x="233503" y="559896"/>
                        <a:pt x="196224" y="559896"/>
                      </a:cubicBezTo>
                      <a:cubicBezTo>
                        <a:pt x="158945" y="559896"/>
                        <a:pt x="122548" y="561155"/>
                        <a:pt x="87395" y="563553"/>
                      </a:cubicBezTo>
                      <a:lnTo>
                        <a:pt x="27882" y="569711"/>
                      </a:lnTo>
                      <a:lnTo>
                        <a:pt x="16122" y="552654"/>
                      </a:lnTo>
                      <a:cubicBezTo>
                        <a:pt x="-271" y="525616"/>
                        <a:pt x="-10110" y="493178"/>
                        <a:pt x="16530" y="452697"/>
                      </a:cubicBezTo>
                      <a:cubicBezTo>
                        <a:pt x="49119" y="403175"/>
                        <a:pt x="103050" y="372924"/>
                        <a:pt x="197506" y="350302"/>
                      </a:cubicBezTo>
                      <a:cubicBezTo>
                        <a:pt x="276881" y="330855"/>
                        <a:pt x="361729" y="312767"/>
                        <a:pt x="333237" y="245528"/>
                      </a:cubicBezTo>
                      <a:cubicBezTo>
                        <a:pt x="314378" y="201022"/>
                        <a:pt x="206633" y="181631"/>
                        <a:pt x="185599" y="140753"/>
                      </a:cubicBezTo>
                      <a:cubicBezTo>
                        <a:pt x="164565" y="99875"/>
                        <a:pt x="202267" y="5817"/>
                        <a:pt x="207030" y="26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chemeClr val="accent2"/>
                    </a:gs>
                    <a:gs pos="0">
                      <a:schemeClr val="accent4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9" name="Freeform: Shape 8">
                  <a:extLst>
                    <a:ext uri="{FF2B5EF4-FFF2-40B4-BE49-F238E27FC236}">
                      <a16:creationId xmlns:a16="http://schemas.microsoft.com/office/drawing/2014/main" id="{36A790F0-0BBE-457E-AB97-60104EEEC354}"/>
                    </a:ext>
                  </a:extLst>
                </p:cNvPr>
                <p:cNvSpPr/>
                <p:nvPr/>
              </p:nvSpPr>
              <p:spPr>
                <a:xfrm>
                  <a:off x="5986179" y="2499355"/>
                  <a:ext cx="270000" cy="1609528"/>
                </a:xfrm>
                <a:custGeom>
                  <a:avLst/>
                  <a:gdLst>
                    <a:gd name="connsiteX0" fmla="*/ 267006 w 270000"/>
                    <a:gd name="connsiteY0" fmla="*/ 0 h 1609528"/>
                    <a:gd name="connsiteX1" fmla="*/ 269999 w 270000"/>
                    <a:gd name="connsiteY1" fmla="*/ 7537 h 1609528"/>
                    <a:gd name="connsiteX2" fmla="*/ 269999 w 270000"/>
                    <a:gd name="connsiteY2" fmla="*/ 570249 h 1609528"/>
                    <a:gd name="connsiteX3" fmla="*/ 270000 w 270000"/>
                    <a:gd name="connsiteY3" fmla="*/ 570278 h 1609528"/>
                    <a:gd name="connsiteX4" fmla="*/ 269999 w 270000"/>
                    <a:gd name="connsiteY4" fmla="*/ 570308 h 1609528"/>
                    <a:gd name="connsiteX5" fmla="*/ 269999 w 270000"/>
                    <a:gd name="connsiteY5" fmla="*/ 599331 h 1609528"/>
                    <a:gd name="connsiteX6" fmla="*/ 269184 w 270000"/>
                    <a:gd name="connsiteY6" fmla="*/ 601384 h 1609528"/>
                    <a:gd name="connsiteX7" fmla="*/ 259392 w 270000"/>
                    <a:gd name="connsiteY7" fmla="*/ 974801 h 1609528"/>
                    <a:gd name="connsiteX8" fmla="*/ 135000 w 270000"/>
                    <a:gd name="connsiteY8" fmla="*/ 1609528 h 1609528"/>
                    <a:gd name="connsiteX9" fmla="*/ 10610 w 270000"/>
                    <a:gd name="connsiteY9" fmla="*/ 974801 h 1609528"/>
                    <a:gd name="connsiteX10" fmla="*/ 816 w 270000"/>
                    <a:gd name="connsiteY10" fmla="*/ 601386 h 1609528"/>
                    <a:gd name="connsiteX11" fmla="*/ 0 w 270000"/>
                    <a:gd name="connsiteY11" fmla="*/ 599331 h 1609528"/>
                    <a:gd name="connsiteX12" fmla="*/ 0 w 270000"/>
                    <a:gd name="connsiteY12" fmla="*/ 570278 h 1609528"/>
                    <a:gd name="connsiteX13" fmla="*/ 0 w 270000"/>
                    <a:gd name="connsiteY13" fmla="*/ 7537 h 1609528"/>
                    <a:gd name="connsiteX14" fmla="*/ 2887 w 270000"/>
                    <a:gd name="connsiteY14" fmla="*/ 269 h 1609528"/>
                    <a:gd name="connsiteX15" fmla="*/ 24813 w 270000"/>
                    <a:gd name="connsiteY15" fmla="*/ 2538 h 1609528"/>
                    <a:gd name="connsiteX16" fmla="*/ 133642 w 270000"/>
                    <a:gd name="connsiteY16" fmla="*/ 6195 h 1609528"/>
                    <a:gd name="connsiteX17" fmla="*/ 242471 w 270000"/>
                    <a:gd name="connsiteY17" fmla="*/ 2538 h 16095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70000" h="1609528">
                      <a:moveTo>
                        <a:pt x="267006" y="0"/>
                      </a:moveTo>
                      <a:lnTo>
                        <a:pt x="269999" y="7537"/>
                      </a:lnTo>
                      <a:lnTo>
                        <a:pt x="269999" y="570249"/>
                      </a:lnTo>
                      <a:lnTo>
                        <a:pt x="270000" y="570278"/>
                      </a:lnTo>
                      <a:lnTo>
                        <a:pt x="269999" y="570308"/>
                      </a:lnTo>
                      <a:lnTo>
                        <a:pt x="269999" y="599331"/>
                      </a:lnTo>
                      <a:lnTo>
                        <a:pt x="269184" y="601384"/>
                      </a:lnTo>
                      <a:lnTo>
                        <a:pt x="259392" y="974801"/>
                      </a:lnTo>
                      <a:cubicBezTo>
                        <a:pt x="238897" y="1347804"/>
                        <a:pt x="190919" y="1609528"/>
                        <a:pt x="135000" y="1609528"/>
                      </a:cubicBezTo>
                      <a:cubicBezTo>
                        <a:pt x="79082" y="1609528"/>
                        <a:pt x="31104" y="1347804"/>
                        <a:pt x="10610" y="974801"/>
                      </a:cubicBezTo>
                      <a:lnTo>
                        <a:pt x="816" y="601386"/>
                      </a:lnTo>
                      <a:lnTo>
                        <a:pt x="0" y="599331"/>
                      </a:lnTo>
                      <a:lnTo>
                        <a:pt x="0" y="570278"/>
                      </a:lnTo>
                      <a:lnTo>
                        <a:pt x="0" y="7537"/>
                      </a:lnTo>
                      <a:lnTo>
                        <a:pt x="2887" y="269"/>
                      </a:lnTo>
                      <a:lnTo>
                        <a:pt x="24813" y="2538"/>
                      </a:lnTo>
                      <a:cubicBezTo>
                        <a:pt x="59966" y="4936"/>
                        <a:pt x="96363" y="6195"/>
                        <a:pt x="133642" y="6195"/>
                      </a:cubicBezTo>
                      <a:cubicBezTo>
                        <a:pt x="170921" y="6195"/>
                        <a:pt x="207318" y="4936"/>
                        <a:pt x="242471" y="2538"/>
                      </a:cubicBezTo>
                      <a:close/>
                    </a:path>
                  </a:pathLst>
                </a:custGeom>
                <a:gradFill>
                  <a:gsLst>
                    <a:gs pos="54000">
                      <a:srgbClr val="200E02"/>
                    </a:gs>
                    <a:gs pos="100000">
                      <a:srgbClr val="231003"/>
                    </a:gs>
                    <a:gs pos="0">
                      <a:srgbClr val="322600"/>
                    </a:gs>
                  </a:gsLst>
                  <a:lin ang="0" scaled="1"/>
                </a:gra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4EA0CBD6-DF4B-46F3-9453-7A103AC627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924726" y="2179867"/>
                  <a:ext cx="392907" cy="291366"/>
                </a:xfrm>
                <a:custGeom>
                  <a:avLst/>
                  <a:gdLst>
                    <a:gd name="connsiteX0" fmla="*/ 215992 w 431985"/>
                    <a:gd name="connsiteY0" fmla="*/ 0 h 291366"/>
                    <a:gd name="connsiteX1" fmla="*/ 386112 w 431985"/>
                    <a:gd name="connsiteY1" fmla="*/ 11449 h 291366"/>
                    <a:gd name="connsiteX2" fmla="*/ 431985 w 431985"/>
                    <a:gd name="connsiteY2" fmla="*/ 21758 h 291366"/>
                    <a:gd name="connsiteX3" fmla="*/ 407112 w 431985"/>
                    <a:gd name="connsiteY3" fmla="*/ 275198 h 291366"/>
                    <a:gd name="connsiteX4" fmla="*/ 386112 w 431985"/>
                    <a:gd name="connsiteY4" fmla="*/ 279918 h 291366"/>
                    <a:gd name="connsiteX5" fmla="*/ 215992 w 431985"/>
                    <a:gd name="connsiteY5" fmla="*/ 291366 h 291366"/>
                    <a:gd name="connsiteX6" fmla="*/ 45873 w 431985"/>
                    <a:gd name="connsiteY6" fmla="*/ 279918 h 291366"/>
                    <a:gd name="connsiteX7" fmla="*/ 24873 w 431985"/>
                    <a:gd name="connsiteY7" fmla="*/ 275198 h 291366"/>
                    <a:gd name="connsiteX8" fmla="*/ 0 w 431985"/>
                    <a:gd name="connsiteY8" fmla="*/ 21758 h 291366"/>
                    <a:gd name="connsiteX9" fmla="*/ 45873 w 431985"/>
                    <a:gd name="connsiteY9" fmla="*/ 11449 h 291366"/>
                    <a:gd name="connsiteX10" fmla="*/ 215992 w 431985"/>
                    <a:gd name="connsiteY10" fmla="*/ 0 h 2913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31985" h="291366">
                      <a:moveTo>
                        <a:pt x="215992" y="0"/>
                      </a:moveTo>
                      <a:cubicBezTo>
                        <a:pt x="276336" y="0"/>
                        <a:pt x="333824" y="4077"/>
                        <a:pt x="386112" y="11449"/>
                      </a:cubicBezTo>
                      <a:lnTo>
                        <a:pt x="431985" y="21758"/>
                      </a:lnTo>
                      <a:lnTo>
                        <a:pt x="407112" y="275198"/>
                      </a:lnTo>
                      <a:lnTo>
                        <a:pt x="386112" y="279918"/>
                      </a:lnTo>
                      <a:cubicBezTo>
                        <a:pt x="333824" y="287290"/>
                        <a:pt x="276336" y="291366"/>
                        <a:pt x="215992" y="291366"/>
                      </a:cubicBezTo>
                      <a:cubicBezTo>
                        <a:pt x="155648" y="291366"/>
                        <a:pt x="98161" y="287290"/>
                        <a:pt x="45873" y="279918"/>
                      </a:cubicBezTo>
                      <a:lnTo>
                        <a:pt x="24873" y="275198"/>
                      </a:lnTo>
                      <a:lnTo>
                        <a:pt x="0" y="21758"/>
                      </a:lnTo>
                      <a:lnTo>
                        <a:pt x="45873" y="11449"/>
                      </a:lnTo>
                      <a:cubicBezTo>
                        <a:pt x="98161" y="4077"/>
                        <a:pt x="155648" y="0"/>
                        <a:pt x="215992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54000">
                      <a:schemeClr val="bg2">
                        <a:lumMod val="10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65000"/>
                        <a:lumOff val="35000"/>
                      </a:schemeClr>
                    </a:gs>
                  </a:gsLst>
                  <a:lin ang="0" scaled="1"/>
                  <a:tileRect/>
                </a:gra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PH" dirty="0"/>
                </a:p>
              </p:txBody>
            </p:sp>
          </p:grp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38AB6BB-AF09-4BE3-8393-A9D482F5EE30}"/>
                  </a:ext>
                </a:extLst>
              </p:cNvPr>
              <p:cNvSpPr/>
              <p:nvPr/>
            </p:nvSpPr>
            <p:spPr>
              <a:xfrm>
                <a:off x="6113998" y="1956270"/>
                <a:ext cx="36000" cy="36000"/>
              </a:xfrm>
              <a:prstGeom prst="ellipse">
                <a:avLst/>
              </a:prstGeom>
              <a:solidFill>
                <a:srgbClr val="181717">
                  <a:alpha val="1000"/>
                </a:srgbClr>
              </a:solidFill>
              <a:ln>
                <a:noFill/>
              </a:ln>
              <a:effectLst>
                <a:glow rad="889000">
                  <a:schemeClr val="accent4">
                    <a:satMod val="175000"/>
                    <a:alpha val="33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6011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</Words>
  <Application>Microsoft Office PowerPoint</Application>
  <PresentationFormat>Widescreen</PresentationFormat>
  <Paragraphs>1</Paragraphs>
  <Slides>9</Slides>
  <Notes>0</Notes>
  <HiddenSlides>7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Lemon Tuesday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Lexter S. Panti</dc:creator>
  <cp:lastModifiedBy>USER</cp:lastModifiedBy>
  <cp:revision>16</cp:revision>
  <dcterms:created xsi:type="dcterms:W3CDTF">2021-10-27T12:33:26Z</dcterms:created>
  <dcterms:modified xsi:type="dcterms:W3CDTF">2021-11-05T13:57:17Z</dcterms:modified>
</cp:coreProperties>
</file>