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7" r:id="rId4"/>
    <p:sldId id="265"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17"/>
    <a:srgbClr val="322600"/>
    <a:srgbClr val="200E02"/>
    <a:srgbClr val="231003"/>
    <a:srgbClr val="2E1504"/>
    <a:srgbClr val="423200"/>
    <a:srgbClr val="462006"/>
    <a:srgbClr val="2712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1C85-114D-40F6-B7C8-E594FEFB4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A3AABC-3ED4-4395-A4C8-A4C36F679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CCE2F5DF-E688-48F1-94A6-2BFE1BEE8DA5}"/>
              </a:ext>
            </a:extLst>
          </p:cNvPr>
          <p:cNvSpPr>
            <a:spLocks noGrp="1"/>
          </p:cNvSpPr>
          <p:nvPr>
            <p:ph type="dt" sz="half" idx="10"/>
          </p:nvPr>
        </p:nvSpPr>
        <p:spPr/>
        <p:txBody>
          <a:bodyPr/>
          <a:lstStyle/>
          <a:p>
            <a:fld id="{F9B244B2-43B4-43BC-A55E-9FCA05FA7D9B}" type="datetimeFigureOut">
              <a:rPr lang="en-PH" smtClean="0"/>
              <a:t>06/11/2021</a:t>
            </a:fld>
            <a:endParaRPr lang="en-PH"/>
          </a:p>
        </p:txBody>
      </p:sp>
      <p:sp>
        <p:nvSpPr>
          <p:cNvPr id="5" name="Footer Placeholder 4">
            <a:extLst>
              <a:ext uri="{FF2B5EF4-FFF2-40B4-BE49-F238E27FC236}">
                <a16:creationId xmlns:a16="http://schemas.microsoft.com/office/drawing/2014/main" id="{9AF76FC6-E41A-4ED0-A27B-FF9B1ED262B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E1E62AF-C54A-4DAA-B340-72A4D989D3C0}"/>
              </a:ext>
            </a:extLst>
          </p:cNvPr>
          <p:cNvSpPr>
            <a:spLocks noGrp="1"/>
          </p:cNvSpPr>
          <p:nvPr>
            <p:ph type="sldNum" sz="quarter" idx="12"/>
          </p:nvPr>
        </p:nvSpPr>
        <p:spPr/>
        <p:txBody>
          <a:bodyPr/>
          <a:lstStyle/>
          <a:p>
            <a:fld id="{CD4B9987-2782-46B7-9740-9909AB286CAF}" type="slidenum">
              <a:rPr lang="en-PH" smtClean="0"/>
              <a:t>‹#›</a:t>
            </a:fld>
            <a:endParaRPr lang="en-PH"/>
          </a:p>
        </p:txBody>
      </p:sp>
    </p:spTree>
    <p:extLst>
      <p:ext uri="{BB962C8B-B14F-4D97-AF65-F5344CB8AC3E}">
        <p14:creationId xmlns:p14="http://schemas.microsoft.com/office/powerpoint/2010/main" val="382214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44D3-312D-4869-AC06-5A90F17FA1B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6F551B8-5397-4BE3-9726-608D733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2D13AEB-340D-46B4-A95D-3DDA3CA17F3B}"/>
              </a:ext>
            </a:extLst>
          </p:cNvPr>
          <p:cNvSpPr>
            <a:spLocks noGrp="1"/>
          </p:cNvSpPr>
          <p:nvPr>
            <p:ph type="dt" sz="half" idx="10"/>
          </p:nvPr>
        </p:nvSpPr>
        <p:spPr/>
        <p:txBody>
          <a:bodyPr/>
          <a:lstStyle/>
          <a:p>
            <a:fld id="{F9B244B2-43B4-43BC-A55E-9FCA05FA7D9B}" type="datetimeFigureOut">
              <a:rPr lang="en-PH" smtClean="0"/>
              <a:t>06/11/2021</a:t>
            </a:fld>
            <a:endParaRPr lang="en-PH"/>
          </a:p>
        </p:txBody>
      </p:sp>
      <p:sp>
        <p:nvSpPr>
          <p:cNvPr id="5" name="Footer Placeholder 4">
            <a:extLst>
              <a:ext uri="{FF2B5EF4-FFF2-40B4-BE49-F238E27FC236}">
                <a16:creationId xmlns:a16="http://schemas.microsoft.com/office/drawing/2014/main" id="{6D95C9E7-B891-4DD9-95BB-2C6DB17C7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6E2C00-74C6-47CA-8DE4-666745A39482}"/>
              </a:ext>
            </a:extLst>
          </p:cNvPr>
          <p:cNvSpPr>
            <a:spLocks noGrp="1"/>
          </p:cNvSpPr>
          <p:nvPr>
            <p:ph type="sldNum" sz="quarter" idx="12"/>
          </p:nvPr>
        </p:nvSpPr>
        <p:spPr/>
        <p:txBody>
          <a:bodyPr/>
          <a:lstStyle/>
          <a:p>
            <a:fld id="{CD4B9987-2782-46B7-9740-9909AB286CAF}" type="slidenum">
              <a:rPr lang="en-PH" smtClean="0"/>
              <a:t>‹#›</a:t>
            </a:fld>
            <a:endParaRPr lang="en-PH"/>
          </a:p>
        </p:txBody>
      </p:sp>
    </p:spTree>
    <p:extLst>
      <p:ext uri="{BB962C8B-B14F-4D97-AF65-F5344CB8AC3E}">
        <p14:creationId xmlns:p14="http://schemas.microsoft.com/office/powerpoint/2010/main" val="238784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B7C68-5A88-41A0-AE63-7864C70C3D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2781E0A-523D-4B60-B986-B8A6792DB6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0AB76D2-FC15-42BC-90D4-4CD626E0212B}"/>
              </a:ext>
            </a:extLst>
          </p:cNvPr>
          <p:cNvSpPr>
            <a:spLocks noGrp="1"/>
          </p:cNvSpPr>
          <p:nvPr>
            <p:ph type="dt" sz="half" idx="10"/>
          </p:nvPr>
        </p:nvSpPr>
        <p:spPr/>
        <p:txBody>
          <a:bodyPr/>
          <a:lstStyle/>
          <a:p>
            <a:fld id="{F9B244B2-43B4-43BC-A55E-9FCA05FA7D9B}" type="datetimeFigureOut">
              <a:rPr lang="en-PH" smtClean="0"/>
              <a:t>06/11/2021</a:t>
            </a:fld>
            <a:endParaRPr lang="en-PH"/>
          </a:p>
        </p:txBody>
      </p:sp>
      <p:sp>
        <p:nvSpPr>
          <p:cNvPr id="5" name="Footer Placeholder 4">
            <a:extLst>
              <a:ext uri="{FF2B5EF4-FFF2-40B4-BE49-F238E27FC236}">
                <a16:creationId xmlns:a16="http://schemas.microsoft.com/office/drawing/2014/main" id="{1D8493A6-3AFE-465F-8258-6D663102F77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5FA5979-E1CD-4187-989C-DA90A4EEA6D7}"/>
              </a:ext>
            </a:extLst>
          </p:cNvPr>
          <p:cNvSpPr>
            <a:spLocks noGrp="1"/>
          </p:cNvSpPr>
          <p:nvPr>
            <p:ph type="sldNum" sz="quarter" idx="12"/>
          </p:nvPr>
        </p:nvSpPr>
        <p:spPr/>
        <p:txBody>
          <a:bodyPr/>
          <a:lstStyle/>
          <a:p>
            <a:fld id="{CD4B9987-2782-46B7-9740-9909AB286CAF}" type="slidenum">
              <a:rPr lang="en-PH" smtClean="0"/>
              <a:t>‹#›</a:t>
            </a:fld>
            <a:endParaRPr lang="en-PH"/>
          </a:p>
        </p:txBody>
      </p:sp>
    </p:spTree>
    <p:extLst>
      <p:ext uri="{BB962C8B-B14F-4D97-AF65-F5344CB8AC3E}">
        <p14:creationId xmlns:p14="http://schemas.microsoft.com/office/powerpoint/2010/main" val="59220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8E0A5-9C93-4360-8364-BEF3F7527B9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7752445-095B-4F4A-BD38-E49B9D6383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AD70F38-71D8-471F-B3AB-1BEB14C20C06}"/>
              </a:ext>
            </a:extLst>
          </p:cNvPr>
          <p:cNvSpPr>
            <a:spLocks noGrp="1"/>
          </p:cNvSpPr>
          <p:nvPr>
            <p:ph type="dt" sz="half" idx="10"/>
          </p:nvPr>
        </p:nvSpPr>
        <p:spPr/>
        <p:txBody>
          <a:bodyPr/>
          <a:lstStyle/>
          <a:p>
            <a:fld id="{F9B244B2-43B4-43BC-A55E-9FCA05FA7D9B}" type="datetimeFigureOut">
              <a:rPr lang="en-PH" smtClean="0"/>
              <a:t>06/11/2021</a:t>
            </a:fld>
            <a:endParaRPr lang="en-PH"/>
          </a:p>
        </p:txBody>
      </p:sp>
      <p:sp>
        <p:nvSpPr>
          <p:cNvPr id="5" name="Footer Placeholder 4">
            <a:extLst>
              <a:ext uri="{FF2B5EF4-FFF2-40B4-BE49-F238E27FC236}">
                <a16:creationId xmlns:a16="http://schemas.microsoft.com/office/drawing/2014/main" id="{C3507707-E6BF-4CC8-B690-8E303EF71A3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8BFF8EC-B029-4CFE-A7DE-A873DB0FEF62}"/>
              </a:ext>
            </a:extLst>
          </p:cNvPr>
          <p:cNvSpPr>
            <a:spLocks noGrp="1"/>
          </p:cNvSpPr>
          <p:nvPr>
            <p:ph type="sldNum" sz="quarter" idx="12"/>
          </p:nvPr>
        </p:nvSpPr>
        <p:spPr/>
        <p:txBody>
          <a:bodyPr/>
          <a:lstStyle/>
          <a:p>
            <a:fld id="{CD4B9987-2782-46B7-9740-9909AB286CAF}" type="slidenum">
              <a:rPr lang="en-PH" smtClean="0"/>
              <a:t>‹#›</a:t>
            </a:fld>
            <a:endParaRPr lang="en-PH"/>
          </a:p>
        </p:txBody>
      </p:sp>
    </p:spTree>
    <p:extLst>
      <p:ext uri="{BB962C8B-B14F-4D97-AF65-F5344CB8AC3E}">
        <p14:creationId xmlns:p14="http://schemas.microsoft.com/office/powerpoint/2010/main" val="264113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CFD2-82A5-4705-BD78-57DE4D9DEF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61EE9CF7-E0E5-4A44-866A-64AFE431B4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F88E1B-07A0-488D-AFBA-16BCB5C0ADED}"/>
              </a:ext>
            </a:extLst>
          </p:cNvPr>
          <p:cNvSpPr>
            <a:spLocks noGrp="1"/>
          </p:cNvSpPr>
          <p:nvPr>
            <p:ph type="dt" sz="half" idx="10"/>
          </p:nvPr>
        </p:nvSpPr>
        <p:spPr/>
        <p:txBody>
          <a:bodyPr/>
          <a:lstStyle/>
          <a:p>
            <a:fld id="{F9B244B2-43B4-43BC-A55E-9FCA05FA7D9B}" type="datetimeFigureOut">
              <a:rPr lang="en-PH" smtClean="0"/>
              <a:t>06/11/2021</a:t>
            </a:fld>
            <a:endParaRPr lang="en-PH"/>
          </a:p>
        </p:txBody>
      </p:sp>
      <p:sp>
        <p:nvSpPr>
          <p:cNvPr id="5" name="Footer Placeholder 4">
            <a:extLst>
              <a:ext uri="{FF2B5EF4-FFF2-40B4-BE49-F238E27FC236}">
                <a16:creationId xmlns:a16="http://schemas.microsoft.com/office/drawing/2014/main" id="{3E23FDB6-5A58-4BA3-9642-0982AAD5343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8C410A-0DEF-4717-A2AB-F39996470B81}"/>
              </a:ext>
            </a:extLst>
          </p:cNvPr>
          <p:cNvSpPr>
            <a:spLocks noGrp="1"/>
          </p:cNvSpPr>
          <p:nvPr>
            <p:ph type="sldNum" sz="quarter" idx="12"/>
          </p:nvPr>
        </p:nvSpPr>
        <p:spPr/>
        <p:txBody>
          <a:bodyPr/>
          <a:lstStyle/>
          <a:p>
            <a:fld id="{CD4B9987-2782-46B7-9740-9909AB286CAF}" type="slidenum">
              <a:rPr lang="en-PH" smtClean="0"/>
              <a:t>‹#›</a:t>
            </a:fld>
            <a:endParaRPr lang="en-PH"/>
          </a:p>
        </p:txBody>
      </p:sp>
    </p:spTree>
    <p:extLst>
      <p:ext uri="{BB962C8B-B14F-4D97-AF65-F5344CB8AC3E}">
        <p14:creationId xmlns:p14="http://schemas.microsoft.com/office/powerpoint/2010/main" val="667181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D386-3A61-400B-A2B2-7BADD93B548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2890BA3-473F-4643-BEAE-E46F186EEE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CC6FC399-2B1D-42EE-B330-3D17BEF4AC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3755ABCD-2B42-42DC-A11E-B72276C09B30}"/>
              </a:ext>
            </a:extLst>
          </p:cNvPr>
          <p:cNvSpPr>
            <a:spLocks noGrp="1"/>
          </p:cNvSpPr>
          <p:nvPr>
            <p:ph type="dt" sz="half" idx="10"/>
          </p:nvPr>
        </p:nvSpPr>
        <p:spPr/>
        <p:txBody>
          <a:bodyPr/>
          <a:lstStyle/>
          <a:p>
            <a:fld id="{F9B244B2-43B4-43BC-A55E-9FCA05FA7D9B}" type="datetimeFigureOut">
              <a:rPr lang="en-PH" smtClean="0"/>
              <a:t>06/11/2021</a:t>
            </a:fld>
            <a:endParaRPr lang="en-PH"/>
          </a:p>
        </p:txBody>
      </p:sp>
      <p:sp>
        <p:nvSpPr>
          <p:cNvPr id="6" name="Footer Placeholder 5">
            <a:extLst>
              <a:ext uri="{FF2B5EF4-FFF2-40B4-BE49-F238E27FC236}">
                <a16:creationId xmlns:a16="http://schemas.microsoft.com/office/drawing/2014/main" id="{8C6BC54B-7560-45AC-B62F-D0B91DBFB59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02989AD-884A-4571-B218-A6A8716CC13F}"/>
              </a:ext>
            </a:extLst>
          </p:cNvPr>
          <p:cNvSpPr>
            <a:spLocks noGrp="1"/>
          </p:cNvSpPr>
          <p:nvPr>
            <p:ph type="sldNum" sz="quarter" idx="12"/>
          </p:nvPr>
        </p:nvSpPr>
        <p:spPr/>
        <p:txBody>
          <a:bodyPr/>
          <a:lstStyle/>
          <a:p>
            <a:fld id="{CD4B9987-2782-46B7-9740-9909AB286CAF}" type="slidenum">
              <a:rPr lang="en-PH" smtClean="0"/>
              <a:t>‹#›</a:t>
            </a:fld>
            <a:endParaRPr lang="en-PH"/>
          </a:p>
        </p:txBody>
      </p:sp>
    </p:spTree>
    <p:extLst>
      <p:ext uri="{BB962C8B-B14F-4D97-AF65-F5344CB8AC3E}">
        <p14:creationId xmlns:p14="http://schemas.microsoft.com/office/powerpoint/2010/main" val="228733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5464-B917-408E-9F21-8D2F5E63A678}"/>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5AED172-B3FD-4B86-920D-044E49437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D7C05B-D57E-41E0-ABFA-BA9C2D902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8E4E6186-8962-42B1-A8FF-D4F2284E9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802B24-BAA6-487B-B5E5-6BE66BD049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F6285A0-5A63-422B-8AA6-594C42DC159D}"/>
              </a:ext>
            </a:extLst>
          </p:cNvPr>
          <p:cNvSpPr>
            <a:spLocks noGrp="1"/>
          </p:cNvSpPr>
          <p:nvPr>
            <p:ph type="dt" sz="half" idx="10"/>
          </p:nvPr>
        </p:nvSpPr>
        <p:spPr/>
        <p:txBody>
          <a:bodyPr/>
          <a:lstStyle/>
          <a:p>
            <a:fld id="{F9B244B2-43B4-43BC-A55E-9FCA05FA7D9B}" type="datetimeFigureOut">
              <a:rPr lang="en-PH" smtClean="0"/>
              <a:t>06/11/2021</a:t>
            </a:fld>
            <a:endParaRPr lang="en-PH"/>
          </a:p>
        </p:txBody>
      </p:sp>
      <p:sp>
        <p:nvSpPr>
          <p:cNvPr id="8" name="Footer Placeholder 7">
            <a:extLst>
              <a:ext uri="{FF2B5EF4-FFF2-40B4-BE49-F238E27FC236}">
                <a16:creationId xmlns:a16="http://schemas.microsoft.com/office/drawing/2014/main" id="{F7A2935F-DAC7-4F45-8047-C651A754E6F0}"/>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D35E0D7F-980F-487A-B96D-0BE775D684CF}"/>
              </a:ext>
            </a:extLst>
          </p:cNvPr>
          <p:cNvSpPr>
            <a:spLocks noGrp="1"/>
          </p:cNvSpPr>
          <p:nvPr>
            <p:ph type="sldNum" sz="quarter" idx="12"/>
          </p:nvPr>
        </p:nvSpPr>
        <p:spPr/>
        <p:txBody>
          <a:bodyPr/>
          <a:lstStyle/>
          <a:p>
            <a:fld id="{CD4B9987-2782-46B7-9740-9909AB286CAF}" type="slidenum">
              <a:rPr lang="en-PH" smtClean="0"/>
              <a:t>‹#›</a:t>
            </a:fld>
            <a:endParaRPr lang="en-PH"/>
          </a:p>
        </p:txBody>
      </p:sp>
    </p:spTree>
    <p:extLst>
      <p:ext uri="{BB962C8B-B14F-4D97-AF65-F5344CB8AC3E}">
        <p14:creationId xmlns:p14="http://schemas.microsoft.com/office/powerpoint/2010/main" val="150929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0E57-E109-4B08-8A7B-9983C547DAE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1E00F67-0C16-4C14-9B1C-E401801803CA}"/>
              </a:ext>
            </a:extLst>
          </p:cNvPr>
          <p:cNvSpPr>
            <a:spLocks noGrp="1"/>
          </p:cNvSpPr>
          <p:nvPr>
            <p:ph type="dt" sz="half" idx="10"/>
          </p:nvPr>
        </p:nvSpPr>
        <p:spPr/>
        <p:txBody>
          <a:bodyPr/>
          <a:lstStyle/>
          <a:p>
            <a:fld id="{F9B244B2-43B4-43BC-A55E-9FCA05FA7D9B}" type="datetimeFigureOut">
              <a:rPr lang="en-PH" smtClean="0"/>
              <a:t>06/11/2021</a:t>
            </a:fld>
            <a:endParaRPr lang="en-PH"/>
          </a:p>
        </p:txBody>
      </p:sp>
      <p:sp>
        <p:nvSpPr>
          <p:cNvPr id="4" name="Footer Placeholder 3">
            <a:extLst>
              <a:ext uri="{FF2B5EF4-FFF2-40B4-BE49-F238E27FC236}">
                <a16:creationId xmlns:a16="http://schemas.microsoft.com/office/drawing/2014/main" id="{6DC5E709-40F0-4614-84F0-C08635AB21D6}"/>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C8D456BC-D767-471F-B1C2-CCE47F01049F}"/>
              </a:ext>
            </a:extLst>
          </p:cNvPr>
          <p:cNvSpPr>
            <a:spLocks noGrp="1"/>
          </p:cNvSpPr>
          <p:nvPr>
            <p:ph type="sldNum" sz="quarter" idx="12"/>
          </p:nvPr>
        </p:nvSpPr>
        <p:spPr/>
        <p:txBody>
          <a:bodyPr/>
          <a:lstStyle/>
          <a:p>
            <a:fld id="{CD4B9987-2782-46B7-9740-9909AB286CAF}" type="slidenum">
              <a:rPr lang="en-PH" smtClean="0"/>
              <a:t>‹#›</a:t>
            </a:fld>
            <a:endParaRPr lang="en-PH"/>
          </a:p>
        </p:txBody>
      </p:sp>
    </p:spTree>
    <p:extLst>
      <p:ext uri="{BB962C8B-B14F-4D97-AF65-F5344CB8AC3E}">
        <p14:creationId xmlns:p14="http://schemas.microsoft.com/office/powerpoint/2010/main" val="154814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57695-CEE7-4443-9650-82F565CF2F97}"/>
              </a:ext>
            </a:extLst>
          </p:cNvPr>
          <p:cNvSpPr>
            <a:spLocks noGrp="1"/>
          </p:cNvSpPr>
          <p:nvPr>
            <p:ph type="dt" sz="half" idx="10"/>
          </p:nvPr>
        </p:nvSpPr>
        <p:spPr/>
        <p:txBody>
          <a:bodyPr/>
          <a:lstStyle/>
          <a:p>
            <a:fld id="{F9B244B2-43B4-43BC-A55E-9FCA05FA7D9B}" type="datetimeFigureOut">
              <a:rPr lang="en-PH" smtClean="0"/>
              <a:t>06/11/2021</a:t>
            </a:fld>
            <a:endParaRPr lang="en-PH"/>
          </a:p>
        </p:txBody>
      </p:sp>
      <p:sp>
        <p:nvSpPr>
          <p:cNvPr id="3" name="Footer Placeholder 2">
            <a:extLst>
              <a:ext uri="{FF2B5EF4-FFF2-40B4-BE49-F238E27FC236}">
                <a16:creationId xmlns:a16="http://schemas.microsoft.com/office/drawing/2014/main" id="{B4919E85-391F-46AB-A0D0-6A9D9DE6567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F759CCE-823E-4B43-98D2-12B9514EDEFD}"/>
              </a:ext>
            </a:extLst>
          </p:cNvPr>
          <p:cNvSpPr>
            <a:spLocks noGrp="1"/>
          </p:cNvSpPr>
          <p:nvPr>
            <p:ph type="sldNum" sz="quarter" idx="12"/>
          </p:nvPr>
        </p:nvSpPr>
        <p:spPr/>
        <p:txBody>
          <a:bodyPr/>
          <a:lstStyle/>
          <a:p>
            <a:fld id="{CD4B9987-2782-46B7-9740-9909AB286CAF}" type="slidenum">
              <a:rPr lang="en-PH" smtClean="0"/>
              <a:t>‹#›</a:t>
            </a:fld>
            <a:endParaRPr lang="en-PH"/>
          </a:p>
        </p:txBody>
      </p:sp>
    </p:spTree>
    <p:extLst>
      <p:ext uri="{BB962C8B-B14F-4D97-AF65-F5344CB8AC3E}">
        <p14:creationId xmlns:p14="http://schemas.microsoft.com/office/powerpoint/2010/main" val="3811559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6360-EC62-4FE2-9071-7142C0AC9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5AF71DBC-BCA1-42C5-BEFC-62492546FD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6558F64-84FA-41E3-8F79-CAAFF9739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D42BE-C76D-4B37-BE36-DA165A864C1B}"/>
              </a:ext>
            </a:extLst>
          </p:cNvPr>
          <p:cNvSpPr>
            <a:spLocks noGrp="1"/>
          </p:cNvSpPr>
          <p:nvPr>
            <p:ph type="dt" sz="half" idx="10"/>
          </p:nvPr>
        </p:nvSpPr>
        <p:spPr/>
        <p:txBody>
          <a:bodyPr/>
          <a:lstStyle/>
          <a:p>
            <a:fld id="{F9B244B2-43B4-43BC-A55E-9FCA05FA7D9B}" type="datetimeFigureOut">
              <a:rPr lang="en-PH" smtClean="0"/>
              <a:t>06/11/2021</a:t>
            </a:fld>
            <a:endParaRPr lang="en-PH"/>
          </a:p>
        </p:txBody>
      </p:sp>
      <p:sp>
        <p:nvSpPr>
          <p:cNvPr id="6" name="Footer Placeholder 5">
            <a:extLst>
              <a:ext uri="{FF2B5EF4-FFF2-40B4-BE49-F238E27FC236}">
                <a16:creationId xmlns:a16="http://schemas.microsoft.com/office/drawing/2014/main" id="{6CE27E84-0DF7-46D7-ABAB-D78BA80A976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9F550A3-227A-427C-88DA-C7525A78A754}"/>
              </a:ext>
            </a:extLst>
          </p:cNvPr>
          <p:cNvSpPr>
            <a:spLocks noGrp="1"/>
          </p:cNvSpPr>
          <p:nvPr>
            <p:ph type="sldNum" sz="quarter" idx="12"/>
          </p:nvPr>
        </p:nvSpPr>
        <p:spPr/>
        <p:txBody>
          <a:bodyPr/>
          <a:lstStyle/>
          <a:p>
            <a:fld id="{CD4B9987-2782-46B7-9740-9909AB286CAF}" type="slidenum">
              <a:rPr lang="en-PH" smtClean="0"/>
              <a:t>‹#›</a:t>
            </a:fld>
            <a:endParaRPr lang="en-PH"/>
          </a:p>
        </p:txBody>
      </p:sp>
    </p:spTree>
    <p:extLst>
      <p:ext uri="{BB962C8B-B14F-4D97-AF65-F5344CB8AC3E}">
        <p14:creationId xmlns:p14="http://schemas.microsoft.com/office/powerpoint/2010/main" val="11751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DA6C-267A-4DB3-9EE1-D789D9E7E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FEDFCD7E-EBCF-495E-8CC1-42DE9413B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CBD3CC01-3D71-4FC9-AD21-C90536B5C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9BAD02-322C-4F27-84D6-814BFB86B840}"/>
              </a:ext>
            </a:extLst>
          </p:cNvPr>
          <p:cNvSpPr>
            <a:spLocks noGrp="1"/>
          </p:cNvSpPr>
          <p:nvPr>
            <p:ph type="dt" sz="half" idx="10"/>
          </p:nvPr>
        </p:nvSpPr>
        <p:spPr/>
        <p:txBody>
          <a:bodyPr/>
          <a:lstStyle/>
          <a:p>
            <a:fld id="{F9B244B2-43B4-43BC-A55E-9FCA05FA7D9B}" type="datetimeFigureOut">
              <a:rPr lang="en-PH" smtClean="0"/>
              <a:t>06/11/2021</a:t>
            </a:fld>
            <a:endParaRPr lang="en-PH"/>
          </a:p>
        </p:txBody>
      </p:sp>
      <p:sp>
        <p:nvSpPr>
          <p:cNvPr id="6" name="Footer Placeholder 5">
            <a:extLst>
              <a:ext uri="{FF2B5EF4-FFF2-40B4-BE49-F238E27FC236}">
                <a16:creationId xmlns:a16="http://schemas.microsoft.com/office/drawing/2014/main" id="{94D42626-06EA-47DC-9DB8-96972F455B6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9227CC0-0330-4823-872A-FE33496B431D}"/>
              </a:ext>
            </a:extLst>
          </p:cNvPr>
          <p:cNvSpPr>
            <a:spLocks noGrp="1"/>
          </p:cNvSpPr>
          <p:nvPr>
            <p:ph type="sldNum" sz="quarter" idx="12"/>
          </p:nvPr>
        </p:nvSpPr>
        <p:spPr/>
        <p:txBody>
          <a:bodyPr/>
          <a:lstStyle/>
          <a:p>
            <a:fld id="{CD4B9987-2782-46B7-9740-9909AB286CAF}" type="slidenum">
              <a:rPr lang="en-PH" smtClean="0"/>
              <a:t>‹#›</a:t>
            </a:fld>
            <a:endParaRPr lang="en-PH"/>
          </a:p>
        </p:txBody>
      </p:sp>
    </p:spTree>
    <p:extLst>
      <p:ext uri="{BB962C8B-B14F-4D97-AF65-F5344CB8AC3E}">
        <p14:creationId xmlns:p14="http://schemas.microsoft.com/office/powerpoint/2010/main" val="352284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135F4-03E0-41DB-899B-99543AAC1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E95DAB8-B999-4E1B-87CC-490ADF8FF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A02EA50-633D-4761-8781-B9A4DDF87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244B2-43B4-43BC-A55E-9FCA05FA7D9B}" type="datetimeFigureOut">
              <a:rPr lang="en-PH" smtClean="0"/>
              <a:t>06/11/2021</a:t>
            </a:fld>
            <a:endParaRPr lang="en-PH"/>
          </a:p>
        </p:txBody>
      </p:sp>
      <p:sp>
        <p:nvSpPr>
          <p:cNvPr id="5" name="Footer Placeholder 4">
            <a:extLst>
              <a:ext uri="{FF2B5EF4-FFF2-40B4-BE49-F238E27FC236}">
                <a16:creationId xmlns:a16="http://schemas.microsoft.com/office/drawing/2014/main" id="{97C66445-A7E7-48C7-87E5-10C46916D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AE56139E-B2FA-4B1A-A9D2-4591CBC40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B9987-2782-46B7-9740-9909AB286CAF}" type="slidenum">
              <a:rPr lang="en-PH" smtClean="0"/>
              <a:t>‹#›</a:t>
            </a:fld>
            <a:endParaRPr lang="en-PH"/>
          </a:p>
        </p:txBody>
      </p:sp>
    </p:spTree>
    <p:extLst>
      <p:ext uri="{BB962C8B-B14F-4D97-AF65-F5344CB8AC3E}">
        <p14:creationId xmlns:p14="http://schemas.microsoft.com/office/powerpoint/2010/main" val="2094191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 Id="rId9"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B898C87-03D1-42F5-BDA0-331D263D24DB}"/>
              </a:ext>
            </a:extLst>
          </p:cNvPr>
          <p:cNvGrpSpPr/>
          <p:nvPr/>
        </p:nvGrpSpPr>
        <p:grpSpPr>
          <a:xfrm>
            <a:off x="202426" y="-361127"/>
            <a:ext cx="12923412" cy="7386694"/>
            <a:chOff x="202426" y="-361127"/>
            <a:chExt cx="12923412" cy="7386694"/>
          </a:xfrm>
        </p:grpSpPr>
        <p:sp>
          <p:nvSpPr>
            <p:cNvPr id="24" name="TextBox 23">
              <a:extLst>
                <a:ext uri="{FF2B5EF4-FFF2-40B4-BE49-F238E27FC236}">
                  <a16:creationId xmlns:a16="http://schemas.microsoft.com/office/drawing/2014/main" id="{D1A71070-367E-4729-9D28-86CCC01F3D9F}"/>
                </a:ext>
              </a:extLst>
            </p:cNvPr>
            <p:cNvSpPr txBox="1"/>
            <p:nvPr/>
          </p:nvSpPr>
          <p:spPr>
            <a:xfrm rot="18456169">
              <a:off x="-638652" y="479951"/>
              <a:ext cx="2390042" cy="707886"/>
            </a:xfrm>
            <a:prstGeom prst="rect">
              <a:avLst/>
            </a:prstGeom>
            <a:noFill/>
          </p:spPr>
          <p:txBody>
            <a:bodyPr wrap="square" rtlCol="0">
              <a:spAutoFit/>
            </a:bodyPr>
            <a:lstStyle/>
            <a:p>
              <a:pPr algn="ctr"/>
              <a:r>
                <a:rPr lang="en-US" sz="4000" dirty="0">
                  <a:solidFill>
                    <a:schemeClr val="bg1">
                      <a:alpha val="6000"/>
                    </a:schemeClr>
                  </a:solidFill>
                  <a:latin typeface="Lemon Tuesday" panose="02000506040000020004" pitchFamily="50" charset="0"/>
                </a:rPr>
                <a:t>ARTISAN</a:t>
              </a:r>
            </a:p>
          </p:txBody>
        </p:sp>
        <p:sp>
          <p:nvSpPr>
            <p:cNvPr id="25" name="TextBox 24">
              <a:extLst>
                <a:ext uri="{FF2B5EF4-FFF2-40B4-BE49-F238E27FC236}">
                  <a16:creationId xmlns:a16="http://schemas.microsoft.com/office/drawing/2014/main" id="{BF5EE753-3027-4361-85F7-BBC9EB36EEDC}"/>
                </a:ext>
              </a:extLst>
            </p:cNvPr>
            <p:cNvSpPr txBox="1"/>
            <p:nvPr/>
          </p:nvSpPr>
          <p:spPr>
            <a:xfrm rot="4230874">
              <a:off x="568302" y="5321381"/>
              <a:ext cx="2700486" cy="707886"/>
            </a:xfrm>
            <a:prstGeom prst="rect">
              <a:avLst/>
            </a:prstGeom>
            <a:noFill/>
          </p:spPr>
          <p:txBody>
            <a:bodyPr wrap="square" rtlCol="0">
              <a:spAutoFit/>
            </a:bodyPr>
            <a:lstStyle/>
            <a:p>
              <a:pPr algn="ctr"/>
              <a:r>
                <a:rPr lang="en-US" sz="4000" dirty="0">
                  <a:solidFill>
                    <a:schemeClr val="bg1">
                      <a:alpha val="16000"/>
                    </a:schemeClr>
                  </a:solidFill>
                  <a:latin typeface="My Handwriting Right Handed" panose="02000503000000000000" pitchFamily="2" charset="0"/>
                </a:rPr>
                <a:t>ARTISAN</a:t>
              </a:r>
            </a:p>
          </p:txBody>
        </p:sp>
        <p:sp>
          <p:nvSpPr>
            <p:cNvPr id="26" name="TextBox 25">
              <a:extLst>
                <a:ext uri="{FF2B5EF4-FFF2-40B4-BE49-F238E27FC236}">
                  <a16:creationId xmlns:a16="http://schemas.microsoft.com/office/drawing/2014/main" id="{C9760F35-764A-4630-B693-0819D3F867C1}"/>
                </a:ext>
              </a:extLst>
            </p:cNvPr>
            <p:cNvSpPr txBox="1"/>
            <p:nvPr/>
          </p:nvSpPr>
          <p:spPr>
            <a:xfrm rot="19585027">
              <a:off x="8322186" y="5809953"/>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56</a:t>
              </a:r>
            </a:p>
          </p:txBody>
        </p:sp>
        <p:sp>
          <p:nvSpPr>
            <p:cNvPr id="27" name="TextBox 26">
              <a:extLst>
                <a:ext uri="{FF2B5EF4-FFF2-40B4-BE49-F238E27FC236}">
                  <a16:creationId xmlns:a16="http://schemas.microsoft.com/office/drawing/2014/main" id="{C515B593-7054-41BF-A1BE-D2F73CCF58D8}"/>
                </a:ext>
              </a:extLst>
            </p:cNvPr>
            <p:cNvSpPr txBox="1"/>
            <p:nvPr/>
          </p:nvSpPr>
          <p:spPr>
            <a:xfrm rot="1471953">
              <a:off x="10540086" y="632351"/>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555</a:t>
              </a:r>
            </a:p>
          </p:txBody>
        </p:sp>
        <p:sp>
          <p:nvSpPr>
            <p:cNvPr id="28" name="TextBox 27">
              <a:extLst>
                <a:ext uri="{FF2B5EF4-FFF2-40B4-BE49-F238E27FC236}">
                  <a16:creationId xmlns:a16="http://schemas.microsoft.com/office/drawing/2014/main" id="{F9BF4E89-BA9D-4B69-BD6B-FEE567A74326}"/>
                </a:ext>
              </a:extLst>
            </p:cNvPr>
            <p:cNvSpPr txBox="1"/>
            <p:nvPr/>
          </p:nvSpPr>
          <p:spPr>
            <a:xfrm rot="7230243">
              <a:off x="2652172" y="632352"/>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9</a:t>
              </a:r>
            </a:p>
          </p:txBody>
        </p:sp>
        <p:sp>
          <p:nvSpPr>
            <p:cNvPr id="29" name="TextBox 28">
              <a:extLst>
                <a:ext uri="{FF2B5EF4-FFF2-40B4-BE49-F238E27FC236}">
                  <a16:creationId xmlns:a16="http://schemas.microsoft.com/office/drawing/2014/main" id="{69396084-6EA6-4129-854F-7561A10BD9DE}"/>
                </a:ext>
              </a:extLst>
            </p:cNvPr>
            <p:cNvSpPr txBox="1"/>
            <p:nvPr/>
          </p:nvSpPr>
          <p:spPr>
            <a:xfrm rot="17384686">
              <a:off x="6277668" y="2022782"/>
              <a:ext cx="2700486" cy="707886"/>
            </a:xfrm>
            <a:prstGeom prst="rect">
              <a:avLst/>
            </a:prstGeom>
            <a:noFill/>
          </p:spPr>
          <p:txBody>
            <a:bodyPr wrap="square" rtlCol="0">
              <a:spAutoFit/>
            </a:bodyPr>
            <a:lstStyle/>
            <a:p>
              <a:pPr algn="ctr"/>
              <a:r>
                <a:rPr lang="en-US" sz="4000" dirty="0">
                  <a:solidFill>
                    <a:schemeClr val="bg1">
                      <a:alpha val="16000"/>
                    </a:schemeClr>
                  </a:solidFill>
                  <a:latin typeface="My Handwriting Right Handed" panose="02000503000000000000" pitchFamily="2" charset="0"/>
                </a:rPr>
                <a:t>ARTISAN</a:t>
              </a:r>
            </a:p>
          </p:txBody>
        </p:sp>
        <p:sp>
          <p:nvSpPr>
            <p:cNvPr id="30" name="TextBox 29">
              <a:extLst>
                <a:ext uri="{FF2B5EF4-FFF2-40B4-BE49-F238E27FC236}">
                  <a16:creationId xmlns:a16="http://schemas.microsoft.com/office/drawing/2014/main" id="{95277166-DAA9-4F8A-BAED-DC0CEBB49478}"/>
                </a:ext>
              </a:extLst>
            </p:cNvPr>
            <p:cNvSpPr txBox="1"/>
            <p:nvPr/>
          </p:nvSpPr>
          <p:spPr>
            <a:xfrm rot="1762316">
              <a:off x="10735796" y="4556858"/>
              <a:ext cx="2390042" cy="707886"/>
            </a:xfrm>
            <a:prstGeom prst="rect">
              <a:avLst/>
            </a:prstGeom>
            <a:noFill/>
          </p:spPr>
          <p:txBody>
            <a:bodyPr wrap="square" rtlCol="0">
              <a:spAutoFit/>
            </a:bodyPr>
            <a:lstStyle/>
            <a:p>
              <a:pPr algn="ctr"/>
              <a:r>
                <a:rPr lang="en-US" sz="4000" dirty="0">
                  <a:solidFill>
                    <a:schemeClr val="bg1">
                      <a:alpha val="6000"/>
                    </a:schemeClr>
                  </a:solidFill>
                  <a:latin typeface="Lemon Tuesday" panose="02000506040000020004" pitchFamily="50" charset="0"/>
                </a:rPr>
                <a:t>ARTISAN</a:t>
              </a:r>
            </a:p>
          </p:txBody>
        </p:sp>
      </p:grpSp>
      <p:grpSp>
        <p:nvGrpSpPr>
          <p:cNvPr id="39" name="Group 38">
            <a:extLst>
              <a:ext uri="{FF2B5EF4-FFF2-40B4-BE49-F238E27FC236}">
                <a16:creationId xmlns:a16="http://schemas.microsoft.com/office/drawing/2014/main" id="{51FD5BC4-74BE-46C8-8931-917ED35BE14A}"/>
              </a:ext>
            </a:extLst>
          </p:cNvPr>
          <p:cNvGrpSpPr/>
          <p:nvPr/>
        </p:nvGrpSpPr>
        <p:grpSpPr>
          <a:xfrm>
            <a:off x="2619055" y="1585654"/>
            <a:ext cx="7027946" cy="3650333"/>
            <a:chOff x="2619055" y="1585654"/>
            <a:chExt cx="7027946" cy="3650333"/>
          </a:xfrm>
        </p:grpSpPr>
        <p:grpSp>
          <p:nvGrpSpPr>
            <p:cNvPr id="32" name="Group 31">
              <a:extLst>
                <a:ext uri="{FF2B5EF4-FFF2-40B4-BE49-F238E27FC236}">
                  <a16:creationId xmlns:a16="http://schemas.microsoft.com/office/drawing/2014/main" id="{735A4C62-F071-4B60-977B-F4DFFAC72B07}"/>
                </a:ext>
              </a:extLst>
            </p:cNvPr>
            <p:cNvGrpSpPr/>
            <p:nvPr/>
          </p:nvGrpSpPr>
          <p:grpSpPr>
            <a:xfrm>
              <a:off x="2619055" y="2157586"/>
              <a:ext cx="7027946" cy="3078401"/>
              <a:chOff x="2619055" y="2157586"/>
              <a:chExt cx="7027946" cy="3078401"/>
            </a:xfrm>
          </p:grpSpPr>
          <p:sp>
            <p:nvSpPr>
              <p:cNvPr id="2" name="TextBox 1">
                <a:extLst>
                  <a:ext uri="{FF2B5EF4-FFF2-40B4-BE49-F238E27FC236}">
                    <a16:creationId xmlns:a16="http://schemas.microsoft.com/office/drawing/2014/main" id="{36C92226-A69C-461A-8975-AC12F163F288}"/>
                  </a:ext>
                </a:extLst>
              </p:cNvPr>
              <p:cNvSpPr txBox="1"/>
              <p:nvPr/>
            </p:nvSpPr>
            <p:spPr>
              <a:xfrm>
                <a:off x="2619055" y="2157586"/>
                <a:ext cx="7027946" cy="1862048"/>
              </a:xfrm>
              <a:prstGeom prst="rect">
                <a:avLst/>
              </a:prstGeom>
              <a:noFill/>
            </p:spPr>
            <p:txBody>
              <a:bodyPr wrap="square" rtlCol="0">
                <a:spAutoFit/>
              </a:bodyPr>
              <a:lstStyle/>
              <a:p>
                <a:pPr algn="ctr"/>
                <a:r>
                  <a:rPr lang="en-US" sz="11500" b="1" dirty="0">
                    <a:solidFill>
                      <a:schemeClr val="bg1"/>
                    </a:solidFill>
                    <a:latin typeface="Lemon Tuesday" panose="02000506040000020004" pitchFamily="50" charset="0"/>
                  </a:rPr>
                  <a:t>ART </a:t>
                </a:r>
                <a:r>
                  <a:rPr lang="en-US" sz="11500" b="1" dirty="0">
                    <a:solidFill>
                      <a:srgbClr val="181717"/>
                    </a:solidFill>
                    <a:latin typeface="Lemon Tuesday" panose="02000506040000020004" pitchFamily="50" charset="0"/>
                  </a:rPr>
                  <a:t>I</a:t>
                </a:r>
                <a:r>
                  <a:rPr lang="en-US" sz="11500" b="1" dirty="0">
                    <a:solidFill>
                      <a:schemeClr val="bg1"/>
                    </a:solidFill>
                    <a:latin typeface="Lemon Tuesday" panose="02000506040000020004" pitchFamily="50" charset="0"/>
                  </a:rPr>
                  <a:t>SAN</a:t>
                </a:r>
              </a:p>
            </p:txBody>
          </p:sp>
          <p:sp>
            <p:nvSpPr>
              <p:cNvPr id="31" name="TextBox 30">
                <a:extLst>
                  <a:ext uri="{FF2B5EF4-FFF2-40B4-BE49-F238E27FC236}">
                    <a16:creationId xmlns:a16="http://schemas.microsoft.com/office/drawing/2014/main" id="{3812C2B9-159A-48BB-90ED-D22481DECA85}"/>
                  </a:ext>
                </a:extLst>
              </p:cNvPr>
              <p:cNvSpPr txBox="1"/>
              <p:nvPr/>
            </p:nvSpPr>
            <p:spPr>
              <a:xfrm>
                <a:off x="2619055" y="3789437"/>
                <a:ext cx="7027946" cy="1446550"/>
              </a:xfrm>
              <a:prstGeom prst="rect">
                <a:avLst/>
              </a:prstGeom>
              <a:noFill/>
            </p:spPr>
            <p:txBody>
              <a:bodyPr wrap="square" rtlCol="0">
                <a:spAutoFit/>
              </a:bodyPr>
              <a:lstStyle/>
              <a:p>
                <a:pPr algn="ctr"/>
                <a:r>
                  <a:rPr lang="en-US" sz="8800" b="1" dirty="0">
                    <a:solidFill>
                      <a:schemeClr val="bg1"/>
                    </a:solidFill>
                    <a:latin typeface="Lemon Tuesday" panose="02000506040000020004" pitchFamily="50" charset="0"/>
                  </a:rPr>
                  <a:t>STUDIOS</a:t>
                </a:r>
              </a:p>
            </p:txBody>
          </p:sp>
        </p:grpSp>
        <p:grpSp>
          <p:nvGrpSpPr>
            <p:cNvPr id="33" name="Group 32">
              <a:extLst>
                <a:ext uri="{FF2B5EF4-FFF2-40B4-BE49-F238E27FC236}">
                  <a16:creationId xmlns:a16="http://schemas.microsoft.com/office/drawing/2014/main" id="{700165CB-909F-4338-A9C2-6DAF36A41AA5}"/>
                </a:ext>
              </a:extLst>
            </p:cNvPr>
            <p:cNvGrpSpPr/>
            <p:nvPr/>
          </p:nvGrpSpPr>
          <p:grpSpPr>
            <a:xfrm>
              <a:off x="5888913" y="1585654"/>
              <a:ext cx="488231" cy="2523229"/>
              <a:chOff x="5887883" y="1585654"/>
              <a:chExt cx="488231" cy="2523229"/>
            </a:xfrm>
          </p:grpSpPr>
          <p:grpSp>
            <p:nvGrpSpPr>
              <p:cNvPr id="34" name="Group 33">
                <a:extLst>
                  <a:ext uri="{FF2B5EF4-FFF2-40B4-BE49-F238E27FC236}">
                    <a16:creationId xmlns:a16="http://schemas.microsoft.com/office/drawing/2014/main" id="{B74DF0E1-9764-471B-A875-7DEE6F2E8411}"/>
                  </a:ext>
                </a:extLst>
              </p:cNvPr>
              <p:cNvGrpSpPr/>
              <p:nvPr/>
            </p:nvGrpSpPr>
            <p:grpSpPr>
              <a:xfrm>
                <a:off x="5887883" y="1585654"/>
                <a:ext cx="488231" cy="2523229"/>
                <a:chOff x="5903257" y="1585654"/>
                <a:chExt cx="488231" cy="2523229"/>
              </a:xfrm>
            </p:grpSpPr>
            <p:sp>
              <p:nvSpPr>
                <p:cNvPr id="36" name="Freeform: Shape 35">
                  <a:extLst>
                    <a:ext uri="{FF2B5EF4-FFF2-40B4-BE49-F238E27FC236}">
                      <a16:creationId xmlns:a16="http://schemas.microsoft.com/office/drawing/2014/main" id="{BCC0F972-D16A-4915-A833-5FAF3EAB2701}"/>
                    </a:ext>
                  </a:extLst>
                </p:cNvPr>
                <p:cNvSpPr/>
                <p:nvPr/>
              </p:nvSpPr>
              <p:spPr>
                <a:xfrm>
                  <a:off x="5903257" y="1585654"/>
                  <a:ext cx="488231" cy="571932"/>
                </a:xfrm>
                <a:custGeom>
                  <a:avLst/>
                  <a:gdLst>
                    <a:gd name="connsiteX0" fmla="*/ 207030 w 488231"/>
                    <a:gd name="connsiteY0" fmla="*/ 260 h 571932"/>
                    <a:gd name="connsiteX1" fmla="*/ 214175 w 488231"/>
                    <a:gd name="connsiteY1" fmla="*/ 107414 h 571932"/>
                    <a:gd name="connsiteX2" fmla="*/ 359429 w 488231"/>
                    <a:gd name="connsiteY2" fmla="*/ 164566 h 571932"/>
                    <a:gd name="connsiteX3" fmla="*/ 468968 w 488231"/>
                    <a:gd name="connsiteY3" fmla="*/ 224096 h 571932"/>
                    <a:gd name="connsiteX4" fmla="*/ 478494 w 488231"/>
                    <a:gd name="connsiteY4" fmla="*/ 326490 h 571932"/>
                    <a:gd name="connsiteX5" fmla="*/ 366574 w 488231"/>
                    <a:gd name="connsiteY5" fmla="*/ 433646 h 571932"/>
                    <a:gd name="connsiteX6" fmla="*/ 328474 w 488231"/>
                    <a:gd name="connsiteY6" fmla="*/ 524134 h 571932"/>
                    <a:gd name="connsiteX7" fmla="*/ 350283 w 488231"/>
                    <a:gd name="connsiteY7" fmla="*/ 547854 h 571932"/>
                    <a:gd name="connsiteX8" fmla="*/ 386031 w 488231"/>
                    <a:gd name="connsiteY8" fmla="*/ 571932 h 571932"/>
                    <a:gd name="connsiteX9" fmla="*/ 305053 w 488231"/>
                    <a:gd name="connsiteY9" fmla="*/ 563553 h 571932"/>
                    <a:gd name="connsiteX10" fmla="*/ 196224 w 488231"/>
                    <a:gd name="connsiteY10" fmla="*/ 559896 h 571932"/>
                    <a:gd name="connsiteX11" fmla="*/ 87395 w 488231"/>
                    <a:gd name="connsiteY11" fmla="*/ 563553 h 571932"/>
                    <a:gd name="connsiteX12" fmla="*/ 27882 w 488231"/>
                    <a:gd name="connsiteY12" fmla="*/ 569711 h 571932"/>
                    <a:gd name="connsiteX13" fmla="*/ 16122 w 488231"/>
                    <a:gd name="connsiteY13" fmla="*/ 552654 h 571932"/>
                    <a:gd name="connsiteX14" fmla="*/ 16530 w 488231"/>
                    <a:gd name="connsiteY14" fmla="*/ 452697 h 571932"/>
                    <a:gd name="connsiteX15" fmla="*/ 197506 w 488231"/>
                    <a:gd name="connsiteY15" fmla="*/ 350302 h 571932"/>
                    <a:gd name="connsiteX16" fmla="*/ 333237 w 488231"/>
                    <a:gd name="connsiteY16" fmla="*/ 245528 h 571932"/>
                    <a:gd name="connsiteX17" fmla="*/ 185599 w 488231"/>
                    <a:gd name="connsiteY17" fmla="*/ 140753 h 571932"/>
                    <a:gd name="connsiteX18" fmla="*/ 207030 w 488231"/>
                    <a:gd name="connsiteY18" fmla="*/ 260 h 57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8231" h="571932">
                      <a:moveTo>
                        <a:pt x="207030" y="260"/>
                      </a:moveTo>
                      <a:cubicBezTo>
                        <a:pt x="211793" y="-5297"/>
                        <a:pt x="188775" y="80030"/>
                        <a:pt x="214175" y="107414"/>
                      </a:cubicBezTo>
                      <a:cubicBezTo>
                        <a:pt x="239575" y="134798"/>
                        <a:pt x="303175" y="143720"/>
                        <a:pt x="359429" y="164566"/>
                      </a:cubicBezTo>
                      <a:cubicBezTo>
                        <a:pt x="413138" y="184469"/>
                        <a:pt x="449124" y="197109"/>
                        <a:pt x="468968" y="224096"/>
                      </a:cubicBezTo>
                      <a:cubicBezTo>
                        <a:pt x="488812" y="251083"/>
                        <a:pt x="495560" y="291565"/>
                        <a:pt x="478494" y="326490"/>
                      </a:cubicBezTo>
                      <a:cubicBezTo>
                        <a:pt x="461428" y="361415"/>
                        <a:pt x="391577" y="400705"/>
                        <a:pt x="366574" y="433646"/>
                      </a:cubicBezTo>
                      <a:cubicBezTo>
                        <a:pt x="341571" y="466587"/>
                        <a:pt x="316171" y="494368"/>
                        <a:pt x="328474" y="524134"/>
                      </a:cubicBezTo>
                      <a:cubicBezTo>
                        <a:pt x="331550" y="531576"/>
                        <a:pt x="339697" y="539645"/>
                        <a:pt x="350283" y="547854"/>
                      </a:cubicBezTo>
                      <a:lnTo>
                        <a:pt x="386031" y="571932"/>
                      </a:lnTo>
                      <a:lnTo>
                        <a:pt x="305053" y="563553"/>
                      </a:lnTo>
                      <a:cubicBezTo>
                        <a:pt x="269900" y="561155"/>
                        <a:pt x="233503" y="559896"/>
                        <a:pt x="196224" y="559896"/>
                      </a:cubicBezTo>
                      <a:cubicBezTo>
                        <a:pt x="158945" y="559896"/>
                        <a:pt x="122548" y="561155"/>
                        <a:pt x="87395" y="563553"/>
                      </a:cubicBezTo>
                      <a:lnTo>
                        <a:pt x="27882" y="569711"/>
                      </a:lnTo>
                      <a:lnTo>
                        <a:pt x="16122" y="552654"/>
                      </a:lnTo>
                      <a:cubicBezTo>
                        <a:pt x="-271" y="525616"/>
                        <a:pt x="-10110" y="493178"/>
                        <a:pt x="16530" y="452697"/>
                      </a:cubicBezTo>
                      <a:cubicBezTo>
                        <a:pt x="49119" y="403175"/>
                        <a:pt x="103050" y="372924"/>
                        <a:pt x="197506" y="350302"/>
                      </a:cubicBezTo>
                      <a:cubicBezTo>
                        <a:pt x="276881" y="330855"/>
                        <a:pt x="361729" y="312767"/>
                        <a:pt x="333237" y="245528"/>
                      </a:cubicBezTo>
                      <a:cubicBezTo>
                        <a:pt x="314378" y="201022"/>
                        <a:pt x="206633" y="181631"/>
                        <a:pt x="185599" y="140753"/>
                      </a:cubicBezTo>
                      <a:cubicBezTo>
                        <a:pt x="164565" y="99875"/>
                        <a:pt x="202267" y="5817"/>
                        <a:pt x="207030" y="260"/>
                      </a:cubicBezTo>
                      <a:close/>
                    </a:path>
                  </a:pathLst>
                </a:custGeom>
                <a:gradFill flip="none" rotWithShape="1">
                  <a:gsLst>
                    <a:gs pos="100000">
                      <a:schemeClr val="accent2"/>
                    </a:gs>
                    <a:gs pos="0">
                      <a:schemeClr val="accent4"/>
                    </a:gs>
                  </a:gsLst>
                  <a:path path="circle">
                    <a:fillToRect l="100000" b="100000"/>
                  </a:path>
                  <a:tileRect t="-100000" r="-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7" name="Freeform: Shape 36">
                  <a:extLst>
                    <a:ext uri="{FF2B5EF4-FFF2-40B4-BE49-F238E27FC236}">
                      <a16:creationId xmlns:a16="http://schemas.microsoft.com/office/drawing/2014/main" id="{231C66EA-99EF-49C9-8848-25BCB40B977F}"/>
                    </a:ext>
                  </a:extLst>
                </p:cNvPr>
                <p:cNvSpPr/>
                <p:nvPr/>
              </p:nvSpPr>
              <p:spPr>
                <a:xfrm>
                  <a:off x="5986179" y="2499355"/>
                  <a:ext cx="270000" cy="1609528"/>
                </a:xfrm>
                <a:custGeom>
                  <a:avLst/>
                  <a:gdLst>
                    <a:gd name="connsiteX0" fmla="*/ 267006 w 270000"/>
                    <a:gd name="connsiteY0" fmla="*/ 0 h 1609528"/>
                    <a:gd name="connsiteX1" fmla="*/ 269999 w 270000"/>
                    <a:gd name="connsiteY1" fmla="*/ 7537 h 1609528"/>
                    <a:gd name="connsiteX2" fmla="*/ 269999 w 270000"/>
                    <a:gd name="connsiteY2" fmla="*/ 570249 h 1609528"/>
                    <a:gd name="connsiteX3" fmla="*/ 270000 w 270000"/>
                    <a:gd name="connsiteY3" fmla="*/ 570278 h 1609528"/>
                    <a:gd name="connsiteX4" fmla="*/ 269999 w 270000"/>
                    <a:gd name="connsiteY4" fmla="*/ 570308 h 1609528"/>
                    <a:gd name="connsiteX5" fmla="*/ 269999 w 270000"/>
                    <a:gd name="connsiteY5" fmla="*/ 599331 h 1609528"/>
                    <a:gd name="connsiteX6" fmla="*/ 269184 w 270000"/>
                    <a:gd name="connsiteY6" fmla="*/ 601384 h 1609528"/>
                    <a:gd name="connsiteX7" fmla="*/ 259392 w 270000"/>
                    <a:gd name="connsiteY7" fmla="*/ 974801 h 1609528"/>
                    <a:gd name="connsiteX8" fmla="*/ 135000 w 270000"/>
                    <a:gd name="connsiteY8" fmla="*/ 1609528 h 1609528"/>
                    <a:gd name="connsiteX9" fmla="*/ 10610 w 270000"/>
                    <a:gd name="connsiteY9" fmla="*/ 974801 h 1609528"/>
                    <a:gd name="connsiteX10" fmla="*/ 816 w 270000"/>
                    <a:gd name="connsiteY10" fmla="*/ 601386 h 1609528"/>
                    <a:gd name="connsiteX11" fmla="*/ 0 w 270000"/>
                    <a:gd name="connsiteY11" fmla="*/ 599331 h 1609528"/>
                    <a:gd name="connsiteX12" fmla="*/ 0 w 270000"/>
                    <a:gd name="connsiteY12" fmla="*/ 570278 h 1609528"/>
                    <a:gd name="connsiteX13" fmla="*/ 0 w 270000"/>
                    <a:gd name="connsiteY13" fmla="*/ 7537 h 1609528"/>
                    <a:gd name="connsiteX14" fmla="*/ 2887 w 270000"/>
                    <a:gd name="connsiteY14" fmla="*/ 269 h 1609528"/>
                    <a:gd name="connsiteX15" fmla="*/ 24813 w 270000"/>
                    <a:gd name="connsiteY15" fmla="*/ 2538 h 1609528"/>
                    <a:gd name="connsiteX16" fmla="*/ 133642 w 270000"/>
                    <a:gd name="connsiteY16" fmla="*/ 6195 h 1609528"/>
                    <a:gd name="connsiteX17" fmla="*/ 242471 w 270000"/>
                    <a:gd name="connsiteY17" fmla="*/ 2538 h 160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0000" h="1609528">
                      <a:moveTo>
                        <a:pt x="267006" y="0"/>
                      </a:moveTo>
                      <a:lnTo>
                        <a:pt x="269999" y="7537"/>
                      </a:lnTo>
                      <a:lnTo>
                        <a:pt x="269999" y="570249"/>
                      </a:lnTo>
                      <a:lnTo>
                        <a:pt x="270000" y="570278"/>
                      </a:lnTo>
                      <a:lnTo>
                        <a:pt x="269999" y="570308"/>
                      </a:lnTo>
                      <a:lnTo>
                        <a:pt x="269999" y="599331"/>
                      </a:lnTo>
                      <a:lnTo>
                        <a:pt x="269184" y="601384"/>
                      </a:lnTo>
                      <a:lnTo>
                        <a:pt x="259392" y="974801"/>
                      </a:lnTo>
                      <a:cubicBezTo>
                        <a:pt x="238897" y="1347804"/>
                        <a:pt x="190919" y="1609528"/>
                        <a:pt x="135000" y="1609528"/>
                      </a:cubicBezTo>
                      <a:cubicBezTo>
                        <a:pt x="79082" y="1609528"/>
                        <a:pt x="31104" y="1347804"/>
                        <a:pt x="10610" y="974801"/>
                      </a:cubicBezTo>
                      <a:lnTo>
                        <a:pt x="816" y="601386"/>
                      </a:lnTo>
                      <a:lnTo>
                        <a:pt x="0" y="599331"/>
                      </a:lnTo>
                      <a:lnTo>
                        <a:pt x="0" y="570278"/>
                      </a:lnTo>
                      <a:lnTo>
                        <a:pt x="0" y="7537"/>
                      </a:lnTo>
                      <a:lnTo>
                        <a:pt x="2887" y="269"/>
                      </a:lnTo>
                      <a:lnTo>
                        <a:pt x="24813" y="2538"/>
                      </a:lnTo>
                      <a:cubicBezTo>
                        <a:pt x="59966" y="4936"/>
                        <a:pt x="96363" y="6195"/>
                        <a:pt x="133642" y="6195"/>
                      </a:cubicBezTo>
                      <a:cubicBezTo>
                        <a:pt x="170921" y="6195"/>
                        <a:pt x="207318" y="4936"/>
                        <a:pt x="242471" y="2538"/>
                      </a:cubicBezTo>
                      <a:close/>
                    </a:path>
                  </a:pathLst>
                </a:custGeom>
                <a:gradFill>
                  <a:gsLst>
                    <a:gs pos="54000">
                      <a:srgbClr val="200E02"/>
                    </a:gs>
                    <a:gs pos="100000">
                      <a:srgbClr val="231003"/>
                    </a:gs>
                    <a:gs pos="0">
                      <a:srgbClr val="322600"/>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8" name="Freeform: Shape 37">
                  <a:extLst>
                    <a:ext uri="{FF2B5EF4-FFF2-40B4-BE49-F238E27FC236}">
                      <a16:creationId xmlns:a16="http://schemas.microsoft.com/office/drawing/2014/main" id="{581AA2ED-0E7A-4533-AEB0-0BC9EC7604C3}"/>
                    </a:ext>
                  </a:extLst>
                </p:cNvPr>
                <p:cNvSpPr>
                  <a:spLocks noChangeAspect="1"/>
                </p:cNvSpPr>
                <p:nvPr/>
              </p:nvSpPr>
              <p:spPr>
                <a:xfrm>
                  <a:off x="5924726" y="2179867"/>
                  <a:ext cx="392907" cy="291366"/>
                </a:xfrm>
                <a:custGeom>
                  <a:avLst/>
                  <a:gdLst>
                    <a:gd name="connsiteX0" fmla="*/ 215992 w 431985"/>
                    <a:gd name="connsiteY0" fmla="*/ 0 h 291366"/>
                    <a:gd name="connsiteX1" fmla="*/ 386112 w 431985"/>
                    <a:gd name="connsiteY1" fmla="*/ 11449 h 291366"/>
                    <a:gd name="connsiteX2" fmla="*/ 431985 w 431985"/>
                    <a:gd name="connsiteY2" fmla="*/ 21758 h 291366"/>
                    <a:gd name="connsiteX3" fmla="*/ 407112 w 431985"/>
                    <a:gd name="connsiteY3" fmla="*/ 275198 h 291366"/>
                    <a:gd name="connsiteX4" fmla="*/ 386112 w 431985"/>
                    <a:gd name="connsiteY4" fmla="*/ 279918 h 291366"/>
                    <a:gd name="connsiteX5" fmla="*/ 215992 w 431985"/>
                    <a:gd name="connsiteY5" fmla="*/ 291366 h 291366"/>
                    <a:gd name="connsiteX6" fmla="*/ 45873 w 431985"/>
                    <a:gd name="connsiteY6" fmla="*/ 279918 h 291366"/>
                    <a:gd name="connsiteX7" fmla="*/ 24873 w 431985"/>
                    <a:gd name="connsiteY7" fmla="*/ 275198 h 291366"/>
                    <a:gd name="connsiteX8" fmla="*/ 0 w 431985"/>
                    <a:gd name="connsiteY8" fmla="*/ 21758 h 291366"/>
                    <a:gd name="connsiteX9" fmla="*/ 45873 w 431985"/>
                    <a:gd name="connsiteY9" fmla="*/ 11449 h 291366"/>
                    <a:gd name="connsiteX10" fmla="*/ 215992 w 431985"/>
                    <a:gd name="connsiteY10" fmla="*/ 0 h 29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985" h="291366">
                      <a:moveTo>
                        <a:pt x="215992" y="0"/>
                      </a:moveTo>
                      <a:cubicBezTo>
                        <a:pt x="276336" y="0"/>
                        <a:pt x="333824" y="4077"/>
                        <a:pt x="386112" y="11449"/>
                      </a:cubicBezTo>
                      <a:lnTo>
                        <a:pt x="431985" y="21758"/>
                      </a:lnTo>
                      <a:lnTo>
                        <a:pt x="407112" y="275198"/>
                      </a:lnTo>
                      <a:lnTo>
                        <a:pt x="386112" y="279918"/>
                      </a:lnTo>
                      <a:cubicBezTo>
                        <a:pt x="333824" y="287290"/>
                        <a:pt x="276336" y="291366"/>
                        <a:pt x="215992" y="291366"/>
                      </a:cubicBezTo>
                      <a:cubicBezTo>
                        <a:pt x="155648" y="291366"/>
                        <a:pt x="98161" y="287290"/>
                        <a:pt x="45873" y="279918"/>
                      </a:cubicBezTo>
                      <a:lnTo>
                        <a:pt x="24873" y="275198"/>
                      </a:lnTo>
                      <a:lnTo>
                        <a:pt x="0" y="21758"/>
                      </a:lnTo>
                      <a:lnTo>
                        <a:pt x="45873" y="11449"/>
                      </a:lnTo>
                      <a:cubicBezTo>
                        <a:pt x="98161" y="4077"/>
                        <a:pt x="155648" y="0"/>
                        <a:pt x="215992" y="0"/>
                      </a:cubicBezTo>
                      <a:close/>
                    </a:path>
                  </a:pathLst>
                </a:custGeom>
                <a:gradFill flip="none" rotWithShape="1">
                  <a:gsLst>
                    <a:gs pos="54000">
                      <a:schemeClr val="bg2">
                        <a:lumMod val="10000"/>
                      </a:schemeClr>
                    </a:gs>
                    <a:gs pos="100000">
                      <a:schemeClr val="tx1">
                        <a:lumMod val="85000"/>
                        <a:lumOff val="15000"/>
                      </a:schemeClr>
                    </a:gs>
                    <a:gs pos="0">
                      <a:schemeClr val="tx1">
                        <a:lumMod val="65000"/>
                        <a:lumOff val="3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grpSp>
          <p:sp>
            <p:nvSpPr>
              <p:cNvPr id="35" name="Oval 34">
                <a:extLst>
                  <a:ext uri="{FF2B5EF4-FFF2-40B4-BE49-F238E27FC236}">
                    <a16:creationId xmlns:a16="http://schemas.microsoft.com/office/drawing/2014/main" id="{DADD15D5-B350-4DCF-B91D-EAB23A20D6D8}"/>
                  </a:ext>
                </a:extLst>
              </p:cNvPr>
              <p:cNvSpPr/>
              <p:nvPr/>
            </p:nvSpPr>
            <p:spPr>
              <a:xfrm>
                <a:off x="6113998" y="1956270"/>
                <a:ext cx="36000" cy="36000"/>
              </a:xfrm>
              <a:prstGeom prst="ellipse">
                <a:avLst/>
              </a:prstGeom>
              <a:solidFill>
                <a:srgbClr val="181717">
                  <a:alpha val="1000"/>
                </a:srgbClr>
              </a:solidFill>
              <a:ln>
                <a:noFill/>
              </a:ln>
              <a:effectLst>
                <a:glow rad="889000">
                  <a:schemeClr val="accent4">
                    <a:satMod val="175000"/>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Tree>
    <p:extLst>
      <p:ext uri="{BB962C8B-B14F-4D97-AF65-F5344CB8AC3E}">
        <p14:creationId xmlns:p14="http://schemas.microsoft.com/office/powerpoint/2010/main" val="38060110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1845B40-392D-4352-8FAA-DE9FD3C56CD4}"/>
              </a:ext>
            </a:extLst>
          </p:cNvPr>
          <p:cNvGrpSpPr/>
          <p:nvPr/>
        </p:nvGrpSpPr>
        <p:grpSpPr>
          <a:xfrm>
            <a:off x="202426" y="-361127"/>
            <a:ext cx="12923412" cy="7386694"/>
            <a:chOff x="202426" y="-361127"/>
            <a:chExt cx="12923412" cy="7386694"/>
          </a:xfrm>
        </p:grpSpPr>
        <p:sp>
          <p:nvSpPr>
            <p:cNvPr id="14" name="TextBox 13">
              <a:extLst>
                <a:ext uri="{FF2B5EF4-FFF2-40B4-BE49-F238E27FC236}">
                  <a16:creationId xmlns:a16="http://schemas.microsoft.com/office/drawing/2014/main" id="{F2E366AE-F716-4671-AD12-DFC632E7E6D3}"/>
                </a:ext>
              </a:extLst>
            </p:cNvPr>
            <p:cNvSpPr txBox="1"/>
            <p:nvPr/>
          </p:nvSpPr>
          <p:spPr>
            <a:xfrm rot="18456169">
              <a:off x="-638652" y="479951"/>
              <a:ext cx="2390042" cy="707886"/>
            </a:xfrm>
            <a:prstGeom prst="rect">
              <a:avLst/>
            </a:prstGeom>
            <a:noFill/>
          </p:spPr>
          <p:txBody>
            <a:bodyPr wrap="square" rtlCol="0">
              <a:spAutoFit/>
            </a:bodyPr>
            <a:lstStyle/>
            <a:p>
              <a:pPr algn="ctr"/>
              <a:r>
                <a:rPr lang="en-US" sz="4000" dirty="0">
                  <a:solidFill>
                    <a:schemeClr val="bg1">
                      <a:alpha val="6000"/>
                    </a:schemeClr>
                  </a:solidFill>
                  <a:latin typeface="Lemon Tuesday" panose="02000506040000020004" pitchFamily="50" charset="0"/>
                </a:rPr>
                <a:t>ARTISAN</a:t>
              </a:r>
            </a:p>
          </p:txBody>
        </p:sp>
        <p:sp>
          <p:nvSpPr>
            <p:cNvPr id="15" name="TextBox 14">
              <a:extLst>
                <a:ext uri="{FF2B5EF4-FFF2-40B4-BE49-F238E27FC236}">
                  <a16:creationId xmlns:a16="http://schemas.microsoft.com/office/drawing/2014/main" id="{9FF6622D-947B-495F-89BE-137EBD086CB7}"/>
                </a:ext>
              </a:extLst>
            </p:cNvPr>
            <p:cNvSpPr txBox="1"/>
            <p:nvPr/>
          </p:nvSpPr>
          <p:spPr>
            <a:xfrm rot="4230874">
              <a:off x="568302" y="5321381"/>
              <a:ext cx="2700486" cy="707886"/>
            </a:xfrm>
            <a:prstGeom prst="rect">
              <a:avLst/>
            </a:prstGeom>
            <a:noFill/>
          </p:spPr>
          <p:txBody>
            <a:bodyPr wrap="square" rtlCol="0">
              <a:spAutoFit/>
            </a:bodyPr>
            <a:lstStyle/>
            <a:p>
              <a:pPr algn="ctr"/>
              <a:r>
                <a:rPr lang="en-US" sz="4000" dirty="0">
                  <a:solidFill>
                    <a:schemeClr val="bg1">
                      <a:alpha val="16000"/>
                    </a:schemeClr>
                  </a:solidFill>
                  <a:latin typeface="My Handwriting Right Handed" panose="02000503000000000000" pitchFamily="2" charset="0"/>
                </a:rPr>
                <a:t>ARTISAN</a:t>
              </a:r>
            </a:p>
          </p:txBody>
        </p:sp>
        <p:sp>
          <p:nvSpPr>
            <p:cNvPr id="16" name="TextBox 15">
              <a:extLst>
                <a:ext uri="{FF2B5EF4-FFF2-40B4-BE49-F238E27FC236}">
                  <a16:creationId xmlns:a16="http://schemas.microsoft.com/office/drawing/2014/main" id="{4A64EF8A-9EA3-4418-BA89-F264419E882F}"/>
                </a:ext>
              </a:extLst>
            </p:cNvPr>
            <p:cNvSpPr txBox="1"/>
            <p:nvPr/>
          </p:nvSpPr>
          <p:spPr>
            <a:xfrm rot="19585027">
              <a:off x="8322186" y="5809953"/>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56</a:t>
              </a:r>
            </a:p>
          </p:txBody>
        </p:sp>
        <p:sp>
          <p:nvSpPr>
            <p:cNvPr id="18" name="TextBox 17">
              <a:extLst>
                <a:ext uri="{FF2B5EF4-FFF2-40B4-BE49-F238E27FC236}">
                  <a16:creationId xmlns:a16="http://schemas.microsoft.com/office/drawing/2014/main" id="{57FDCCBF-BEA0-4DE3-8A16-7CE9E59FF307}"/>
                </a:ext>
              </a:extLst>
            </p:cNvPr>
            <p:cNvSpPr txBox="1"/>
            <p:nvPr/>
          </p:nvSpPr>
          <p:spPr>
            <a:xfrm rot="1471953">
              <a:off x="10540086" y="632351"/>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555</a:t>
              </a:r>
            </a:p>
          </p:txBody>
        </p:sp>
        <p:sp>
          <p:nvSpPr>
            <p:cNvPr id="19" name="TextBox 18">
              <a:extLst>
                <a:ext uri="{FF2B5EF4-FFF2-40B4-BE49-F238E27FC236}">
                  <a16:creationId xmlns:a16="http://schemas.microsoft.com/office/drawing/2014/main" id="{DAE67B2C-D4D9-4705-B675-E3AAF5B39A7B}"/>
                </a:ext>
              </a:extLst>
            </p:cNvPr>
            <p:cNvSpPr txBox="1"/>
            <p:nvPr/>
          </p:nvSpPr>
          <p:spPr>
            <a:xfrm rot="7230243">
              <a:off x="2652172" y="632352"/>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9</a:t>
              </a:r>
            </a:p>
          </p:txBody>
        </p:sp>
        <p:sp>
          <p:nvSpPr>
            <p:cNvPr id="20" name="TextBox 19">
              <a:extLst>
                <a:ext uri="{FF2B5EF4-FFF2-40B4-BE49-F238E27FC236}">
                  <a16:creationId xmlns:a16="http://schemas.microsoft.com/office/drawing/2014/main" id="{662778E7-71BF-4483-8E29-44D9A2BCD728}"/>
                </a:ext>
              </a:extLst>
            </p:cNvPr>
            <p:cNvSpPr txBox="1"/>
            <p:nvPr/>
          </p:nvSpPr>
          <p:spPr>
            <a:xfrm rot="17384686">
              <a:off x="6277668" y="2022782"/>
              <a:ext cx="2700486" cy="707886"/>
            </a:xfrm>
            <a:prstGeom prst="rect">
              <a:avLst/>
            </a:prstGeom>
            <a:noFill/>
          </p:spPr>
          <p:txBody>
            <a:bodyPr wrap="square" rtlCol="0">
              <a:spAutoFit/>
            </a:bodyPr>
            <a:lstStyle/>
            <a:p>
              <a:pPr algn="ctr"/>
              <a:r>
                <a:rPr lang="en-US" sz="4000" dirty="0">
                  <a:solidFill>
                    <a:schemeClr val="bg1">
                      <a:alpha val="16000"/>
                    </a:schemeClr>
                  </a:solidFill>
                  <a:latin typeface="My Handwriting Right Handed" panose="02000503000000000000" pitchFamily="2" charset="0"/>
                </a:rPr>
                <a:t>ARTISAN</a:t>
              </a:r>
            </a:p>
          </p:txBody>
        </p:sp>
        <p:sp>
          <p:nvSpPr>
            <p:cNvPr id="21" name="TextBox 20">
              <a:extLst>
                <a:ext uri="{FF2B5EF4-FFF2-40B4-BE49-F238E27FC236}">
                  <a16:creationId xmlns:a16="http://schemas.microsoft.com/office/drawing/2014/main" id="{3217CD67-FFCF-4E82-9F39-BEACB0D2AA84}"/>
                </a:ext>
              </a:extLst>
            </p:cNvPr>
            <p:cNvSpPr txBox="1"/>
            <p:nvPr/>
          </p:nvSpPr>
          <p:spPr>
            <a:xfrm rot="1762316">
              <a:off x="10735796" y="4556858"/>
              <a:ext cx="2390042" cy="707886"/>
            </a:xfrm>
            <a:prstGeom prst="rect">
              <a:avLst/>
            </a:prstGeom>
            <a:noFill/>
          </p:spPr>
          <p:txBody>
            <a:bodyPr wrap="square" rtlCol="0">
              <a:spAutoFit/>
            </a:bodyPr>
            <a:lstStyle/>
            <a:p>
              <a:pPr algn="ctr"/>
              <a:r>
                <a:rPr lang="en-US" sz="4000" dirty="0">
                  <a:solidFill>
                    <a:schemeClr val="bg1">
                      <a:alpha val="6000"/>
                    </a:schemeClr>
                  </a:solidFill>
                  <a:latin typeface="Lemon Tuesday" panose="02000506040000020004" pitchFamily="50" charset="0"/>
                </a:rPr>
                <a:t>ARTISAN</a:t>
              </a:r>
            </a:p>
          </p:txBody>
        </p:sp>
      </p:grpSp>
      <p:sp>
        <p:nvSpPr>
          <p:cNvPr id="4" name="TextBox 3">
            <a:extLst>
              <a:ext uri="{FF2B5EF4-FFF2-40B4-BE49-F238E27FC236}">
                <a16:creationId xmlns:a16="http://schemas.microsoft.com/office/drawing/2014/main" id="{81DECEE4-FAE1-480B-A3CB-ADA5E8609383}"/>
              </a:ext>
            </a:extLst>
          </p:cNvPr>
          <p:cNvSpPr txBox="1"/>
          <p:nvPr/>
        </p:nvSpPr>
        <p:spPr>
          <a:xfrm>
            <a:off x="352425" y="364618"/>
            <a:ext cx="11487150" cy="3016210"/>
          </a:xfrm>
          <a:prstGeom prst="rect">
            <a:avLst/>
          </a:prstGeom>
          <a:noFill/>
        </p:spPr>
        <p:txBody>
          <a:bodyPr wrap="square" rtlCol="0">
            <a:spAutoFit/>
          </a:bodyPr>
          <a:lstStyle/>
          <a:p>
            <a:pPr algn="just"/>
            <a:r>
              <a:rPr lang="en-US" sz="2800" b="1" dirty="0">
                <a:solidFill>
                  <a:schemeClr val="bg1"/>
                </a:solidFill>
              </a:rPr>
              <a:t>ABOUT US</a:t>
            </a:r>
          </a:p>
          <a:p>
            <a:pPr algn="just"/>
            <a:endParaRPr lang="en-US" dirty="0">
              <a:solidFill>
                <a:schemeClr val="bg1"/>
              </a:solidFill>
            </a:endParaRPr>
          </a:p>
          <a:p>
            <a:pPr algn="just"/>
            <a:r>
              <a:rPr lang="en-US" dirty="0">
                <a:solidFill>
                  <a:schemeClr val="bg1"/>
                </a:solidFill>
              </a:rPr>
              <a:t>Company Name: Artisan Studios</a:t>
            </a:r>
          </a:p>
          <a:p>
            <a:pPr algn="just"/>
            <a:endParaRPr lang="en-US" dirty="0">
              <a:solidFill>
                <a:schemeClr val="bg1"/>
              </a:solidFill>
            </a:endParaRPr>
          </a:p>
          <a:p>
            <a:pPr algn="just"/>
            <a:r>
              <a:rPr lang="en-US" dirty="0">
                <a:solidFill>
                  <a:schemeClr val="bg1"/>
                </a:solidFill>
              </a:rPr>
              <a:t>Artisan is a skilled person that does arts and crafts in a traditional way or by using their hands.</a:t>
            </a:r>
          </a:p>
          <a:p>
            <a:pPr algn="just"/>
            <a:endParaRPr lang="en-US" dirty="0">
              <a:solidFill>
                <a:schemeClr val="bg1"/>
              </a:solidFill>
            </a:endParaRPr>
          </a:p>
          <a:p>
            <a:pPr algn="just"/>
            <a:r>
              <a:rPr lang="en-US" dirty="0">
                <a:solidFill>
                  <a:schemeClr val="bg1"/>
                </a:solidFill>
              </a:rPr>
              <a:t>We are a typical college students’ clique. We share the same interests like gaming, problem solving and creating our own version of things. We like doing things from scratch but just like everyone, we also need help from our peers that is why we decided to team up. Our circle is stern yet democratic for we maintain our standards when doing things but also allow any proposition and decide as one.</a:t>
            </a:r>
          </a:p>
        </p:txBody>
      </p:sp>
    </p:spTree>
    <p:extLst>
      <p:ext uri="{BB962C8B-B14F-4D97-AF65-F5344CB8AC3E}">
        <p14:creationId xmlns:p14="http://schemas.microsoft.com/office/powerpoint/2010/main" val="27070989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1845B40-392D-4352-8FAA-DE9FD3C56CD4}"/>
              </a:ext>
            </a:extLst>
          </p:cNvPr>
          <p:cNvGrpSpPr/>
          <p:nvPr/>
        </p:nvGrpSpPr>
        <p:grpSpPr>
          <a:xfrm>
            <a:off x="202426" y="-361127"/>
            <a:ext cx="12923412" cy="7386694"/>
            <a:chOff x="202426" y="-361127"/>
            <a:chExt cx="12923412" cy="7386694"/>
          </a:xfrm>
        </p:grpSpPr>
        <p:sp>
          <p:nvSpPr>
            <p:cNvPr id="14" name="TextBox 13">
              <a:extLst>
                <a:ext uri="{FF2B5EF4-FFF2-40B4-BE49-F238E27FC236}">
                  <a16:creationId xmlns:a16="http://schemas.microsoft.com/office/drawing/2014/main" id="{F2E366AE-F716-4671-AD12-DFC632E7E6D3}"/>
                </a:ext>
              </a:extLst>
            </p:cNvPr>
            <p:cNvSpPr txBox="1"/>
            <p:nvPr/>
          </p:nvSpPr>
          <p:spPr>
            <a:xfrm rot="18456169">
              <a:off x="-638652" y="479951"/>
              <a:ext cx="2390042" cy="707886"/>
            </a:xfrm>
            <a:prstGeom prst="rect">
              <a:avLst/>
            </a:prstGeom>
            <a:noFill/>
          </p:spPr>
          <p:txBody>
            <a:bodyPr wrap="square" rtlCol="0">
              <a:spAutoFit/>
            </a:bodyPr>
            <a:lstStyle/>
            <a:p>
              <a:pPr algn="ctr"/>
              <a:r>
                <a:rPr lang="en-US" sz="4000" dirty="0">
                  <a:solidFill>
                    <a:schemeClr val="bg1">
                      <a:alpha val="6000"/>
                    </a:schemeClr>
                  </a:solidFill>
                  <a:latin typeface="Lemon Tuesday" panose="02000506040000020004" pitchFamily="50" charset="0"/>
                </a:rPr>
                <a:t>ARTISAN</a:t>
              </a:r>
            </a:p>
          </p:txBody>
        </p:sp>
        <p:sp>
          <p:nvSpPr>
            <p:cNvPr id="15" name="TextBox 14">
              <a:extLst>
                <a:ext uri="{FF2B5EF4-FFF2-40B4-BE49-F238E27FC236}">
                  <a16:creationId xmlns:a16="http://schemas.microsoft.com/office/drawing/2014/main" id="{9FF6622D-947B-495F-89BE-137EBD086CB7}"/>
                </a:ext>
              </a:extLst>
            </p:cNvPr>
            <p:cNvSpPr txBox="1"/>
            <p:nvPr/>
          </p:nvSpPr>
          <p:spPr>
            <a:xfrm rot="4230874">
              <a:off x="568302" y="5321381"/>
              <a:ext cx="2700486" cy="707886"/>
            </a:xfrm>
            <a:prstGeom prst="rect">
              <a:avLst/>
            </a:prstGeom>
            <a:noFill/>
          </p:spPr>
          <p:txBody>
            <a:bodyPr wrap="square" rtlCol="0">
              <a:spAutoFit/>
            </a:bodyPr>
            <a:lstStyle/>
            <a:p>
              <a:pPr algn="ctr"/>
              <a:r>
                <a:rPr lang="en-US" sz="4000" dirty="0">
                  <a:solidFill>
                    <a:schemeClr val="bg1">
                      <a:alpha val="16000"/>
                    </a:schemeClr>
                  </a:solidFill>
                  <a:latin typeface="My Handwriting Right Handed" panose="02000503000000000000" pitchFamily="2" charset="0"/>
                </a:rPr>
                <a:t>ARTISAN</a:t>
              </a:r>
            </a:p>
          </p:txBody>
        </p:sp>
        <p:sp>
          <p:nvSpPr>
            <p:cNvPr id="16" name="TextBox 15">
              <a:extLst>
                <a:ext uri="{FF2B5EF4-FFF2-40B4-BE49-F238E27FC236}">
                  <a16:creationId xmlns:a16="http://schemas.microsoft.com/office/drawing/2014/main" id="{4A64EF8A-9EA3-4418-BA89-F264419E882F}"/>
                </a:ext>
              </a:extLst>
            </p:cNvPr>
            <p:cNvSpPr txBox="1"/>
            <p:nvPr/>
          </p:nvSpPr>
          <p:spPr>
            <a:xfrm rot="19585027">
              <a:off x="8322186" y="5809953"/>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56</a:t>
              </a:r>
            </a:p>
          </p:txBody>
        </p:sp>
        <p:sp>
          <p:nvSpPr>
            <p:cNvPr id="18" name="TextBox 17">
              <a:extLst>
                <a:ext uri="{FF2B5EF4-FFF2-40B4-BE49-F238E27FC236}">
                  <a16:creationId xmlns:a16="http://schemas.microsoft.com/office/drawing/2014/main" id="{57FDCCBF-BEA0-4DE3-8A16-7CE9E59FF307}"/>
                </a:ext>
              </a:extLst>
            </p:cNvPr>
            <p:cNvSpPr txBox="1"/>
            <p:nvPr/>
          </p:nvSpPr>
          <p:spPr>
            <a:xfrm rot="1471953">
              <a:off x="10540086" y="632351"/>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555</a:t>
              </a:r>
            </a:p>
          </p:txBody>
        </p:sp>
        <p:sp>
          <p:nvSpPr>
            <p:cNvPr id="19" name="TextBox 18">
              <a:extLst>
                <a:ext uri="{FF2B5EF4-FFF2-40B4-BE49-F238E27FC236}">
                  <a16:creationId xmlns:a16="http://schemas.microsoft.com/office/drawing/2014/main" id="{DAE67B2C-D4D9-4705-B675-E3AAF5B39A7B}"/>
                </a:ext>
              </a:extLst>
            </p:cNvPr>
            <p:cNvSpPr txBox="1"/>
            <p:nvPr/>
          </p:nvSpPr>
          <p:spPr>
            <a:xfrm rot="7230243">
              <a:off x="2652172" y="632352"/>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9</a:t>
              </a:r>
            </a:p>
          </p:txBody>
        </p:sp>
        <p:sp>
          <p:nvSpPr>
            <p:cNvPr id="20" name="TextBox 19">
              <a:extLst>
                <a:ext uri="{FF2B5EF4-FFF2-40B4-BE49-F238E27FC236}">
                  <a16:creationId xmlns:a16="http://schemas.microsoft.com/office/drawing/2014/main" id="{662778E7-71BF-4483-8E29-44D9A2BCD728}"/>
                </a:ext>
              </a:extLst>
            </p:cNvPr>
            <p:cNvSpPr txBox="1"/>
            <p:nvPr/>
          </p:nvSpPr>
          <p:spPr>
            <a:xfrm rot="17384686">
              <a:off x="6277668" y="2022782"/>
              <a:ext cx="2700486" cy="707886"/>
            </a:xfrm>
            <a:prstGeom prst="rect">
              <a:avLst/>
            </a:prstGeom>
            <a:noFill/>
          </p:spPr>
          <p:txBody>
            <a:bodyPr wrap="square" rtlCol="0">
              <a:spAutoFit/>
            </a:bodyPr>
            <a:lstStyle/>
            <a:p>
              <a:pPr algn="ctr"/>
              <a:r>
                <a:rPr lang="en-US" sz="4000" dirty="0">
                  <a:solidFill>
                    <a:schemeClr val="bg1">
                      <a:alpha val="16000"/>
                    </a:schemeClr>
                  </a:solidFill>
                  <a:latin typeface="My Handwriting Right Handed" panose="02000503000000000000" pitchFamily="2" charset="0"/>
                </a:rPr>
                <a:t>ARTISAN</a:t>
              </a:r>
            </a:p>
          </p:txBody>
        </p:sp>
        <p:sp>
          <p:nvSpPr>
            <p:cNvPr id="21" name="TextBox 20">
              <a:extLst>
                <a:ext uri="{FF2B5EF4-FFF2-40B4-BE49-F238E27FC236}">
                  <a16:creationId xmlns:a16="http://schemas.microsoft.com/office/drawing/2014/main" id="{3217CD67-FFCF-4E82-9F39-BEACB0D2AA84}"/>
                </a:ext>
              </a:extLst>
            </p:cNvPr>
            <p:cNvSpPr txBox="1"/>
            <p:nvPr/>
          </p:nvSpPr>
          <p:spPr>
            <a:xfrm rot="1762316">
              <a:off x="10735796" y="4556858"/>
              <a:ext cx="2390042" cy="707886"/>
            </a:xfrm>
            <a:prstGeom prst="rect">
              <a:avLst/>
            </a:prstGeom>
            <a:noFill/>
          </p:spPr>
          <p:txBody>
            <a:bodyPr wrap="square" rtlCol="0">
              <a:spAutoFit/>
            </a:bodyPr>
            <a:lstStyle/>
            <a:p>
              <a:pPr algn="ctr"/>
              <a:r>
                <a:rPr lang="en-US" sz="4000" dirty="0">
                  <a:solidFill>
                    <a:schemeClr val="bg1">
                      <a:alpha val="6000"/>
                    </a:schemeClr>
                  </a:solidFill>
                  <a:latin typeface="Lemon Tuesday" panose="02000506040000020004" pitchFamily="50" charset="0"/>
                </a:rPr>
                <a:t>ARTISAN</a:t>
              </a:r>
            </a:p>
          </p:txBody>
        </p:sp>
      </p:grpSp>
      <p:sp>
        <p:nvSpPr>
          <p:cNvPr id="4" name="TextBox 3">
            <a:extLst>
              <a:ext uri="{FF2B5EF4-FFF2-40B4-BE49-F238E27FC236}">
                <a16:creationId xmlns:a16="http://schemas.microsoft.com/office/drawing/2014/main" id="{81DECEE4-FAE1-480B-A3CB-ADA5E8609383}"/>
              </a:ext>
            </a:extLst>
          </p:cNvPr>
          <p:cNvSpPr txBox="1"/>
          <p:nvPr/>
        </p:nvSpPr>
        <p:spPr>
          <a:xfrm>
            <a:off x="352425" y="751075"/>
            <a:ext cx="11487150" cy="1908215"/>
          </a:xfrm>
          <a:prstGeom prst="rect">
            <a:avLst/>
          </a:prstGeom>
          <a:noFill/>
        </p:spPr>
        <p:txBody>
          <a:bodyPr wrap="square" rtlCol="0">
            <a:spAutoFit/>
          </a:bodyPr>
          <a:lstStyle/>
          <a:p>
            <a:pPr algn="just"/>
            <a:r>
              <a:rPr lang="en-US" sz="2800" b="1" dirty="0">
                <a:solidFill>
                  <a:schemeClr val="bg1"/>
                </a:solidFill>
              </a:rPr>
              <a:t>Mission</a:t>
            </a:r>
          </a:p>
          <a:p>
            <a:pPr algn="just"/>
            <a:endParaRPr lang="en-US" dirty="0">
              <a:solidFill>
                <a:schemeClr val="bg1"/>
              </a:solidFill>
            </a:endParaRPr>
          </a:p>
          <a:p>
            <a:pPr algn="just"/>
            <a:r>
              <a:rPr lang="en-US" dirty="0">
                <a:solidFill>
                  <a:schemeClr val="bg1"/>
                </a:solidFill>
              </a:rPr>
              <a:t>To establish a company capable of creating and developing games that captivate the audience through its accessibility and uniqueness. To provide an engaging community that actively promotes critical-thinking and allows each other to freely communicate and cultivate companionship. To continuously grow individually while maintaining harmony as a team; leaving a distinction in the gaming community.</a:t>
            </a:r>
          </a:p>
        </p:txBody>
      </p:sp>
      <p:sp>
        <p:nvSpPr>
          <p:cNvPr id="11" name="TextBox 10">
            <a:extLst>
              <a:ext uri="{FF2B5EF4-FFF2-40B4-BE49-F238E27FC236}">
                <a16:creationId xmlns:a16="http://schemas.microsoft.com/office/drawing/2014/main" id="{02519542-4111-45BD-AD28-1CFC23E4B4EC}"/>
              </a:ext>
            </a:extLst>
          </p:cNvPr>
          <p:cNvSpPr txBox="1"/>
          <p:nvPr/>
        </p:nvSpPr>
        <p:spPr>
          <a:xfrm>
            <a:off x="352425" y="3353567"/>
            <a:ext cx="11487150" cy="1077218"/>
          </a:xfrm>
          <a:prstGeom prst="rect">
            <a:avLst/>
          </a:prstGeom>
          <a:noFill/>
        </p:spPr>
        <p:txBody>
          <a:bodyPr wrap="square" rtlCol="0">
            <a:spAutoFit/>
          </a:bodyPr>
          <a:lstStyle/>
          <a:p>
            <a:pPr algn="just"/>
            <a:r>
              <a:rPr lang="en-US" sz="2800" b="1" dirty="0">
                <a:solidFill>
                  <a:schemeClr val="bg1"/>
                </a:solidFill>
              </a:rPr>
              <a:t>Vision</a:t>
            </a:r>
          </a:p>
          <a:p>
            <a:pPr algn="just"/>
            <a:endParaRPr lang="en-US" dirty="0">
              <a:solidFill>
                <a:schemeClr val="bg1"/>
              </a:solidFill>
            </a:endParaRPr>
          </a:p>
          <a:p>
            <a:pPr algn="just"/>
            <a:r>
              <a:rPr lang="en-US" dirty="0">
                <a:solidFill>
                  <a:schemeClr val="bg1"/>
                </a:solidFill>
              </a:rPr>
              <a:t>We will be renowned game developers and be included and regarded as one of the best in the industry.</a:t>
            </a:r>
          </a:p>
        </p:txBody>
      </p:sp>
    </p:spTree>
    <p:extLst>
      <p:ext uri="{BB962C8B-B14F-4D97-AF65-F5344CB8AC3E}">
        <p14:creationId xmlns:p14="http://schemas.microsoft.com/office/powerpoint/2010/main" val="20389176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FC450C7-858B-424F-8DBB-FEC392389AFD}"/>
              </a:ext>
            </a:extLst>
          </p:cNvPr>
          <p:cNvGrpSpPr/>
          <p:nvPr/>
        </p:nvGrpSpPr>
        <p:grpSpPr>
          <a:xfrm>
            <a:off x="1019320" y="1920895"/>
            <a:ext cx="11172680" cy="3016210"/>
            <a:chOff x="1019320" y="1517916"/>
            <a:chExt cx="11172680" cy="3016210"/>
          </a:xfrm>
        </p:grpSpPr>
        <p:grpSp>
          <p:nvGrpSpPr>
            <p:cNvPr id="10" name="Group 9">
              <a:extLst>
                <a:ext uri="{FF2B5EF4-FFF2-40B4-BE49-F238E27FC236}">
                  <a16:creationId xmlns:a16="http://schemas.microsoft.com/office/drawing/2014/main" id="{126DC181-E3C6-4F84-8B1F-AB9564C09BD1}"/>
                </a:ext>
              </a:extLst>
            </p:cNvPr>
            <p:cNvGrpSpPr/>
            <p:nvPr/>
          </p:nvGrpSpPr>
          <p:grpSpPr>
            <a:xfrm>
              <a:off x="1019320" y="1700984"/>
              <a:ext cx="468981" cy="2523229"/>
              <a:chOff x="5887883" y="1585654"/>
              <a:chExt cx="488231" cy="2523229"/>
            </a:xfrm>
          </p:grpSpPr>
          <p:grpSp>
            <p:nvGrpSpPr>
              <p:cNvPr id="12" name="Group 11">
                <a:extLst>
                  <a:ext uri="{FF2B5EF4-FFF2-40B4-BE49-F238E27FC236}">
                    <a16:creationId xmlns:a16="http://schemas.microsoft.com/office/drawing/2014/main" id="{16B7BD0F-014E-4A24-A2DC-A4532689F111}"/>
                  </a:ext>
                </a:extLst>
              </p:cNvPr>
              <p:cNvGrpSpPr/>
              <p:nvPr/>
            </p:nvGrpSpPr>
            <p:grpSpPr>
              <a:xfrm>
                <a:off x="5887883" y="1585654"/>
                <a:ext cx="488231" cy="2523229"/>
                <a:chOff x="5903257" y="1585654"/>
                <a:chExt cx="488231" cy="2523229"/>
              </a:xfrm>
            </p:grpSpPr>
            <p:sp>
              <p:nvSpPr>
                <p:cNvPr id="14" name="Freeform: Shape 13">
                  <a:extLst>
                    <a:ext uri="{FF2B5EF4-FFF2-40B4-BE49-F238E27FC236}">
                      <a16:creationId xmlns:a16="http://schemas.microsoft.com/office/drawing/2014/main" id="{A768E18C-2FD2-4248-8C2A-BF65E149E488}"/>
                    </a:ext>
                  </a:extLst>
                </p:cNvPr>
                <p:cNvSpPr/>
                <p:nvPr/>
              </p:nvSpPr>
              <p:spPr>
                <a:xfrm>
                  <a:off x="5903257" y="1585654"/>
                  <a:ext cx="488231" cy="571932"/>
                </a:xfrm>
                <a:custGeom>
                  <a:avLst/>
                  <a:gdLst>
                    <a:gd name="connsiteX0" fmla="*/ 207030 w 488231"/>
                    <a:gd name="connsiteY0" fmla="*/ 260 h 571932"/>
                    <a:gd name="connsiteX1" fmla="*/ 214175 w 488231"/>
                    <a:gd name="connsiteY1" fmla="*/ 107414 h 571932"/>
                    <a:gd name="connsiteX2" fmla="*/ 359429 w 488231"/>
                    <a:gd name="connsiteY2" fmla="*/ 164566 h 571932"/>
                    <a:gd name="connsiteX3" fmla="*/ 468968 w 488231"/>
                    <a:gd name="connsiteY3" fmla="*/ 224096 h 571932"/>
                    <a:gd name="connsiteX4" fmla="*/ 478494 w 488231"/>
                    <a:gd name="connsiteY4" fmla="*/ 326490 h 571932"/>
                    <a:gd name="connsiteX5" fmla="*/ 366574 w 488231"/>
                    <a:gd name="connsiteY5" fmla="*/ 433646 h 571932"/>
                    <a:gd name="connsiteX6" fmla="*/ 328474 w 488231"/>
                    <a:gd name="connsiteY6" fmla="*/ 524134 h 571932"/>
                    <a:gd name="connsiteX7" fmla="*/ 350283 w 488231"/>
                    <a:gd name="connsiteY7" fmla="*/ 547854 h 571932"/>
                    <a:gd name="connsiteX8" fmla="*/ 386031 w 488231"/>
                    <a:gd name="connsiteY8" fmla="*/ 571932 h 571932"/>
                    <a:gd name="connsiteX9" fmla="*/ 305053 w 488231"/>
                    <a:gd name="connsiteY9" fmla="*/ 563553 h 571932"/>
                    <a:gd name="connsiteX10" fmla="*/ 196224 w 488231"/>
                    <a:gd name="connsiteY10" fmla="*/ 559896 h 571932"/>
                    <a:gd name="connsiteX11" fmla="*/ 87395 w 488231"/>
                    <a:gd name="connsiteY11" fmla="*/ 563553 h 571932"/>
                    <a:gd name="connsiteX12" fmla="*/ 27882 w 488231"/>
                    <a:gd name="connsiteY12" fmla="*/ 569711 h 571932"/>
                    <a:gd name="connsiteX13" fmla="*/ 16122 w 488231"/>
                    <a:gd name="connsiteY13" fmla="*/ 552654 h 571932"/>
                    <a:gd name="connsiteX14" fmla="*/ 16530 w 488231"/>
                    <a:gd name="connsiteY14" fmla="*/ 452697 h 571932"/>
                    <a:gd name="connsiteX15" fmla="*/ 197506 w 488231"/>
                    <a:gd name="connsiteY15" fmla="*/ 350302 h 571932"/>
                    <a:gd name="connsiteX16" fmla="*/ 333237 w 488231"/>
                    <a:gd name="connsiteY16" fmla="*/ 245528 h 571932"/>
                    <a:gd name="connsiteX17" fmla="*/ 185599 w 488231"/>
                    <a:gd name="connsiteY17" fmla="*/ 140753 h 571932"/>
                    <a:gd name="connsiteX18" fmla="*/ 207030 w 488231"/>
                    <a:gd name="connsiteY18" fmla="*/ 260 h 57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8231" h="571932">
                      <a:moveTo>
                        <a:pt x="207030" y="260"/>
                      </a:moveTo>
                      <a:cubicBezTo>
                        <a:pt x="211793" y="-5297"/>
                        <a:pt x="188775" y="80030"/>
                        <a:pt x="214175" y="107414"/>
                      </a:cubicBezTo>
                      <a:cubicBezTo>
                        <a:pt x="239575" y="134798"/>
                        <a:pt x="303175" y="143720"/>
                        <a:pt x="359429" y="164566"/>
                      </a:cubicBezTo>
                      <a:cubicBezTo>
                        <a:pt x="413138" y="184469"/>
                        <a:pt x="449124" y="197109"/>
                        <a:pt x="468968" y="224096"/>
                      </a:cubicBezTo>
                      <a:cubicBezTo>
                        <a:pt x="488812" y="251083"/>
                        <a:pt x="495560" y="291565"/>
                        <a:pt x="478494" y="326490"/>
                      </a:cubicBezTo>
                      <a:cubicBezTo>
                        <a:pt x="461428" y="361415"/>
                        <a:pt x="391577" y="400705"/>
                        <a:pt x="366574" y="433646"/>
                      </a:cubicBezTo>
                      <a:cubicBezTo>
                        <a:pt x="341571" y="466587"/>
                        <a:pt x="316171" y="494368"/>
                        <a:pt x="328474" y="524134"/>
                      </a:cubicBezTo>
                      <a:cubicBezTo>
                        <a:pt x="331550" y="531576"/>
                        <a:pt x="339697" y="539645"/>
                        <a:pt x="350283" y="547854"/>
                      </a:cubicBezTo>
                      <a:lnTo>
                        <a:pt x="386031" y="571932"/>
                      </a:lnTo>
                      <a:lnTo>
                        <a:pt x="305053" y="563553"/>
                      </a:lnTo>
                      <a:cubicBezTo>
                        <a:pt x="269900" y="561155"/>
                        <a:pt x="233503" y="559896"/>
                        <a:pt x="196224" y="559896"/>
                      </a:cubicBezTo>
                      <a:cubicBezTo>
                        <a:pt x="158945" y="559896"/>
                        <a:pt x="122548" y="561155"/>
                        <a:pt x="87395" y="563553"/>
                      </a:cubicBezTo>
                      <a:lnTo>
                        <a:pt x="27882" y="569711"/>
                      </a:lnTo>
                      <a:lnTo>
                        <a:pt x="16122" y="552654"/>
                      </a:lnTo>
                      <a:cubicBezTo>
                        <a:pt x="-271" y="525616"/>
                        <a:pt x="-10110" y="493178"/>
                        <a:pt x="16530" y="452697"/>
                      </a:cubicBezTo>
                      <a:cubicBezTo>
                        <a:pt x="49119" y="403175"/>
                        <a:pt x="103050" y="372924"/>
                        <a:pt x="197506" y="350302"/>
                      </a:cubicBezTo>
                      <a:cubicBezTo>
                        <a:pt x="276881" y="330855"/>
                        <a:pt x="361729" y="312767"/>
                        <a:pt x="333237" y="245528"/>
                      </a:cubicBezTo>
                      <a:cubicBezTo>
                        <a:pt x="314378" y="201022"/>
                        <a:pt x="206633" y="181631"/>
                        <a:pt x="185599" y="140753"/>
                      </a:cubicBezTo>
                      <a:cubicBezTo>
                        <a:pt x="164565" y="99875"/>
                        <a:pt x="202267" y="5817"/>
                        <a:pt x="207030" y="260"/>
                      </a:cubicBezTo>
                      <a:close/>
                    </a:path>
                  </a:pathLst>
                </a:custGeom>
                <a:gradFill flip="none" rotWithShape="1">
                  <a:gsLst>
                    <a:gs pos="100000">
                      <a:schemeClr val="accent2"/>
                    </a:gs>
                    <a:gs pos="0">
                      <a:schemeClr val="accent4"/>
                    </a:gs>
                  </a:gsLst>
                  <a:path path="circle">
                    <a:fillToRect l="100000" b="100000"/>
                  </a:path>
                  <a:tileRect t="-100000" r="-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 name="Freeform: Shape 14">
                  <a:extLst>
                    <a:ext uri="{FF2B5EF4-FFF2-40B4-BE49-F238E27FC236}">
                      <a16:creationId xmlns:a16="http://schemas.microsoft.com/office/drawing/2014/main" id="{53204A1D-61EA-47C8-876F-36A0F05E9911}"/>
                    </a:ext>
                  </a:extLst>
                </p:cNvPr>
                <p:cNvSpPr/>
                <p:nvPr/>
              </p:nvSpPr>
              <p:spPr>
                <a:xfrm>
                  <a:off x="5986179" y="2499355"/>
                  <a:ext cx="270000" cy="1609528"/>
                </a:xfrm>
                <a:custGeom>
                  <a:avLst/>
                  <a:gdLst>
                    <a:gd name="connsiteX0" fmla="*/ 267006 w 270000"/>
                    <a:gd name="connsiteY0" fmla="*/ 0 h 1609528"/>
                    <a:gd name="connsiteX1" fmla="*/ 269999 w 270000"/>
                    <a:gd name="connsiteY1" fmla="*/ 7537 h 1609528"/>
                    <a:gd name="connsiteX2" fmla="*/ 269999 w 270000"/>
                    <a:gd name="connsiteY2" fmla="*/ 570249 h 1609528"/>
                    <a:gd name="connsiteX3" fmla="*/ 270000 w 270000"/>
                    <a:gd name="connsiteY3" fmla="*/ 570278 h 1609528"/>
                    <a:gd name="connsiteX4" fmla="*/ 269999 w 270000"/>
                    <a:gd name="connsiteY4" fmla="*/ 570308 h 1609528"/>
                    <a:gd name="connsiteX5" fmla="*/ 269999 w 270000"/>
                    <a:gd name="connsiteY5" fmla="*/ 599331 h 1609528"/>
                    <a:gd name="connsiteX6" fmla="*/ 269184 w 270000"/>
                    <a:gd name="connsiteY6" fmla="*/ 601384 h 1609528"/>
                    <a:gd name="connsiteX7" fmla="*/ 259392 w 270000"/>
                    <a:gd name="connsiteY7" fmla="*/ 974801 h 1609528"/>
                    <a:gd name="connsiteX8" fmla="*/ 135000 w 270000"/>
                    <a:gd name="connsiteY8" fmla="*/ 1609528 h 1609528"/>
                    <a:gd name="connsiteX9" fmla="*/ 10610 w 270000"/>
                    <a:gd name="connsiteY9" fmla="*/ 974801 h 1609528"/>
                    <a:gd name="connsiteX10" fmla="*/ 816 w 270000"/>
                    <a:gd name="connsiteY10" fmla="*/ 601386 h 1609528"/>
                    <a:gd name="connsiteX11" fmla="*/ 0 w 270000"/>
                    <a:gd name="connsiteY11" fmla="*/ 599331 h 1609528"/>
                    <a:gd name="connsiteX12" fmla="*/ 0 w 270000"/>
                    <a:gd name="connsiteY12" fmla="*/ 570278 h 1609528"/>
                    <a:gd name="connsiteX13" fmla="*/ 0 w 270000"/>
                    <a:gd name="connsiteY13" fmla="*/ 7537 h 1609528"/>
                    <a:gd name="connsiteX14" fmla="*/ 2887 w 270000"/>
                    <a:gd name="connsiteY14" fmla="*/ 269 h 1609528"/>
                    <a:gd name="connsiteX15" fmla="*/ 24813 w 270000"/>
                    <a:gd name="connsiteY15" fmla="*/ 2538 h 1609528"/>
                    <a:gd name="connsiteX16" fmla="*/ 133642 w 270000"/>
                    <a:gd name="connsiteY16" fmla="*/ 6195 h 1609528"/>
                    <a:gd name="connsiteX17" fmla="*/ 242471 w 270000"/>
                    <a:gd name="connsiteY17" fmla="*/ 2538 h 160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0000" h="1609528">
                      <a:moveTo>
                        <a:pt x="267006" y="0"/>
                      </a:moveTo>
                      <a:lnTo>
                        <a:pt x="269999" y="7537"/>
                      </a:lnTo>
                      <a:lnTo>
                        <a:pt x="269999" y="570249"/>
                      </a:lnTo>
                      <a:lnTo>
                        <a:pt x="270000" y="570278"/>
                      </a:lnTo>
                      <a:lnTo>
                        <a:pt x="269999" y="570308"/>
                      </a:lnTo>
                      <a:lnTo>
                        <a:pt x="269999" y="599331"/>
                      </a:lnTo>
                      <a:lnTo>
                        <a:pt x="269184" y="601384"/>
                      </a:lnTo>
                      <a:lnTo>
                        <a:pt x="259392" y="974801"/>
                      </a:lnTo>
                      <a:cubicBezTo>
                        <a:pt x="238897" y="1347804"/>
                        <a:pt x="190919" y="1609528"/>
                        <a:pt x="135000" y="1609528"/>
                      </a:cubicBezTo>
                      <a:cubicBezTo>
                        <a:pt x="79082" y="1609528"/>
                        <a:pt x="31104" y="1347804"/>
                        <a:pt x="10610" y="974801"/>
                      </a:cubicBezTo>
                      <a:lnTo>
                        <a:pt x="816" y="601386"/>
                      </a:lnTo>
                      <a:lnTo>
                        <a:pt x="0" y="599331"/>
                      </a:lnTo>
                      <a:lnTo>
                        <a:pt x="0" y="570278"/>
                      </a:lnTo>
                      <a:lnTo>
                        <a:pt x="0" y="7537"/>
                      </a:lnTo>
                      <a:lnTo>
                        <a:pt x="2887" y="269"/>
                      </a:lnTo>
                      <a:lnTo>
                        <a:pt x="24813" y="2538"/>
                      </a:lnTo>
                      <a:cubicBezTo>
                        <a:pt x="59966" y="4936"/>
                        <a:pt x="96363" y="6195"/>
                        <a:pt x="133642" y="6195"/>
                      </a:cubicBezTo>
                      <a:cubicBezTo>
                        <a:pt x="170921" y="6195"/>
                        <a:pt x="207318" y="4936"/>
                        <a:pt x="242471" y="2538"/>
                      </a:cubicBezTo>
                      <a:close/>
                    </a:path>
                  </a:pathLst>
                </a:custGeom>
                <a:gradFill>
                  <a:gsLst>
                    <a:gs pos="54000">
                      <a:srgbClr val="200E02"/>
                    </a:gs>
                    <a:gs pos="100000">
                      <a:srgbClr val="231003"/>
                    </a:gs>
                    <a:gs pos="0">
                      <a:srgbClr val="322600"/>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6" name="Freeform: Shape 15">
                  <a:extLst>
                    <a:ext uri="{FF2B5EF4-FFF2-40B4-BE49-F238E27FC236}">
                      <a16:creationId xmlns:a16="http://schemas.microsoft.com/office/drawing/2014/main" id="{F9DEAC88-C349-4687-8A9B-8719E87DD041}"/>
                    </a:ext>
                  </a:extLst>
                </p:cNvPr>
                <p:cNvSpPr>
                  <a:spLocks noChangeAspect="1"/>
                </p:cNvSpPr>
                <p:nvPr/>
              </p:nvSpPr>
              <p:spPr>
                <a:xfrm>
                  <a:off x="5924726" y="2179867"/>
                  <a:ext cx="392907" cy="291366"/>
                </a:xfrm>
                <a:custGeom>
                  <a:avLst/>
                  <a:gdLst>
                    <a:gd name="connsiteX0" fmla="*/ 215992 w 431985"/>
                    <a:gd name="connsiteY0" fmla="*/ 0 h 291366"/>
                    <a:gd name="connsiteX1" fmla="*/ 386112 w 431985"/>
                    <a:gd name="connsiteY1" fmla="*/ 11449 h 291366"/>
                    <a:gd name="connsiteX2" fmla="*/ 431985 w 431985"/>
                    <a:gd name="connsiteY2" fmla="*/ 21758 h 291366"/>
                    <a:gd name="connsiteX3" fmla="*/ 407112 w 431985"/>
                    <a:gd name="connsiteY3" fmla="*/ 275198 h 291366"/>
                    <a:gd name="connsiteX4" fmla="*/ 386112 w 431985"/>
                    <a:gd name="connsiteY4" fmla="*/ 279918 h 291366"/>
                    <a:gd name="connsiteX5" fmla="*/ 215992 w 431985"/>
                    <a:gd name="connsiteY5" fmla="*/ 291366 h 291366"/>
                    <a:gd name="connsiteX6" fmla="*/ 45873 w 431985"/>
                    <a:gd name="connsiteY6" fmla="*/ 279918 h 291366"/>
                    <a:gd name="connsiteX7" fmla="*/ 24873 w 431985"/>
                    <a:gd name="connsiteY7" fmla="*/ 275198 h 291366"/>
                    <a:gd name="connsiteX8" fmla="*/ 0 w 431985"/>
                    <a:gd name="connsiteY8" fmla="*/ 21758 h 291366"/>
                    <a:gd name="connsiteX9" fmla="*/ 45873 w 431985"/>
                    <a:gd name="connsiteY9" fmla="*/ 11449 h 291366"/>
                    <a:gd name="connsiteX10" fmla="*/ 215992 w 431985"/>
                    <a:gd name="connsiteY10" fmla="*/ 0 h 29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985" h="291366">
                      <a:moveTo>
                        <a:pt x="215992" y="0"/>
                      </a:moveTo>
                      <a:cubicBezTo>
                        <a:pt x="276336" y="0"/>
                        <a:pt x="333824" y="4077"/>
                        <a:pt x="386112" y="11449"/>
                      </a:cubicBezTo>
                      <a:lnTo>
                        <a:pt x="431985" y="21758"/>
                      </a:lnTo>
                      <a:lnTo>
                        <a:pt x="407112" y="275198"/>
                      </a:lnTo>
                      <a:lnTo>
                        <a:pt x="386112" y="279918"/>
                      </a:lnTo>
                      <a:cubicBezTo>
                        <a:pt x="333824" y="287290"/>
                        <a:pt x="276336" y="291366"/>
                        <a:pt x="215992" y="291366"/>
                      </a:cubicBezTo>
                      <a:cubicBezTo>
                        <a:pt x="155648" y="291366"/>
                        <a:pt x="98161" y="287290"/>
                        <a:pt x="45873" y="279918"/>
                      </a:cubicBezTo>
                      <a:lnTo>
                        <a:pt x="24873" y="275198"/>
                      </a:lnTo>
                      <a:lnTo>
                        <a:pt x="0" y="21758"/>
                      </a:lnTo>
                      <a:lnTo>
                        <a:pt x="45873" y="11449"/>
                      </a:lnTo>
                      <a:cubicBezTo>
                        <a:pt x="98161" y="4077"/>
                        <a:pt x="155648" y="0"/>
                        <a:pt x="215992" y="0"/>
                      </a:cubicBezTo>
                      <a:close/>
                    </a:path>
                  </a:pathLst>
                </a:custGeom>
                <a:gradFill flip="none" rotWithShape="1">
                  <a:gsLst>
                    <a:gs pos="54000">
                      <a:schemeClr val="bg2">
                        <a:lumMod val="10000"/>
                      </a:schemeClr>
                    </a:gs>
                    <a:gs pos="100000">
                      <a:schemeClr val="tx1">
                        <a:lumMod val="85000"/>
                        <a:lumOff val="15000"/>
                      </a:schemeClr>
                    </a:gs>
                    <a:gs pos="0">
                      <a:schemeClr val="tx1">
                        <a:lumMod val="65000"/>
                        <a:lumOff val="3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grpSp>
          <p:sp>
            <p:nvSpPr>
              <p:cNvPr id="13" name="Oval 12">
                <a:extLst>
                  <a:ext uri="{FF2B5EF4-FFF2-40B4-BE49-F238E27FC236}">
                    <a16:creationId xmlns:a16="http://schemas.microsoft.com/office/drawing/2014/main" id="{CE6C08F9-0E03-423C-803F-A34885CFB57F}"/>
                  </a:ext>
                </a:extLst>
              </p:cNvPr>
              <p:cNvSpPr/>
              <p:nvPr/>
            </p:nvSpPr>
            <p:spPr>
              <a:xfrm>
                <a:off x="6113998" y="1956270"/>
                <a:ext cx="36000" cy="36000"/>
              </a:xfrm>
              <a:prstGeom prst="ellipse">
                <a:avLst/>
              </a:prstGeom>
              <a:solidFill>
                <a:srgbClr val="181717">
                  <a:alpha val="1000"/>
                </a:srgbClr>
              </a:solidFill>
              <a:ln>
                <a:noFill/>
              </a:ln>
              <a:effectLst>
                <a:glow rad="889000">
                  <a:schemeClr val="accent4">
                    <a:satMod val="175000"/>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8" name="TextBox 7">
              <a:extLst>
                <a:ext uri="{FF2B5EF4-FFF2-40B4-BE49-F238E27FC236}">
                  <a16:creationId xmlns:a16="http://schemas.microsoft.com/office/drawing/2014/main" id="{1261C7A3-7CAB-46E7-AE04-0D9D0E3303FB}"/>
                </a:ext>
              </a:extLst>
            </p:cNvPr>
            <p:cNvSpPr txBox="1"/>
            <p:nvPr/>
          </p:nvSpPr>
          <p:spPr>
            <a:xfrm>
              <a:off x="2916194" y="1517916"/>
              <a:ext cx="9275806" cy="3016210"/>
            </a:xfrm>
            <a:prstGeom prst="rect">
              <a:avLst/>
            </a:prstGeom>
            <a:noFill/>
          </p:spPr>
          <p:txBody>
            <a:bodyPr wrap="square" rtlCol="0">
              <a:spAutoFit/>
            </a:bodyPr>
            <a:lstStyle/>
            <a:p>
              <a:pPr algn="just"/>
              <a:r>
                <a:rPr lang="en-US" sz="2800" b="1" dirty="0">
                  <a:solidFill>
                    <a:schemeClr val="bg1"/>
                  </a:solidFill>
                </a:rPr>
                <a:t>Logo Theme and Symbolism</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Fire – </a:t>
              </a:r>
              <a:r>
                <a:rPr lang="en-US" dirty="0">
                  <a:solidFill>
                    <a:schemeClr val="bg1"/>
                  </a:solidFill>
                </a:rPr>
                <a:t>The dedication and skill that every member of the company reflects.</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Wood – </a:t>
              </a:r>
              <a:r>
                <a:rPr lang="en-US" dirty="0">
                  <a:solidFill>
                    <a:schemeClr val="bg1"/>
                  </a:solidFill>
                </a:rPr>
                <a:t>The stability, hardness, and continuity of the game.</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Metal – </a:t>
              </a:r>
              <a:r>
                <a:rPr lang="en-US" dirty="0">
                  <a:solidFill>
                    <a:schemeClr val="bg1"/>
                  </a:solidFill>
                </a:rPr>
                <a:t>Binds the ability of each member that supports the company.</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Light – </a:t>
              </a:r>
              <a:r>
                <a:rPr lang="en-US" dirty="0">
                  <a:solidFill>
                    <a:schemeClr val="bg1"/>
                  </a:solidFill>
                </a:rPr>
                <a:t>The entertainment and the knowledge that the games give off to the players.</a:t>
              </a:r>
              <a:endParaRPr lang="en-US" b="1" dirty="0">
                <a:solidFill>
                  <a:schemeClr val="bg1"/>
                </a:solidFill>
              </a:endParaRPr>
            </a:p>
          </p:txBody>
        </p:sp>
      </p:grpSp>
    </p:spTree>
    <p:extLst>
      <p:ext uri="{BB962C8B-B14F-4D97-AF65-F5344CB8AC3E}">
        <p14:creationId xmlns:p14="http://schemas.microsoft.com/office/powerpoint/2010/main" val="296620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1845B40-392D-4352-8FAA-DE9FD3C56CD4}"/>
              </a:ext>
            </a:extLst>
          </p:cNvPr>
          <p:cNvGrpSpPr/>
          <p:nvPr/>
        </p:nvGrpSpPr>
        <p:grpSpPr>
          <a:xfrm>
            <a:off x="202426" y="-361127"/>
            <a:ext cx="12923412" cy="7386694"/>
            <a:chOff x="202426" y="-361127"/>
            <a:chExt cx="12923412" cy="7386694"/>
          </a:xfrm>
        </p:grpSpPr>
        <p:sp>
          <p:nvSpPr>
            <p:cNvPr id="14" name="TextBox 13">
              <a:extLst>
                <a:ext uri="{FF2B5EF4-FFF2-40B4-BE49-F238E27FC236}">
                  <a16:creationId xmlns:a16="http://schemas.microsoft.com/office/drawing/2014/main" id="{F2E366AE-F716-4671-AD12-DFC632E7E6D3}"/>
                </a:ext>
              </a:extLst>
            </p:cNvPr>
            <p:cNvSpPr txBox="1"/>
            <p:nvPr/>
          </p:nvSpPr>
          <p:spPr>
            <a:xfrm rot="18456169">
              <a:off x="-638652" y="479951"/>
              <a:ext cx="2390042" cy="707886"/>
            </a:xfrm>
            <a:prstGeom prst="rect">
              <a:avLst/>
            </a:prstGeom>
            <a:noFill/>
          </p:spPr>
          <p:txBody>
            <a:bodyPr wrap="square" rtlCol="0">
              <a:spAutoFit/>
            </a:bodyPr>
            <a:lstStyle/>
            <a:p>
              <a:pPr algn="ctr"/>
              <a:r>
                <a:rPr lang="en-US" sz="4000" dirty="0">
                  <a:solidFill>
                    <a:schemeClr val="bg1">
                      <a:alpha val="6000"/>
                    </a:schemeClr>
                  </a:solidFill>
                  <a:latin typeface="Lemon Tuesday" panose="02000506040000020004" pitchFamily="50" charset="0"/>
                </a:rPr>
                <a:t>ARTISAN</a:t>
              </a:r>
            </a:p>
          </p:txBody>
        </p:sp>
        <p:sp>
          <p:nvSpPr>
            <p:cNvPr id="15" name="TextBox 14">
              <a:extLst>
                <a:ext uri="{FF2B5EF4-FFF2-40B4-BE49-F238E27FC236}">
                  <a16:creationId xmlns:a16="http://schemas.microsoft.com/office/drawing/2014/main" id="{9FF6622D-947B-495F-89BE-137EBD086CB7}"/>
                </a:ext>
              </a:extLst>
            </p:cNvPr>
            <p:cNvSpPr txBox="1"/>
            <p:nvPr/>
          </p:nvSpPr>
          <p:spPr>
            <a:xfrm rot="4230874">
              <a:off x="568302" y="5321381"/>
              <a:ext cx="2700486" cy="707886"/>
            </a:xfrm>
            <a:prstGeom prst="rect">
              <a:avLst/>
            </a:prstGeom>
            <a:noFill/>
          </p:spPr>
          <p:txBody>
            <a:bodyPr wrap="square" rtlCol="0">
              <a:spAutoFit/>
            </a:bodyPr>
            <a:lstStyle/>
            <a:p>
              <a:pPr algn="ctr"/>
              <a:r>
                <a:rPr lang="en-US" sz="4000" dirty="0">
                  <a:solidFill>
                    <a:schemeClr val="bg1">
                      <a:alpha val="16000"/>
                    </a:schemeClr>
                  </a:solidFill>
                  <a:latin typeface="My Handwriting Right Handed" panose="02000503000000000000" pitchFamily="2" charset="0"/>
                </a:rPr>
                <a:t>ARTISAN</a:t>
              </a:r>
            </a:p>
          </p:txBody>
        </p:sp>
        <p:sp>
          <p:nvSpPr>
            <p:cNvPr id="16" name="TextBox 15">
              <a:extLst>
                <a:ext uri="{FF2B5EF4-FFF2-40B4-BE49-F238E27FC236}">
                  <a16:creationId xmlns:a16="http://schemas.microsoft.com/office/drawing/2014/main" id="{4A64EF8A-9EA3-4418-BA89-F264419E882F}"/>
                </a:ext>
              </a:extLst>
            </p:cNvPr>
            <p:cNvSpPr txBox="1"/>
            <p:nvPr/>
          </p:nvSpPr>
          <p:spPr>
            <a:xfrm rot="19585027">
              <a:off x="8322186" y="5809953"/>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56</a:t>
              </a:r>
            </a:p>
          </p:txBody>
        </p:sp>
        <p:sp>
          <p:nvSpPr>
            <p:cNvPr id="18" name="TextBox 17">
              <a:extLst>
                <a:ext uri="{FF2B5EF4-FFF2-40B4-BE49-F238E27FC236}">
                  <a16:creationId xmlns:a16="http://schemas.microsoft.com/office/drawing/2014/main" id="{57FDCCBF-BEA0-4DE3-8A16-7CE9E59FF307}"/>
                </a:ext>
              </a:extLst>
            </p:cNvPr>
            <p:cNvSpPr txBox="1"/>
            <p:nvPr/>
          </p:nvSpPr>
          <p:spPr>
            <a:xfrm rot="1471953">
              <a:off x="10540086" y="632351"/>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555</a:t>
              </a:r>
            </a:p>
          </p:txBody>
        </p:sp>
        <p:sp>
          <p:nvSpPr>
            <p:cNvPr id="19" name="TextBox 18">
              <a:extLst>
                <a:ext uri="{FF2B5EF4-FFF2-40B4-BE49-F238E27FC236}">
                  <a16:creationId xmlns:a16="http://schemas.microsoft.com/office/drawing/2014/main" id="{DAE67B2C-D4D9-4705-B675-E3AAF5B39A7B}"/>
                </a:ext>
              </a:extLst>
            </p:cNvPr>
            <p:cNvSpPr txBox="1"/>
            <p:nvPr/>
          </p:nvSpPr>
          <p:spPr>
            <a:xfrm rot="7230243">
              <a:off x="2652172" y="632352"/>
              <a:ext cx="1443530" cy="707886"/>
            </a:xfrm>
            <a:prstGeom prst="rect">
              <a:avLst/>
            </a:prstGeom>
            <a:noFill/>
          </p:spPr>
          <p:txBody>
            <a:bodyPr wrap="square" rtlCol="0">
              <a:spAutoFit/>
            </a:bodyPr>
            <a:lstStyle/>
            <a:p>
              <a:pPr algn="ctr"/>
              <a:r>
                <a:rPr lang="en-US" sz="4000" dirty="0">
                  <a:solidFill>
                    <a:schemeClr val="bg1">
                      <a:alpha val="15000"/>
                    </a:schemeClr>
                  </a:solidFill>
                  <a:latin typeface="May Queen" panose="00000400000000000000" pitchFamily="2" charset="0"/>
                </a:rPr>
                <a:t>9</a:t>
              </a:r>
            </a:p>
          </p:txBody>
        </p:sp>
        <p:sp>
          <p:nvSpPr>
            <p:cNvPr id="20" name="TextBox 19">
              <a:extLst>
                <a:ext uri="{FF2B5EF4-FFF2-40B4-BE49-F238E27FC236}">
                  <a16:creationId xmlns:a16="http://schemas.microsoft.com/office/drawing/2014/main" id="{662778E7-71BF-4483-8E29-44D9A2BCD728}"/>
                </a:ext>
              </a:extLst>
            </p:cNvPr>
            <p:cNvSpPr txBox="1"/>
            <p:nvPr/>
          </p:nvSpPr>
          <p:spPr>
            <a:xfrm rot="17384686">
              <a:off x="6277668" y="2022782"/>
              <a:ext cx="2700486" cy="707886"/>
            </a:xfrm>
            <a:prstGeom prst="rect">
              <a:avLst/>
            </a:prstGeom>
            <a:noFill/>
          </p:spPr>
          <p:txBody>
            <a:bodyPr wrap="square" rtlCol="0">
              <a:spAutoFit/>
            </a:bodyPr>
            <a:lstStyle/>
            <a:p>
              <a:pPr algn="ctr"/>
              <a:r>
                <a:rPr lang="en-US" sz="4000" dirty="0">
                  <a:solidFill>
                    <a:schemeClr val="bg1">
                      <a:alpha val="16000"/>
                    </a:schemeClr>
                  </a:solidFill>
                  <a:latin typeface="My Handwriting Right Handed" panose="02000503000000000000" pitchFamily="2" charset="0"/>
                </a:rPr>
                <a:t>ARTISAN</a:t>
              </a:r>
            </a:p>
          </p:txBody>
        </p:sp>
        <p:sp>
          <p:nvSpPr>
            <p:cNvPr id="21" name="TextBox 20">
              <a:extLst>
                <a:ext uri="{FF2B5EF4-FFF2-40B4-BE49-F238E27FC236}">
                  <a16:creationId xmlns:a16="http://schemas.microsoft.com/office/drawing/2014/main" id="{3217CD67-FFCF-4E82-9F39-BEACB0D2AA84}"/>
                </a:ext>
              </a:extLst>
            </p:cNvPr>
            <p:cNvSpPr txBox="1"/>
            <p:nvPr/>
          </p:nvSpPr>
          <p:spPr>
            <a:xfrm rot="1762316">
              <a:off x="10735796" y="4556858"/>
              <a:ext cx="2390042" cy="707886"/>
            </a:xfrm>
            <a:prstGeom prst="rect">
              <a:avLst/>
            </a:prstGeom>
            <a:noFill/>
          </p:spPr>
          <p:txBody>
            <a:bodyPr wrap="square" rtlCol="0">
              <a:spAutoFit/>
            </a:bodyPr>
            <a:lstStyle/>
            <a:p>
              <a:pPr algn="ctr"/>
              <a:r>
                <a:rPr lang="en-US" sz="4000" dirty="0">
                  <a:solidFill>
                    <a:schemeClr val="bg1">
                      <a:alpha val="6000"/>
                    </a:schemeClr>
                  </a:solidFill>
                  <a:latin typeface="Lemon Tuesday" panose="02000506040000020004" pitchFamily="50" charset="0"/>
                </a:rPr>
                <a:t>ARTISAN</a:t>
              </a:r>
            </a:p>
          </p:txBody>
        </p:sp>
      </p:grpSp>
      <p:sp>
        <p:nvSpPr>
          <p:cNvPr id="4" name="TextBox 3">
            <a:extLst>
              <a:ext uri="{FF2B5EF4-FFF2-40B4-BE49-F238E27FC236}">
                <a16:creationId xmlns:a16="http://schemas.microsoft.com/office/drawing/2014/main" id="{81DECEE4-FAE1-480B-A3CB-ADA5E8609383}"/>
              </a:ext>
            </a:extLst>
          </p:cNvPr>
          <p:cNvSpPr txBox="1"/>
          <p:nvPr/>
        </p:nvSpPr>
        <p:spPr>
          <a:xfrm>
            <a:off x="352425" y="364618"/>
            <a:ext cx="11487150" cy="523220"/>
          </a:xfrm>
          <a:prstGeom prst="rect">
            <a:avLst/>
          </a:prstGeom>
          <a:noFill/>
        </p:spPr>
        <p:txBody>
          <a:bodyPr wrap="square" rtlCol="0">
            <a:spAutoFit/>
          </a:bodyPr>
          <a:lstStyle/>
          <a:p>
            <a:pPr algn="ctr"/>
            <a:r>
              <a:rPr lang="en-US" sz="2800" b="1" dirty="0">
                <a:solidFill>
                  <a:schemeClr val="bg1"/>
                </a:solidFill>
              </a:rPr>
              <a:t>COMPANY STRUCTURE</a:t>
            </a:r>
          </a:p>
        </p:txBody>
      </p:sp>
      <p:grpSp>
        <p:nvGrpSpPr>
          <p:cNvPr id="6" name="Group 5">
            <a:extLst>
              <a:ext uri="{FF2B5EF4-FFF2-40B4-BE49-F238E27FC236}">
                <a16:creationId xmlns:a16="http://schemas.microsoft.com/office/drawing/2014/main" id="{087005FA-43B1-4B8B-9C4C-398274017F92}"/>
              </a:ext>
            </a:extLst>
          </p:cNvPr>
          <p:cNvGrpSpPr/>
          <p:nvPr/>
        </p:nvGrpSpPr>
        <p:grpSpPr>
          <a:xfrm>
            <a:off x="800742" y="2141569"/>
            <a:ext cx="2011680" cy="2560320"/>
            <a:chOff x="473150" y="1607970"/>
            <a:chExt cx="2011680" cy="2560320"/>
          </a:xfrm>
        </p:grpSpPr>
        <p:sp>
          <p:nvSpPr>
            <p:cNvPr id="2" name="Rectangle: Rounded Corners 1">
              <a:extLst>
                <a:ext uri="{FF2B5EF4-FFF2-40B4-BE49-F238E27FC236}">
                  <a16:creationId xmlns:a16="http://schemas.microsoft.com/office/drawing/2014/main" id="{65C3F4A0-AE2B-4DC0-B86A-C4336945C63F}"/>
                </a:ext>
              </a:extLst>
            </p:cNvPr>
            <p:cNvSpPr/>
            <p:nvPr/>
          </p:nvSpPr>
          <p:spPr>
            <a:xfrm>
              <a:off x="473150" y="1607970"/>
              <a:ext cx="2011680" cy="2560320"/>
            </a:xfrm>
            <a:prstGeom prst="roundRect">
              <a:avLst>
                <a:gd name="adj" fmla="val 9512"/>
              </a:avLst>
            </a:prstGeom>
            <a:solidFill>
              <a:schemeClr val="accent2">
                <a:lumMod val="75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o description available.">
              <a:extLst>
                <a:ext uri="{FF2B5EF4-FFF2-40B4-BE49-F238E27FC236}">
                  <a16:creationId xmlns:a16="http://schemas.microsoft.com/office/drawing/2014/main" id="{53A0484A-652C-431F-8422-1F3A9C87337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11000" contrast="17000"/>
                      </a14:imgEffect>
                    </a14:imgLayer>
                  </a14:imgProps>
                </a:ext>
                <a:ext uri="{28A0092B-C50C-407E-A947-70E740481C1C}">
                  <a14:useLocalDpi xmlns:a14="http://schemas.microsoft.com/office/drawing/2010/main" val="0"/>
                </a:ext>
              </a:extLst>
            </a:blip>
            <a:srcRect/>
            <a:stretch>
              <a:fillRect/>
            </a:stretch>
          </p:blipFill>
          <p:spPr bwMode="auto">
            <a:xfrm>
              <a:off x="570727" y="1699410"/>
              <a:ext cx="1816526" cy="1828800"/>
            </a:xfrm>
            <a:prstGeom prst="roundRect">
              <a:avLst>
                <a:gd name="adj" fmla="val 8277"/>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A3D1E18-128F-4955-9997-6C34B3DB6158}"/>
                </a:ext>
              </a:extLst>
            </p:cNvPr>
            <p:cNvGrpSpPr/>
            <p:nvPr/>
          </p:nvGrpSpPr>
          <p:grpSpPr>
            <a:xfrm>
              <a:off x="486221" y="3528210"/>
              <a:ext cx="1985538" cy="582688"/>
              <a:chOff x="486221" y="3528210"/>
              <a:chExt cx="1985538" cy="582688"/>
            </a:xfrm>
          </p:grpSpPr>
          <p:sp>
            <p:nvSpPr>
              <p:cNvPr id="17" name="TextBox 16">
                <a:extLst>
                  <a:ext uri="{FF2B5EF4-FFF2-40B4-BE49-F238E27FC236}">
                    <a16:creationId xmlns:a16="http://schemas.microsoft.com/office/drawing/2014/main" id="{825FCC8A-D499-4FAB-94C8-180B5B8816EC}"/>
                  </a:ext>
                </a:extLst>
              </p:cNvPr>
              <p:cNvSpPr txBox="1"/>
              <p:nvPr/>
            </p:nvSpPr>
            <p:spPr>
              <a:xfrm>
                <a:off x="486221" y="3833899"/>
                <a:ext cx="1985538" cy="276999"/>
              </a:xfrm>
              <a:prstGeom prst="rect">
                <a:avLst/>
              </a:prstGeom>
              <a:noFill/>
            </p:spPr>
            <p:txBody>
              <a:bodyPr wrap="square" rtlCol="0">
                <a:spAutoFit/>
              </a:bodyPr>
              <a:lstStyle/>
              <a:p>
                <a:pPr algn="ctr"/>
                <a:r>
                  <a:rPr lang="en-US" sz="1200" b="1" dirty="0">
                    <a:solidFill>
                      <a:schemeClr val="bg1">
                        <a:lumMod val="85000"/>
                      </a:schemeClr>
                    </a:solidFill>
                  </a:rPr>
                  <a:t>Back-End Programmer</a:t>
                </a:r>
              </a:p>
            </p:txBody>
          </p:sp>
          <p:sp>
            <p:nvSpPr>
              <p:cNvPr id="22" name="TextBox 21">
                <a:extLst>
                  <a:ext uri="{FF2B5EF4-FFF2-40B4-BE49-F238E27FC236}">
                    <a16:creationId xmlns:a16="http://schemas.microsoft.com/office/drawing/2014/main" id="{139F5604-DC6E-4064-A0E6-EFBB52C57D26}"/>
                  </a:ext>
                </a:extLst>
              </p:cNvPr>
              <p:cNvSpPr txBox="1"/>
              <p:nvPr/>
            </p:nvSpPr>
            <p:spPr>
              <a:xfrm>
                <a:off x="486221" y="3528210"/>
                <a:ext cx="1985538" cy="292388"/>
              </a:xfrm>
              <a:prstGeom prst="rect">
                <a:avLst/>
              </a:prstGeom>
              <a:noFill/>
            </p:spPr>
            <p:txBody>
              <a:bodyPr wrap="square" rtlCol="0">
                <a:spAutoFit/>
              </a:bodyPr>
              <a:lstStyle/>
              <a:p>
                <a:pPr algn="ctr"/>
                <a:r>
                  <a:rPr lang="en-US" sz="1300" b="1" dirty="0">
                    <a:solidFill>
                      <a:schemeClr val="bg1"/>
                    </a:solidFill>
                  </a:rPr>
                  <a:t>John </a:t>
                </a:r>
                <a:r>
                  <a:rPr lang="en-US" sz="1300" b="1" dirty="0" err="1">
                    <a:solidFill>
                      <a:schemeClr val="bg1"/>
                    </a:solidFill>
                  </a:rPr>
                  <a:t>Lexter</a:t>
                </a:r>
                <a:r>
                  <a:rPr lang="en-US" sz="1300" b="1" dirty="0">
                    <a:solidFill>
                      <a:schemeClr val="bg1"/>
                    </a:solidFill>
                  </a:rPr>
                  <a:t> S. </a:t>
                </a:r>
                <a:r>
                  <a:rPr lang="en-US" sz="1300" b="1" dirty="0" err="1">
                    <a:solidFill>
                      <a:schemeClr val="bg1"/>
                    </a:solidFill>
                  </a:rPr>
                  <a:t>Panti</a:t>
                </a:r>
                <a:endParaRPr lang="en-US" sz="1300" b="1" dirty="0">
                  <a:solidFill>
                    <a:schemeClr val="bg1"/>
                  </a:solidFill>
                </a:endParaRPr>
              </a:p>
            </p:txBody>
          </p:sp>
        </p:grpSp>
      </p:grpSp>
      <p:grpSp>
        <p:nvGrpSpPr>
          <p:cNvPr id="23" name="Group 22">
            <a:extLst>
              <a:ext uri="{FF2B5EF4-FFF2-40B4-BE49-F238E27FC236}">
                <a16:creationId xmlns:a16="http://schemas.microsoft.com/office/drawing/2014/main" id="{2FE4A219-4A12-4E1B-8633-8D339BFBF428}"/>
              </a:ext>
            </a:extLst>
          </p:cNvPr>
          <p:cNvGrpSpPr/>
          <p:nvPr/>
        </p:nvGrpSpPr>
        <p:grpSpPr>
          <a:xfrm>
            <a:off x="3660354" y="2141569"/>
            <a:ext cx="2011680" cy="2560320"/>
            <a:chOff x="473150" y="1607970"/>
            <a:chExt cx="2011680" cy="2560320"/>
          </a:xfrm>
        </p:grpSpPr>
        <p:sp>
          <p:nvSpPr>
            <p:cNvPr id="24" name="Rectangle: Rounded Corners 23">
              <a:extLst>
                <a:ext uri="{FF2B5EF4-FFF2-40B4-BE49-F238E27FC236}">
                  <a16:creationId xmlns:a16="http://schemas.microsoft.com/office/drawing/2014/main" id="{EFEBFD94-DB76-4CA3-B070-733320D63011}"/>
                </a:ext>
              </a:extLst>
            </p:cNvPr>
            <p:cNvSpPr/>
            <p:nvPr/>
          </p:nvSpPr>
          <p:spPr>
            <a:xfrm>
              <a:off x="473150" y="1607970"/>
              <a:ext cx="2011680" cy="2560320"/>
            </a:xfrm>
            <a:prstGeom prst="roundRect">
              <a:avLst>
                <a:gd name="adj" fmla="val 9512"/>
              </a:avLst>
            </a:prstGeom>
            <a:solidFill>
              <a:schemeClr val="accent5">
                <a:lumMod val="75000"/>
              </a:schemeClr>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a:extLst>
                <a:ext uri="{FF2B5EF4-FFF2-40B4-BE49-F238E27FC236}">
                  <a16:creationId xmlns:a16="http://schemas.microsoft.com/office/drawing/2014/main" id="{1EF4D050-07EE-4449-B5FC-7D845932C67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l="336" r="336"/>
            <a:stretch/>
          </p:blipFill>
          <p:spPr bwMode="auto">
            <a:xfrm>
              <a:off x="570727" y="1699410"/>
              <a:ext cx="1816526" cy="1828800"/>
            </a:xfrm>
            <a:prstGeom prst="roundRect">
              <a:avLst>
                <a:gd name="adj" fmla="val 8277"/>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6A798250-5891-4D1B-B8CE-20F1E05A4D27}"/>
                </a:ext>
              </a:extLst>
            </p:cNvPr>
            <p:cNvGrpSpPr/>
            <p:nvPr/>
          </p:nvGrpSpPr>
          <p:grpSpPr>
            <a:xfrm>
              <a:off x="486221" y="3528210"/>
              <a:ext cx="1985538" cy="582688"/>
              <a:chOff x="486221" y="3528210"/>
              <a:chExt cx="1985538" cy="582688"/>
            </a:xfrm>
          </p:grpSpPr>
          <p:sp>
            <p:nvSpPr>
              <p:cNvPr id="27" name="TextBox 26">
                <a:extLst>
                  <a:ext uri="{FF2B5EF4-FFF2-40B4-BE49-F238E27FC236}">
                    <a16:creationId xmlns:a16="http://schemas.microsoft.com/office/drawing/2014/main" id="{74C0D30E-3F34-4F67-8B86-578AD1F29AD4}"/>
                  </a:ext>
                </a:extLst>
              </p:cNvPr>
              <p:cNvSpPr txBox="1"/>
              <p:nvPr/>
            </p:nvSpPr>
            <p:spPr>
              <a:xfrm>
                <a:off x="486221" y="3833899"/>
                <a:ext cx="1985538" cy="276999"/>
              </a:xfrm>
              <a:prstGeom prst="rect">
                <a:avLst/>
              </a:prstGeom>
              <a:noFill/>
            </p:spPr>
            <p:txBody>
              <a:bodyPr wrap="square" rtlCol="0">
                <a:spAutoFit/>
              </a:bodyPr>
              <a:lstStyle/>
              <a:p>
                <a:pPr algn="ctr"/>
                <a:r>
                  <a:rPr lang="en-US" sz="1200" b="1" dirty="0">
                    <a:solidFill>
                      <a:schemeClr val="bg1">
                        <a:lumMod val="85000"/>
                      </a:schemeClr>
                    </a:solidFill>
                  </a:rPr>
                  <a:t>Back-End Programmer</a:t>
                </a:r>
              </a:p>
            </p:txBody>
          </p:sp>
          <p:sp>
            <p:nvSpPr>
              <p:cNvPr id="28" name="TextBox 27">
                <a:extLst>
                  <a:ext uri="{FF2B5EF4-FFF2-40B4-BE49-F238E27FC236}">
                    <a16:creationId xmlns:a16="http://schemas.microsoft.com/office/drawing/2014/main" id="{79C4CBBF-9AED-41C5-B509-0672216C6082}"/>
                  </a:ext>
                </a:extLst>
              </p:cNvPr>
              <p:cNvSpPr txBox="1"/>
              <p:nvPr/>
            </p:nvSpPr>
            <p:spPr>
              <a:xfrm>
                <a:off x="486221" y="3528210"/>
                <a:ext cx="1985538" cy="292388"/>
              </a:xfrm>
              <a:prstGeom prst="rect">
                <a:avLst/>
              </a:prstGeom>
              <a:noFill/>
            </p:spPr>
            <p:txBody>
              <a:bodyPr wrap="square" rtlCol="0">
                <a:spAutoFit/>
              </a:bodyPr>
              <a:lstStyle/>
              <a:p>
                <a:pPr algn="ctr"/>
                <a:r>
                  <a:rPr lang="en-US" sz="1300" b="1" dirty="0">
                    <a:solidFill>
                      <a:schemeClr val="bg1"/>
                    </a:solidFill>
                  </a:rPr>
                  <a:t>James Christopher </a:t>
                </a:r>
                <a:r>
                  <a:rPr lang="en-US" sz="1300" b="1" dirty="0" err="1">
                    <a:solidFill>
                      <a:schemeClr val="bg1"/>
                    </a:solidFill>
                  </a:rPr>
                  <a:t>Corpuz</a:t>
                </a:r>
                <a:endParaRPr lang="en-US" sz="1300" b="1" dirty="0">
                  <a:solidFill>
                    <a:schemeClr val="bg1"/>
                  </a:solidFill>
                </a:endParaRPr>
              </a:p>
            </p:txBody>
          </p:sp>
        </p:grpSp>
      </p:grpSp>
      <p:grpSp>
        <p:nvGrpSpPr>
          <p:cNvPr id="29" name="Group 28">
            <a:extLst>
              <a:ext uri="{FF2B5EF4-FFF2-40B4-BE49-F238E27FC236}">
                <a16:creationId xmlns:a16="http://schemas.microsoft.com/office/drawing/2014/main" id="{A2B7F4B1-2CFE-448C-B453-86BAB23ED500}"/>
              </a:ext>
            </a:extLst>
          </p:cNvPr>
          <p:cNvGrpSpPr/>
          <p:nvPr/>
        </p:nvGrpSpPr>
        <p:grpSpPr>
          <a:xfrm>
            <a:off x="6519966" y="2141569"/>
            <a:ext cx="2011680" cy="2560320"/>
            <a:chOff x="473150" y="1607970"/>
            <a:chExt cx="2011680" cy="2560320"/>
          </a:xfrm>
        </p:grpSpPr>
        <p:sp>
          <p:nvSpPr>
            <p:cNvPr id="30" name="Rectangle: Rounded Corners 29">
              <a:extLst>
                <a:ext uri="{FF2B5EF4-FFF2-40B4-BE49-F238E27FC236}">
                  <a16:creationId xmlns:a16="http://schemas.microsoft.com/office/drawing/2014/main" id="{0C7CF38C-8C46-4C84-89B5-3C462D6C9289}"/>
                </a:ext>
              </a:extLst>
            </p:cNvPr>
            <p:cNvSpPr/>
            <p:nvPr/>
          </p:nvSpPr>
          <p:spPr>
            <a:xfrm>
              <a:off x="473150" y="1607970"/>
              <a:ext cx="2011680" cy="2560320"/>
            </a:xfrm>
            <a:prstGeom prst="roundRect">
              <a:avLst>
                <a:gd name="adj" fmla="val 9512"/>
              </a:avLst>
            </a:prstGeom>
            <a:solidFill>
              <a:schemeClr val="accent6">
                <a:lumMod val="75000"/>
              </a:schemeClr>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a:extLst>
                <a:ext uri="{FF2B5EF4-FFF2-40B4-BE49-F238E27FC236}">
                  <a16:creationId xmlns:a16="http://schemas.microsoft.com/office/drawing/2014/main" id="{CD0ED006-9336-4EB7-8F00-995BEC09166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val="0"/>
                </a:ext>
              </a:extLst>
            </a:blip>
            <a:srcRect l="4366" r="4366"/>
            <a:stretch/>
          </p:blipFill>
          <p:spPr bwMode="auto">
            <a:xfrm>
              <a:off x="570727" y="1699410"/>
              <a:ext cx="1816526" cy="1828800"/>
            </a:xfrm>
            <a:prstGeom prst="roundRect">
              <a:avLst>
                <a:gd name="adj" fmla="val 8277"/>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00F57C4A-77AD-4A83-AA01-4EB5BEF1567C}"/>
                </a:ext>
              </a:extLst>
            </p:cNvPr>
            <p:cNvGrpSpPr/>
            <p:nvPr/>
          </p:nvGrpSpPr>
          <p:grpSpPr>
            <a:xfrm>
              <a:off x="486221" y="3528210"/>
              <a:ext cx="1985538" cy="582688"/>
              <a:chOff x="486221" y="3528210"/>
              <a:chExt cx="1985538" cy="582688"/>
            </a:xfrm>
          </p:grpSpPr>
          <p:sp>
            <p:nvSpPr>
              <p:cNvPr id="33" name="TextBox 32">
                <a:extLst>
                  <a:ext uri="{FF2B5EF4-FFF2-40B4-BE49-F238E27FC236}">
                    <a16:creationId xmlns:a16="http://schemas.microsoft.com/office/drawing/2014/main" id="{6D9003A4-B034-4A70-B2DA-2900A6C1112E}"/>
                  </a:ext>
                </a:extLst>
              </p:cNvPr>
              <p:cNvSpPr txBox="1"/>
              <p:nvPr/>
            </p:nvSpPr>
            <p:spPr>
              <a:xfrm>
                <a:off x="486221" y="3833899"/>
                <a:ext cx="1985538" cy="276999"/>
              </a:xfrm>
              <a:prstGeom prst="rect">
                <a:avLst/>
              </a:prstGeom>
              <a:noFill/>
            </p:spPr>
            <p:txBody>
              <a:bodyPr wrap="square" rtlCol="0">
                <a:spAutoFit/>
              </a:bodyPr>
              <a:lstStyle/>
              <a:p>
                <a:pPr algn="ctr"/>
                <a:r>
                  <a:rPr lang="en-US" sz="1200" b="1" dirty="0">
                    <a:solidFill>
                      <a:schemeClr val="bg1">
                        <a:lumMod val="85000"/>
                      </a:schemeClr>
                    </a:solidFill>
                  </a:rPr>
                  <a:t>Business Analyst</a:t>
                </a:r>
              </a:p>
            </p:txBody>
          </p:sp>
          <p:sp>
            <p:nvSpPr>
              <p:cNvPr id="34" name="TextBox 33">
                <a:extLst>
                  <a:ext uri="{FF2B5EF4-FFF2-40B4-BE49-F238E27FC236}">
                    <a16:creationId xmlns:a16="http://schemas.microsoft.com/office/drawing/2014/main" id="{AAD00095-3BCA-4259-B24E-3DA727C6E379}"/>
                  </a:ext>
                </a:extLst>
              </p:cNvPr>
              <p:cNvSpPr txBox="1"/>
              <p:nvPr/>
            </p:nvSpPr>
            <p:spPr>
              <a:xfrm>
                <a:off x="486221" y="3528210"/>
                <a:ext cx="1985538" cy="292388"/>
              </a:xfrm>
              <a:prstGeom prst="rect">
                <a:avLst/>
              </a:prstGeom>
              <a:noFill/>
            </p:spPr>
            <p:txBody>
              <a:bodyPr wrap="square" rtlCol="0">
                <a:spAutoFit/>
              </a:bodyPr>
              <a:lstStyle/>
              <a:p>
                <a:pPr algn="ctr"/>
                <a:r>
                  <a:rPr lang="en-US" sz="1300" b="1" dirty="0">
                    <a:solidFill>
                      <a:schemeClr val="bg1"/>
                    </a:solidFill>
                  </a:rPr>
                  <a:t>Angelo Hugo</a:t>
                </a:r>
              </a:p>
            </p:txBody>
          </p:sp>
        </p:grpSp>
      </p:grpSp>
      <p:grpSp>
        <p:nvGrpSpPr>
          <p:cNvPr id="35" name="Group 34">
            <a:extLst>
              <a:ext uri="{FF2B5EF4-FFF2-40B4-BE49-F238E27FC236}">
                <a16:creationId xmlns:a16="http://schemas.microsoft.com/office/drawing/2014/main" id="{9BD26471-19FE-4E5D-AE0F-6F1AA696EA4A}"/>
              </a:ext>
            </a:extLst>
          </p:cNvPr>
          <p:cNvGrpSpPr/>
          <p:nvPr/>
        </p:nvGrpSpPr>
        <p:grpSpPr>
          <a:xfrm>
            <a:off x="9379579" y="2156112"/>
            <a:ext cx="2011680" cy="2560320"/>
            <a:chOff x="473150" y="1607970"/>
            <a:chExt cx="2011680" cy="2560320"/>
          </a:xfrm>
        </p:grpSpPr>
        <p:sp>
          <p:nvSpPr>
            <p:cNvPr id="36" name="Rectangle: Rounded Corners 35">
              <a:extLst>
                <a:ext uri="{FF2B5EF4-FFF2-40B4-BE49-F238E27FC236}">
                  <a16:creationId xmlns:a16="http://schemas.microsoft.com/office/drawing/2014/main" id="{11EE156E-73A8-4E85-8697-D6440C0B8F63}"/>
                </a:ext>
              </a:extLst>
            </p:cNvPr>
            <p:cNvSpPr/>
            <p:nvPr/>
          </p:nvSpPr>
          <p:spPr>
            <a:xfrm>
              <a:off x="473150" y="1607970"/>
              <a:ext cx="2011680" cy="2560320"/>
            </a:xfrm>
            <a:prstGeom prst="roundRect">
              <a:avLst>
                <a:gd name="adj" fmla="val 9512"/>
              </a:avLst>
            </a:prstGeom>
            <a:solidFill>
              <a:schemeClr val="accent4">
                <a:lumMod val="75000"/>
              </a:schemeClr>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a:extLst>
                <a:ext uri="{FF2B5EF4-FFF2-40B4-BE49-F238E27FC236}">
                  <a16:creationId xmlns:a16="http://schemas.microsoft.com/office/drawing/2014/main" id="{68F74F97-DF48-4BE7-B7A1-4ED178AF77C5}"/>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20000"/>
                      </a14:imgEffect>
                    </a14:imgLayer>
                  </a14:imgProps>
                </a:ext>
                <a:ext uri="{28A0092B-C50C-407E-A947-70E740481C1C}">
                  <a14:useLocalDpi xmlns:a14="http://schemas.microsoft.com/office/drawing/2010/main" val="0"/>
                </a:ext>
              </a:extLst>
            </a:blip>
            <a:srcRect l="336" r="336"/>
            <a:stretch/>
          </p:blipFill>
          <p:spPr bwMode="auto">
            <a:xfrm>
              <a:off x="570727" y="1699410"/>
              <a:ext cx="1816526" cy="1828800"/>
            </a:xfrm>
            <a:prstGeom prst="roundRect">
              <a:avLst>
                <a:gd name="adj" fmla="val 8277"/>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3BC278EC-FC2C-4101-9E46-7B2D288D5792}"/>
                </a:ext>
              </a:extLst>
            </p:cNvPr>
            <p:cNvGrpSpPr/>
            <p:nvPr/>
          </p:nvGrpSpPr>
          <p:grpSpPr>
            <a:xfrm>
              <a:off x="486221" y="3528210"/>
              <a:ext cx="1985538" cy="582688"/>
              <a:chOff x="486221" y="3528210"/>
              <a:chExt cx="1985538" cy="582688"/>
            </a:xfrm>
          </p:grpSpPr>
          <p:sp>
            <p:nvSpPr>
              <p:cNvPr id="39" name="TextBox 38">
                <a:extLst>
                  <a:ext uri="{FF2B5EF4-FFF2-40B4-BE49-F238E27FC236}">
                    <a16:creationId xmlns:a16="http://schemas.microsoft.com/office/drawing/2014/main" id="{195BC170-2E3B-4441-84A6-8F8762FC5AFF}"/>
                  </a:ext>
                </a:extLst>
              </p:cNvPr>
              <p:cNvSpPr txBox="1"/>
              <p:nvPr/>
            </p:nvSpPr>
            <p:spPr>
              <a:xfrm>
                <a:off x="486221" y="3833899"/>
                <a:ext cx="1985538" cy="276999"/>
              </a:xfrm>
              <a:prstGeom prst="rect">
                <a:avLst/>
              </a:prstGeom>
              <a:noFill/>
            </p:spPr>
            <p:txBody>
              <a:bodyPr wrap="square" rtlCol="0">
                <a:spAutoFit/>
              </a:bodyPr>
              <a:lstStyle/>
              <a:p>
                <a:pPr algn="ctr"/>
                <a:r>
                  <a:rPr lang="en-US" sz="1200" b="1" dirty="0">
                    <a:solidFill>
                      <a:schemeClr val="bg1">
                        <a:lumMod val="85000"/>
                      </a:schemeClr>
                    </a:solidFill>
                  </a:rPr>
                  <a:t>Front-End Programmer</a:t>
                </a:r>
              </a:p>
            </p:txBody>
          </p:sp>
          <p:sp>
            <p:nvSpPr>
              <p:cNvPr id="40" name="TextBox 39">
                <a:extLst>
                  <a:ext uri="{FF2B5EF4-FFF2-40B4-BE49-F238E27FC236}">
                    <a16:creationId xmlns:a16="http://schemas.microsoft.com/office/drawing/2014/main" id="{3C35BC99-CCBC-4B87-B171-8E7A66116739}"/>
                  </a:ext>
                </a:extLst>
              </p:cNvPr>
              <p:cNvSpPr txBox="1"/>
              <p:nvPr/>
            </p:nvSpPr>
            <p:spPr>
              <a:xfrm>
                <a:off x="486221" y="3528210"/>
                <a:ext cx="1985538" cy="292388"/>
              </a:xfrm>
              <a:prstGeom prst="rect">
                <a:avLst/>
              </a:prstGeom>
              <a:noFill/>
            </p:spPr>
            <p:txBody>
              <a:bodyPr wrap="square" rtlCol="0">
                <a:spAutoFit/>
              </a:bodyPr>
              <a:lstStyle/>
              <a:p>
                <a:pPr algn="ctr"/>
                <a:r>
                  <a:rPr lang="en-US" sz="1300" b="1" dirty="0" err="1">
                    <a:solidFill>
                      <a:schemeClr val="bg1"/>
                    </a:solidFill>
                  </a:rPr>
                  <a:t>Noerick</a:t>
                </a:r>
                <a:r>
                  <a:rPr lang="en-US" sz="1300" b="1" dirty="0">
                    <a:solidFill>
                      <a:schemeClr val="bg1"/>
                    </a:solidFill>
                  </a:rPr>
                  <a:t> </a:t>
                </a:r>
                <a:r>
                  <a:rPr lang="en-US" sz="1300" b="1" dirty="0" err="1">
                    <a:solidFill>
                      <a:schemeClr val="bg1"/>
                    </a:solidFill>
                  </a:rPr>
                  <a:t>Sentillas</a:t>
                </a:r>
                <a:endParaRPr lang="en-US" sz="1300" b="1" dirty="0">
                  <a:solidFill>
                    <a:schemeClr val="bg1"/>
                  </a:solidFill>
                </a:endParaRPr>
              </a:p>
            </p:txBody>
          </p:sp>
        </p:grpSp>
      </p:grpSp>
    </p:spTree>
    <p:extLst>
      <p:ext uri="{BB962C8B-B14F-4D97-AF65-F5344CB8AC3E}">
        <p14:creationId xmlns:p14="http://schemas.microsoft.com/office/powerpoint/2010/main" val="483231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299</Words>
  <Application>Microsoft Office PowerPoint</Application>
  <PresentationFormat>Widescreen</PresentationFormat>
  <Paragraphs>62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Lemon Tuesday</vt:lpstr>
      <vt:lpstr>May Queen</vt:lpstr>
      <vt:lpstr>My Handwriting Right Handed</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Lexter S. Panti</dc:creator>
  <cp:lastModifiedBy>USER</cp:lastModifiedBy>
  <cp:revision>51</cp:revision>
  <dcterms:created xsi:type="dcterms:W3CDTF">2021-10-27T12:33:26Z</dcterms:created>
  <dcterms:modified xsi:type="dcterms:W3CDTF">2021-11-05T18:00:40Z</dcterms:modified>
</cp:coreProperties>
</file>