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F90D8-E21D-4857-A5D4-2F9F92108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1C1CE-7998-4D7D-9822-CD3B7463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74827-1106-4519-B1B4-923B1AFD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2DB81-4BCF-48C2-BE88-9FF1FEEB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E0FD0-A3C4-4A89-962C-AB8671C6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6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8E2D3-C224-4C27-8A05-722EF450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80EF6-794E-43CC-8A96-BEBF75A23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C2DC3-81D1-4703-9F14-E8321F40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6EA38-F5CA-4932-BCF1-9BA79FFF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E9B2F-23FF-4B53-9387-F4641748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2DE744-415E-483E-BC24-A8376FA59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18499-AFF9-4F91-9A7A-62852EBC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6EE03-6EE4-41B2-A26A-59D5DA64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DF70E-4193-4755-9BDF-BB769A94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29CD5-F509-4431-820C-FE09BBA4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6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E53C-6BB4-4A9D-A424-3DC096F2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6A5FF-8EEE-4734-89BF-FD629E54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FE8B9-2D0A-4381-8BB5-2D1ED67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9E7F2-3DA5-478A-ADF9-A05E14ED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519CA-E27A-4763-8BB6-1567FCB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C3CB6-D83F-4218-BA46-22E89FF9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B6282-50E8-4D52-891E-6E796475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89D59-BBD3-49D3-92C8-627AC1E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9C3B7-FD1E-4F10-B60E-55849DF0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E911-7193-44CE-BE8E-ABEE14B9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B8949-DB5E-4ED3-A7BD-78A2F91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676A6-021F-4A85-995A-5DAE4218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354B0-C4CD-495D-89F2-89870F874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214BE-198A-46DE-9792-8303BDE8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4DB11-C61E-4FAC-804D-8D81A64B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15004-55C0-43AF-88E8-9B705C76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8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D2E56-2BA4-496F-9A48-119BC08F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5DF2C-0D5B-4E5F-B9F9-FAB4A586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B0A1-C99A-4572-8801-E7BA4A2A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D2FB2-402A-455A-8F7F-C46229821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107EC1-9553-4319-90B4-64D01BA78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6CB205-743B-482E-8B2E-EADD3C8D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E1A29B-698A-4808-8129-9B87E211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6873E8-6172-433F-8049-318E7A36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ED28C-BF5C-4921-90F4-5D75B532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7D29A2-E16E-4BAF-8A81-6A2FCEA4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2873D2-1D27-4334-B12B-0D8BDB82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6F370-4756-4450-976D-EBBCCB23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8C3B88-D831-4875-83E2-31AA322F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FAA1A-06A8-460F-8943-5B5730B2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E8D04-A147-4715-872E-00BF3F6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4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B9541-E505-4BAA-AB00-81AA91A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1494D-A716-4808-90DB-B645EBB3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534CC-E498-4246-B237-6AF2F6E9A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A15B9-08DC-4B0D-97E4-9870A884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E6EA1-6863-4020-9838-E5BC6E5E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96289-BC47-46D2-A913-48ED9349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9927-7420-4777-A2A4-8E4B39F4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E32A10-524B-4BFD-825C-E301D6C53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2802BC-C994-4379-A9D7-8D0C3DD51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872C4-64CC-4812-9CF2-841ABC66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EA3D6-0452-4284-B040-0E57E650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E4846-DAF4-471E-9350-7A569B0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2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5DA637-DE34-4B12-8FFB-55F2DC2C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9D7D7-D7D9-469F-896A-D22DA00F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C9479-2388-44F5-B72F-E63BFED5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6381-2B3F-4A03-90A6-DCF37B0A538E}" type="datetimeFigureOut">
              <a:rPr lang="zh-CN" altLang="en-US" smtClean="0"/>
              <a:t>2023-02-01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71B27-6A66-41E9-B88A-BF858B228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16AC9-A87B-46EF-9B8C-924CF761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8827D-0B6A-4D33-8F4F-F552888BE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04444-F547-48B0-B144-262CF266C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爬虫讲习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389576-28A7-474B-A925-7C8B2476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by </a:t>
            </a:r>
            <a:r>
              <a:rPr lang="zh-CN" altLang="en-US" dirty="0"/>
              <a:t>阮世考</a:t>
            </a:r>
            <a:endParaRPr lang="en-US" altLang="zh-CN" dirty="0"/>
          </a:p>
          <a:p>
            <a:pPr algn="r"/>
            <a:r>
              <a:rPr lang="en-US" altLang="zh-CN" dirty="0"/>
              <a:t>202301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47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462E9-F8E1-47D4-86E0-8A838E24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DownloaderMiddlewares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68C10-3C4E-45E4-8702-E4D2AAB5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下载中间件。是在引擎和下载器之间的特定钩子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(specific hook)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，处理它们之间的请求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(request)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和响应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(response)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。提供了一个简单的机制，通过插入自定义代码来扩展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功能。通过设置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DownloaderMiddlewares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来实现爬虫自动更换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user-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agent,IP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668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761F6-99D8-45DF-BECC-0004421B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SpiderMiddlewares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CFA80-8017-46CE-A9F0-850786D5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中间件。是在引擎和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之间的特定钩子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(specific hook)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，处理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的输入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(response)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和输出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(items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requests)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。提供了同样简单机制，通过插入自定义代码来扩展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功能。</a:t>
            </a:r>
          </a:p>
        </p:txBody>
      </p:sp>
    </p:spTree>
    <p:extLst>
      <p:ext uri="{BB962C8B-B14F-4D97-AF65-F5344CB8AC3E}">
        <p14:creationId xmlns:p14="http://schemas.microsoft.com/office/powerpoint/2010/main" val="233832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FE78F-ABB4-47A2-A838-CF29913F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3B83F-C287-4EA6-836D-116E4635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打开一个网站，找到处理该网站的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，并向该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请求第一个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批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要爬取的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向调度器请求第一个要爬取的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，并加入到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作为请求以备调度；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向调度器请求下一个要爬取的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返回下一个要爬取的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DownloaderMiddlewares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转发给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Downloader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页面下载完毕，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Downloader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生成一个页面的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Response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，通过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DownloaderMiddlewares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发送给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Downloader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中接收到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Response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，通过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SpiderMiddlewares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发送给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Response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并返回提取到的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以及新的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交给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ItemPipeline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交给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进行从第二步开始的重复操作，直到调度器中没有待处理的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关闭。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49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72A7-354D-452A-B8C6-D45A9F23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b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EFD16-567F-41B7-874E-C729A0D3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实现的一个快速、高层次的屏幕抓取和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抓取框架，用于抓取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站点并从页面中提取结构化的数据</a:t>
            </a: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作为爬虫的进阶内容，可以实现多线程爬取目标内容，简化代码逻辑，提高开发效率，深受爬虫开发者的喜爱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411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ADC5F-31CD-4925-A0B8-190FAAB1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A6308-445F-42A0-99C7-DE4B8540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2B8533-2D56-4F5F-9DA7-7E51119F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086"/>
            <a:ext cx="7047619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634C-DC1A-4C94-82D1-6CBB924C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主要包括了以下组件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55362-1EE4-4910-93B0-AFAAAEB7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引擎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Enginne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调度器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(Scheduler)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(Downloader)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爬虫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(Spiders)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项目管道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(Pipeline)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下载器中间件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(Downloader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Middlewares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爬虫中间件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(Spider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Middlewares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调度中间件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(Scheduler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Middewares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94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7694F-A10A-430A-8A19-C59BAE59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Engine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B4AC7-182A-49E5-9CD6-E0B6B038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引擎。负责控制数据流在系统中所有组件中流动，并在相应动作发生时触发事件。 此组件相当于爬虫的“大脑”，是 整个爬虫的调度中心</a:t>
            </a:r>
          </a:p>
        </p:txBody>
      </p:sp>
    </p:spTree>
    <p:extLst>
      <p:ext uri="{BB962C8B-B14F-4D97-AF65-F5344CB8AC3E}">
        <p14:creationId xmlns:p14="http://schemas.microsoft.com/office/powerpoint/2010/main" val="229542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051F2-B0E0-4420-BD3A-FCEB5F8A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E0E62-176D-4BD0-B99D-B9BBDF76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调度器。接收从引擎发过来的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requests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，并将他们入队。初始爬取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和后续在页面里爬到的待爬取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放入调度器中，等待被爬取。调度器会自动去掉重复的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2996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F684-BA1E-4E61-84A1-D08999D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Downloader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E314-FFE1-4761-82F6-AB7A4DB9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下载器。负责获取页面数据，并提供给引擎，而后提供给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409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3C2A3-A090-4EAE-BCE4-E44C2C47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D9A8-691D-4E8C-AB00-57777BC2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爬虫。用户编些用于分析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response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并提取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和额外跟进的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。将额外跟进的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提交给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ScrapyEngine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，加入到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Schedule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中。将每个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负责处理一个特定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 一些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网站。</a:t>
            </a:r>
          </a:p>
        </p:txBody>
      </p:sp>
    </p:spTree>
    <p:extLst>
      <p:ext uri="{BB962C8B-B14F-4D97-AF65-F5344CB8AC3E}">
        <p14:creationId xmlns:p14="http://schemas.microsoft.com/office/powerpoint/2010/main" val="213014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264F-1EF2-4DAF-B333-6F67289C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ItemPipeline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F2DCE-83CE-45D0-90BA-3D1A3E2D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负责处理被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spider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提取出来的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。当页面被爬虫解析所需的数据存入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Item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后，将被发送到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Pipeline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，并经过设置好次序</a:t>
            </a:r>
          </a:p>
        </p:txBody>
      </p:sp>
    </p:spTree>
    <p:extLst>
      <p:ext uri="{BB962C8B-B14F-4D97-AF65-F5344CB8AC3E}">
        <p14:creationId xmlns:p14="http://schemas.microsoft.com/office/powerpoint/2010/main" val="16663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606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华文楷体</vt:lpstr>
      <vt:lpstr>宋体</vt:lpstr>
      <vt:lpstr>Arial</vt:lpstr>
      <vt:lpstr>Office 主题​​</vt:lpstr>
      <vt:lpstr>Scrapy爬虫讲习</vt:lpstr>
      <vt:lpstr>什么是Scrapy? </vt:lpstr>
      <vt:lpstr>Scrapy架构</vt:lpstr>
      <vt:lpstr>Scrapy主要包括了以下组件</vt:lpstr>
      <vt:lpstr>Scrapy Engine</vt:lpstr>
      <vt:lpstr>Schedule</vt:lpstr>
      <vt:lpstr>Downloader</vt:lpstr>
      <vt:lpstr>Spider</vt:lpstr>
      <vt:lpstr>ItemPipeline</vt:lpstr>
      <vt:lpstr>DownloaderMiddlewares</vt:lpstr>
      <vt:lpstr>SpiderMiddlewares</vt:lpstr>
      <vt:lpstr>Scrapy数据流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Scrapy爬虫演习</dc:title>
  <dc:creator>ruanshikao</dc:creator>
  <cp:lastModifiedBy>ruanshikao</cp:lastModifiedBy>
  <cp:revision>4</cp:revision>
  <dcterms:created xsi:type="dcterms:W3CDTF">2023-02-01T14:04:24Z</dcterms:created>
  <dcterms:modified xsi:type="dcterms:W3CDTF">2023-02-01T15:13:53Z</dcterms:modified>
</cp:coreProperties>
</file>