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6" r:id="rId18"/>
    <p:sldId id="267" r:id="rId19"/>
    <p:sldId id="268" r:id="rId20"/>
    <p:sldId id="283" r:id="rId21"/>
    <p:sldId id="284" r:id="rId22"/>
    <p:sldId id="285" r:id="rId23"/>
    <p:sldId id="286" r:id="rId24"/>
    <p:sldId id="287" r:id="rId25"/>
    <p:sldId id="288" r:id="rId26"/>
    <p:sldId id="290" r:id="rId27"/>
    <p:sldId id="291" r:id="rId28"/>
    <p:sldId id="292" r:id="rId29"/>
  </p:sldIdLst>
  <p:sldSz cx="9144000" cy="5143500" type="screen16x9"/>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2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2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2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2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2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2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2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2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3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2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3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4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24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5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25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25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25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25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25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6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6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7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27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7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8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28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9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29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29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29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29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29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33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3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3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3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4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4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4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34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5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5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5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5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5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9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9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0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40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40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0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1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41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4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41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1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41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4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42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42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2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42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42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42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42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3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grpSp>
        <p:nvGrpSpPr>
          <p:cNvPr id="42" name="Group 1"/>
          <p:cNvGrpSpPr/>
          <p:nvPr/>
        </p:nvGrpSpPr>
        <p:grpSpPr>
          <a:xfrm>
            <a:off x="7362360" y="1723680"/>
            <a:ext cx="1780560" cy="3418560"/>
            <a:chOff x="7362360" y="1723680"/>
            <a:chExt cx="1780560" cy="3418560"/>
          </a:xfrm>
        </p:grpSpPr>
        <p:sp>
          <p:nvSpPr>
            <p:cNvPr id="43" name="CustomShape 2"/>
            <p:cNvSpPr/>
            <p:nvPr/>
          </p:nvSpPr>
          <p:spPr>
            <a:xfrm>
              <a:off x="7823880" y="1723680"/>
              <a:ext cx="1319040" cy="131040"/>
            </a:xfrm>
            <a:custGeom>
              <a:avLst/>
              <a:gdLst/>
              <a:ahLst/>
              <a:cxnLst/>
              <a:rect l="l" t="t" r="r" b="b"/>
              <a:pathLst>
                <a:path w="19277" h="1930">
                  <a:moveTo>
                    <a:pt x="1" y="1"/>
                  </a:moveTo>
                  <a:lnTo>
                    <a:pt x="1" y="1930"/>
                  </a:lnTo>
                  <a:lnTo>
                    <a:pt x="19277" y="1930"/>
                  </a:lnTo>
                  <a:lnTo>
                    <a:pt x="19277"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7749720" y="1942920"/>
              <a:ext cx="865080" cy="131040"/>
            </a:xfrm>
            <a:custGeom>
              <a:avLst/>
              <a:gdLst/>
              <a:ahLst/>
              <a:cxnLst/>
              <a:rect l="l" t="t" r="r" b="b"/>
              <a:pathLst>
                <a:path w="12645" h="1930">
                  <a:moveTo>
                    <a:pt x="0" y="1"/>
                  </a:moveTo>
                  <a:lnTo>
                    <a:pt x="0" y="1929"/>
                  </a:lnTo>
                  <a:lnTo>
                    <a:pt x="12645" y="1929"/>
                  </a:lnTo>
                  <a:lnTo>
                    <a:pt x="12645"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821080" y="1942920"/>
              <a:ext cx="321840" cy="131040"/>
            </a:xfrm>
            <a:custGeom>
              <a:avLst/>
              <a:gdLst/>
              <a:ahLst/>
              <a:cxnLst/>
              <a:rect l="l" t="t" r="r" b="b"/>
              <a:pathLst>
                <a:path w="4715" h="1930">
                  <a:moveTo>
                    <a:pt x="0" y="1"/>
                  </a:moveTo>
                  <a:lnTo>
                    <a:pt x="0" y="1929"/>
                  </a:lnTo>
                  <a:lnTo>
                    <a:pt x="4715" y="1929"/>
                  </a:lnTo>
                  <a:lnTo>
                    <a:pt x="4715"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411040" y="2161440"/>
              <a:ext cx="731880" cy="131760"/>
            </a:xfrm>
            <a:custGeom>
              <a:avLst/>
              <a:gdLst/>
              <a:ahLst/>
              <a:cxnLst/>
              <a:rect l="l" t="t" r="r" b="b"/>
              <a:pathLst>
                <a:path w="10704" h="1942">
                  <a:moveTo>
                    <a:pt x="0" y="0"/>
                  </a:moveTo>
                  <a:lnTo>
                    <a:pt x="0" y="1941"/>
                  </a:lnTo>
                  <a:lnTo>
                    <a:pt x="10704" y="1941"/>
                  </a:lnTo>
                  <a:lnTo>
                    <a:pt x="10704"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8703720" y="2381040"/>
              <a:ext cx="439200" cy="131760"/>
            </a:xfrm>
            <a:custGeom>
              <a:avLst/>
              <a:gdLst/>
              <a:ahLst/>
              <a:cxnLst/>
              <a:rect l="l" t="t" r="r" b="b"/>
              <a:pathLst>
                <a:path w="6430" h="1941">
                  <a:moveTo>
                    <a:pt x="1" y="0"/>
                  </a:moveTo>
                  <a:lnTo>
                    <a:pt x="1" y="1941"/>
                  </a:lnTo>
                  <a:lnTo>
                    <a:pt x="6430" y="1941"/>
                  </a:lnTo>
                  <a:lnTo>
                    <a:pt x="6430"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956000" y="2381040"/>
              <a:ext cx="596520" cy="131760"/>
            </a:xfrm>
            <a:custGeom>
              <a:avLst/>
              <a:gdLst/>
              <a:ahLst/>
              <a:cxnLst/>
              <a:rect l="l" t="t" r="r" b="b"/>
              <a:pathLst>
                <a:path w="8728" h="1941">
                  <a:moveTo>
                    <a:pt x="1" y="0"/>
                  </a:moveTo>
                  <a:lnTo>
                    <a:pt x="1" y="1941"/>
                  </a:lnTo>
                  <a:lnTo>
                    <a:pt x="8728" y="1941"/>
                  </a:lnTo>
                  <a:lnTo>
                    <a:pt x="8728"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48560" y="2600280"/>
              <a:ext cx="1494360" cy="131040"/>
            </a:xfrm>
            <a:custGeom>
              <a:avLst/>
              <a:gdLst/>
              <a:ahLst/>
              <a:cxnLst/>
              <a:rect l="l" t="t" r="r" b="b"/>
              <a:pathLst>
                <a:path w="21837" h="1929">
                  <a:moveTo>
                    <a:pt x="1" y="0"/>
                  </a:moveTo>
                  <a:lnTo>
                    <a:pt x="1" y="1929"/>
                  </a:lnTo>
                  <a:lnTo>
                    <a:pt x="21837" y="1929"/>
                  </a:lnTo>
                  <a:lnTo>
                    <a:pt x="21837"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8264160" y="2819520"/>
              <a:ext cx="878760" cy="131040"/>
            </a:xfrm>
            <a:custGeom>
              <a:avLst/>
              <a:gdLst/>
              <a:ahLst/>
              <a:cxnLst/>
              <a:rect l="l" t="t" r="r" b="b"/>
              <a:pathLst>
                <a:path w="12847" h="1930">
                  <a:moveTo>
                    <a:pt x="0" y="1"/>
                  </a:moveTo>
                  <a:lnTo>
                    <a:pt x="0" y="1930"/>
                  </a:lnTo>
                  <a:lnTo>
                    <a:pt x="12847" y="1930"/>
                  </a:lnTo>
                  <a:lnTo>
                    <a:pt x="12847"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8821080" y="3038760"/>
              <a:ext cx="321840" cy="131040"/>
            </a:xfrm>
            <a:custGeom>
              <a:avLst/>
              <a:gdLst/>
              <a:ahLst/>
              <a:cxnLst/>
              <a:rect l="l" t="t" r="r" b="b"/>
              <a:pathLst>
                <a:path w="4715" h="1930">
                  <a:moveTo>
                    <a:pt x="0" y="1"/>
                  </a:moveTo>
                  <a:lnTo>
                    <a:pt x="0" y="1929"/>
                  </a:lnTo>
                  <a:lnTo>
                    <a:pt x="4715" y="1929"/>
                  </a:lnTo>
                  <a:lnTo>
                    <a:pt x="4715"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749720" y="2161440"/>
              <a:ext cx="497880" cy="131760"/>
            </a:xfrm>
            <a:custGeom>
              <a:avLst/>
              <a:gdLst/>
              <a:ahLst/>
              <a:cxnLst/>
              <a:rect l="l" t="t" r="r" b="b"/>
              <a:pathLst>
                <a:path w="7287" h="1942">
                  <a:moveTo>
                    <a:pt x="0" y="0"/>
                  </a:moveTo>
                  <a:lnTo>
                    <a:pt x="0" y="1941"/>
                  </a:lnTo>
                  <a:lnTo>
                    <a:pt x="7287" y="1941"/>
                  </a:lnTo>
                  <a:lnTo>
                    <a:pt x="7287"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985160" y="4134960"/>
              <a:ext cx="321840" cy="131040"/>
            </a:xfrm>
            <a:custGeom>
              <a:avLst/>
              <a:gdLst/>
              <a:ahLst/>
              <a:cxnLst/>
              <a:rect l="l" t="t" r="r" b="b"/>
              <a:pathLst>
                <a:path w="4716" h="1930">
                  <a:moveTo>
                    <a:pt x="0" y="1"/>
                  </a:moveTo>
                  <a:lnTo>
                    <a:pt x="0" y="1929"/>
                  </a:lnTo>
                  <a:lnTo>
                    <a:pt x="4715" y="1929"/>
                  </a:lnTo>
                  <a:lnTo>
                    <a:pt x="4715"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7486920" y="4134960"/>
              <a:ext cx="321120" cy="131040"/>
            </a:xfrm>
            <a:custGeom>
              <a:avLst/>
              <a:gdLst/>
              <a:ahLst/>
              <a:cxnLst/>
              <a:rect l="l" t="t" r="r" b="b"/>
              <a:pathLst>
                <a:path w="4704" h="1930">
                  <a:moveTo>
                    <a:pt x="0" y="1"/>
                  </a:moveTo>
                  <a:lnTo>
                    <a:pt x="0" y="1929"/>
                  </a:lnTo>
                  <a:lnTo>
                    <a:pt x="4703" y="1929"/>
                  </a:lnTo>
                  <a:lnTo>
                    <a:pt x="4703"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8117280" y="3257280"/>
              <a:ext cx="1025640" cy="131760"/>
            </a:xfrm>
            <a:custGeom>
              <a:avLst/>
              <a:gdLst/>
              <a:ahLst/>
              <a:cxnLst/>
              <a:rect l="l" t="t" r="r" b="b"/>
              <a:pathLst>
                <a:path w="14991" h="1942">
                  <a:moveTo>
                    <a:pt x="1" y="0"/>
                  </a:moveTo>
                  <a:lnTo>
                    <a:pt x="1" y="1941"/>
                  </a:lnTo>
                  <a:lnTo>
                    <a:pt x="14991" y="1941"/>
                  </a:lnTo>
                  <a:lnTo>
                    <a:pt x="14991"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749720" y="3476880"/>
              <a:ext cx="806400" cy="131760"/>
            </a:xfrm>
            <a:custGeom>
              <a:avLst/>
              <a:gdLst/>
              <a:ahLst/>
              <a:cxnLst/>
              <a:rect l="l" t="t" r="r" b="b"/>
              <a:pathLst>
                <a:path w="11788" h="1941">
                  <a:moveTo>
                    <a:pt x="0" y="0"/>
                  </a:moveTo>
                  <a:lnTo>
                    <a:pt x="0" y="1941"/>
                  </a:lnTo>
                  <a:lnTo>
                    <a:pt x="11787" y="1941"/>
                  </a:lnTo>
                  <a:lnTo>
                    <a:pt x="11787"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8703720" y="3476880"/>
              <a:ext cx="439200" cy="131760"/>
            </a:xfrm>
            <a:custGeom>
              <a:avLst/>
              <a:gdLst/>
              <a:ahLst/>
              <a:cxnLst/>
              <a:rect l="l" t="t" r="r" b="b"/>
              <a:pathLst>
                <a:path w="6430" h="1941">
                  <a:moveTo>
                    <a:pt x="1" y="0"/>
                  </a:moveTo>
                  <a:lnTo>
                    <a:pt x="1" y="1941"/>
                  </a:lnTo>
                  <a:lnTo>
                    <a:pt x="6430" y="1941"/>
                  </a:lnTo>
                  <a:lnTo>
                    <a:pt x="6430"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7897320" y="3038760"/>
              <a:ext cx="731880" cy="131040"/>
            </a:xfrm>
            <a:custGeom>
              <a:avLst/>
              <a:gdLst/>
              <a:ahLst/>
              <a:cxnLst/>
              <a:rect l="l" t="t" r="r" b="b"/>
              <a:pathLst>
                <a:path w="10704" h="1930">
                  <a:moveTo>
                    <a:pt x="0" y="1"/>
                  </a:moveTo>
                  <a:lnTo>
                    <a:pt x="0" y="1929"/>
                  </a:lnTo>
                  <a:lnTo>
                    <a:pt x="10704" y="1929"/>
                  </a:lnTo>
                  <a:lnTo>
                    <a:pt x="10704"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8411040" y="3696120"/>
              <a:ext cx="731880" cy="131040"/>
            </a:xfrm>
            <a:custGeom>
              <a:avLst/>
              <a:gdLst/>
              <a:ahLst/>
              <a:cxnLst/>
              <a:rect l="l" t="t" r="r" b="b"/>
              <a:pathLst>
                <a:path w="10704" h="1929">
                  <a:moveTo>
                    <a:pt x="0" y="0"/>
                  </a:moveTo>
                  <a:lnTo>
                    <a:pt x="0" y="1929"/>
                  </a:lnTo>
                  <a:lnTo>
                    <a:pt x="10704" y="1929"/>
                  </a:lnTo>
                  <a:lnTo>
                    <a:pt x="10704"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8821080" y="3915360"/>
              <a:ext cx="321840" cy="131040"/>
            </a:xfrm>
            <a:custGeom>
              <a:avLst/>
              <a:gdLst/>
              <a:ahLst/>
              <a:cxnLst/>
              <a:rect l="l" t="t" r="r" b="b"/>
              <a:pathLst>
                <a:path w="4715" h="1930">
                  <a:moveTo>
                    <a:pt x="0" y="1"/>
                  </a:moveTo>
                  <a:lnTo>
                    <a:pt x="0" y="1930"/>
                  </a:lnTo>
                  <a:lnTo>
                    <a:pt x="4715" y="1930"/>
                  </a:lnTo>
                  <a:lnTo>
                    <a:pt x="4715"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7956000" y="3696120"/>
              <a:ext cx="321840" cy="131040"/>
            </a:xfrm>
            <a:custGeom>
              <a:avLst/>
              <a:gdLst/>
              <a:ahLst/>
              <a:cxnLst/>
              <a:rect l="l" t="t" r="r" b="b"/>
              <a:pathLst>
                <a:path w="4716" h="1929">
                  <a:moveTo>
                    <a:pt x="1" y="0"/>
                  </a:moveTo>
                  <a:lnTo>
                    <a:pt x="1" y="1929"/>
                  </a:lnTo>
                  <a:lnTo>
                    <a:pt x="4715" y="1929"/>
                  </a:lnTo>
                  <a:lnTo>
                    <a:pt x="4715"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8411040" y="4134960"/>
              <a:ext cx="731880" cy="131040"/>
            </a:xfrm>
            <a:custGeom>
              <a:avLst/>
              <a:gdLst/>
              <a:ahLst/>
              <a:cxnLst/>
              <a:rect l="l" t="t" r="r" b="b"/>
              <a:pathLst>
                <a:path w="10704" h="1930">
                  <a:moveTo>
                    <a:pt x="0" y="1"/>
                  </a:moveTo>
                  <a:lnTo>
                    <a:pt x="0" y="1929"/>
                  </a:lnTo>
                  <a:lnTo>
                    <a:pt x="10704" y="1929"/>
                  </a:lnTo>
                  <a:lnTo>
                    <a:pt x="10704"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7823880" y="3915360"/>
              <a:ext cx="861840" cy="131040"/>
            </a:xfrm>
            <a:custGeom>
              <a:avLst/>
              <a:gdLst/>
              <a:ahLst/>
              <a:cxnLst/>
              <a:rect l="l" t="t" r="r" b="b"/>
              <a:pathLst>
                <a:path w="12598" h="1930">
                  <a:moveTo>
                    <a:pt x="1" y="1"/>
                  </a:moveTo>
                  <a:lnTo>
                    <a:pt x="1" y="1930"/>
                  </a:lnTo>
                  <a:lnTo>
                    <a:pt x="12598" y="1930"/>
                  </a:lnTo>
                  <a:lnTo>
                    <a:pt x="12598"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7648560" y="4354200"/>
              <a:ext cx="1494360" cy="131040"/>
            </a:xfrm>
            <a:custGeom>
              <a:avLst/>
              <a:gdLst/>
              <a:ahLst/>
              <a:cxnLst/>
              <a:rect l="l" t="t" r="r" b="b"/>
              <a:pathLst>
                <a:path w="21837" h="1930">
                  <a:moveTo>
                    <a:pt x="1" y="0"/>
                  </a:moveTo>
                  <a:lnTo>
                    <a:pt x="1" y="1929"/>
                  </a:lnTo>
                  <a:lnTo>
                    <a:pt x="21837" y="1929"/>
                  </a:lnTo>
                  <a:lnTo>
                    <a:pt x="21837"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8732880" y="4572720"/>
              <a:ext cx="410040" cy="131760"/>
            </a:xfrm>
            <a:custGeom>
              <a:avLst/>
              <a:gdLst/>
              <a:ahLst/>
              <a:cxnLst/>
              <a:rect l="l" t="t" r="r" b="b"/>
              <a:pathLst>
                <a:path w="6001" h="1941">
                  <a:moveTo>
                    <a:pt x="0" y="0"/>
                  </a:moveTo>
                  <a:lnTo>
                    <a:pt x="0" y="1941"/>
                  </a:lnTo>
                  <a:lnTo>
                    <a:pt x="6001" y="1941"/>
                  </a:lnTo>
                  <a:lnTo>
                    <a:pt x="6001"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7779600" y="4572720"/>
              <a:ext cx="772920" cy="131760"/>
            </a:xfrm>
            <a:custGeom>
              <a:avLst/>
              <a:gdLst/>
              <a:ahLst/>
              <a:cxnLst/>
              <a:rect l="l" t="t" r="r" b="b"/>
              <a:pathLst>
                <a:path w="11300" h="1941">
                  <a:moveTo>
                    <a:pt x="1" y="0"/>
                  </a:moveTo>
                  <a:lnTo>
                    <a:pt x="1" y="1941"/>
                  </a:lnTo>
                  <a:lnTo>
                    <a:pt x="11300" y="1941"/>
                  </a:lnTo>
                  <a:lnTo>
                    <a:pt x="11300"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7362360" y="4791960"/>
              <a:ext cx="832320" cy="131760"/>
            </a:xfrm>
            <a:custGeom>
              <a:avLst/>
              <a:gdLst/>
              <a:ahLst/>
              <a:cxnLst/>
              <a:rect l="l" t="t" r="r" b="b"/>
              <a:pathLst>
                <a:path w="12169" h="1942">
                  <a:moveTo>
                    <a:pt x="1" y="1"/>
                  </a:moveTo>
                  <a:lnTo>
                    <a:pt x="1" y="1942"/>
                  </a:lnTo>
                  <a:lnTo>
                    <a:pt x="12169" y="1942"/>
                  </a:lnTo>
                  <a:lnTo>
                    <a:pt x="12169"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8348040" y="4791960"/>
              <a:ext cx="794880" cy="131760"/>
            </a:xfrm>
            <a:custGeom>
              <a:avLst/>
              <a:gdLst/>
              <a:ahLst/>
              <a:cxnLst/>
              <a:rect l="l" t="t" r="r" b="b"/>
              <a:pathLst>
                <a:path w="11621" h="1942">
                  <a:moveTo>
                    <a:pt x="0" y="1"/>
                  </a:moveTo>
                  <a:lnTo>
                    <a:pt x="0" y="1942"/>
                  </a:lnTo>
                  <a:lnTo>
                    <a:pt x="11621" y="1942"/>
                  </a:lnTo>
                  <a:lnTo>
                    <a:pt x="11621"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8029440" y="5011200"/>
              <a:ext cx="1113480" cy="131040"/>
            </a:xfrm>
            <a:custGeom>
              <a:avLst/>
              <a:gdLst/>
              <a:ahLst/>
              <a:cxnLst/>
              <a:rect l="l" t="t" r="r" b="b"/>
              <a:pathLst>
                <a:path w="16276" h="1930">
                  <a:moveTo>
                    <a:pt x="0" y="1"/>
                  </a:moveTo>
                  <a:lnTo>
                    <a:pt x="0" y="1930"/>
                  </a:lnTo>
                  <a:lnTo>
                    <a:pt x="16276" y="1930"/>
                  </a:lnTo>
                  <a:lnTo>
                    <a:pt x="16276"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grpSp>
      <p:sp>
        <p:nvSpPr>
          <p:cNvPr id="28" name="CustomShape 29"/>
          <p:cNvSpPr/>
          <p:nvPr/>
        </p:nvSpPr>
        <p:spPr>
          <a:xfrm>
            <a:off x="1962360" y="0"/>
            <a:ext cx="2720880" cy="386280"/>
          </a:xfrm>
          <a:custGeom>
            <a:avLst/>
            <a:gdLst/>
            <a:ahLst/>
            <a:cxnLst/>
            <a:rect l="l" t="t" r="r" b="b"/>
            <a:pathLst>
              <a:path w="39744" h="5657">
                <a:moveTo>
                  <a:pt x="1" y="1"/>
                </a:moveTo>
                <a:lnTo>
                  <a:pt x="1" y="5656"/>
                </a:lnTo>
                <a:lnTo>
                  <a:pt x="39744" y="5656"/>
                </a:lnTo>
                <a:lnTo>
                  <a:pt x="39744"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873720" y="0"/>
            <a:ext cx="663480" cy="386280"/>
          </a:xfrm>
          <a:custGeom>
            <a:avLst/>
            <a:gdLst/>
            <a:ahLst/>
            <a:cxnLst/>
            <a:rect l="l" t="t" r="r" b="b"/>
            <a:pathLst>
              <a:path w="9705" h="5657">
                <a:moveTo>
                  <a:pt x="1" y="1"/>
                </a:moveTo>
                <a:lnTo>
                  <a:pt x="1" y="5656"/>
                </a:lnTo>
                <a:lnTo>
                  <a:pt x="9704" y="5656"/>
                </a:lnTo>
                <a:lnTo>
                  <a:pt x="9704"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1049040" y="938520"/>
            <a:ext cx="210960" cy="384840"/>
          </a:xfrm>
          <a:custGeom>
            <a:avLst/>
            <a:gdLst/>
            <a:ahLst/>
            <a:cxnLst/>
            <a:rect l="l" t="t" r="r" b="b"/>
            <a:pathLst>
              <a:path w="3097" h="5633">
                <a:moveTo>
                  <a:pt x="2239" y="1"/>
                </a:moveTo>
                <a:lnTo>
                  <a:pt x="1" y="5275"/>
                </a:lnTo>
                <a:lnTo>
                  <a:pt x="846" y="5633"/>
                </a:lnTo>
                <a:lnTo>
                  <a:pt x="3096" y="370"/>
                </a:lnTo>
                <a:lnTo>
                  <a:pt x="223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873720" y="1008720"/>
            <a:ext cx="166320" cy="244440"/>
          </a:xfrm>
          <a:custGeom>
            <a:avLst/>
            <a:gdLst/>
            <a:ahLst/>
            <a:cxnLst/>
            <a:rect l="l" t="t" r="r" b="b"/>
            <a:pathLst>
              <a:path w="2442" h="3585">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1268640" y="1008720"/>
            <a:ext cx="167040" cy="244440"/>
          </a:xfrm>
          <a:custGeom>
            <a:avLst/>
            <a:gdLst/>
            <a:ahLst/>
            <a:cxnLst/>
            <a:rect l="l" t="t" r="r" b="b"/>
            <a:pathLst>
              <a:path w="2454" h="3585">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3516120" y="4983480"/>
            <a:ext cx="1053360" cy="158760"/>
          </a:xfrm>
          <a:custGeom>
            <a:avLst/>
            <a:gdLst/>
            <a:ahLst/>
            <a:cxnLst/>
            <a:rect l="l" t="t" r="r" b="b"/>
            <a:pathLst>
              <a:path w="15396" h="2335">
                <a:moveTo>
                  <a:pt x="1" y="1"/>
                </a:moveTo>
                <a:lnTo>
                  <a:pt x="1" y="2335"/>
                </a:lnTo>
                <a:lnTo>
                  <a:pt x="15395" y="2335"/>
                </a:lnTo>
                <a:lnTo>
                  <a:pt x="15395"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1160280" y="4983480"/>
            <a:ext cx="2151720" cy="158760"/>
          </a:xfrm>
          <a:custGeom>
            <a:avLst/>
            <a:gdLst/>
            <a:ahLst/>
            <a:cxnLst/>
            <a:rect l="l" t="t" r="r" b="b"/>
            <a:pathLst>
              <a:path w="31433" h="2335">
                <a:moveTo>
                  <a:pt x="0" y="1"/>
                </a:moveTo>
                <a:lnTo>
                  <a:pt x="0" y="2335"/>
                </a:lnTo>
                <a:lnTo>
                  <a:pt x="31433" y="2335"/>
                </a:lnTo>
                <a:lnTo>
                  <a:pt x="31433"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1805400" y="4452120"/>
            <a:ext cx="3749760" cy="159480"/>
          </a:xfrm>
          <a:custGeom>
            <a:avLst/>
            <a:gdLst/>
            <a:ahLst/>
            <a:cxnLst/>
            <a:rect l="l" t="t" r="r" b="b"/>
            <a:pathLst>
              <a:path w="54770" h="2346">
                <a:moveTo>
                  <a:pt x="0" y="0"/>
                </a:moveTo>
                <a:lnTo>
                  <a:pt x="0" y="2346"/>
                </a:lnTo>
                <a:lnTo>
                  <a:pt x="54769" y="2346"/>
                </a:lnTo>
                <a:lnTo>
                  <a:pt x="54769"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0" y="4452120"/>
            <a:ext cx="1489680" cy="159480"/>
          </a:xfrm>
          <a:custGeom>
            <a:avLst/>
            <a:gdLst/>
            <a:ahLst/>
            <a:cxnLst/>
            <a:rect l="l" t="t" r="r" b="b"/>
            <a:pathLst>
              <a:path w="21766" h="2346">
                <a:moveTo>
                  <a:pt x="1" y="0"/>
                </a:moveTo>
                <a:lnTo>
                  <a:pt x="1" y="2346"/>
                </a:lnTo>
                <a:lnTo>
                  <a:pt x="21765" y="2346"/>
                </a:lnTo>
                <a:lnTo>
                  <a:pt x="2176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596160" y="4717800"/>
            <a:ext cx="3217320" cy="159480"/>
          </a:xfrm>
          <a:custGeom>
            <a:avLst/>
            <a:gdLst/>
            <a:ahLst/>
            <a:cxnLst/>
            <a:rect l="l" t="t" r="r" b="b"/>
            <a:pathLst>
              <a:path w="46995" h="2347">
                <a:moveTo>
                  <a:pt x="0" y="1"/>
                </a:moveTo>
                <a:lnTo>
                  <a:pt x="0" y="2346"/>
                </a:lnTo>
                <a:lnTo>
                  <a:pt x="46994" y="2346"/>
                </a:lnTo>
                <a:lnTo>
                  <a:pt x="46994"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0" y="4717800"/>
            <a:ext cx="363600" cy="159480"/>
          </a:xfrm>
          <a:custGeom>
            <a:avLst/>
            <a:gdLst/>
            <a:ahLst/>
            <a:cxnLst/>
            <a:rect l="l" t="t" r="r" b="b"/>
            <a:pathLst>
              <a:path w="5323" h="2347">
                <a:moveTo>
                  <a:pt x="1" y="1"/>
                </a:moveTo>
                <a:lnTo>
                  <a:pt x="1" y="2346"/>
                </a:lnTo>
                <a:lnTo>
                  <a:pt x="5323" y="2346"/>
                </a:lnTo>
                <a:lnTo>
                  <a:pt x="5323"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0" y="4983480"/>
            <a:ext cx="827280" cy="158760"/>
          </a:xfrm>
          <a:custGeom>
            <a:avLst/>
            <a:gdLst/>
            <a:ahLst/>
            <a:cxnLst/>
            <a:rect l="l" t="t" r="r" b="b"/>
            <a:pathLst>
              <a:path w="12098" h="2335">
                <a:moveTo>
                  <a:pt x="1" y="1"/>
                </a:moveTo>
                <a:lnTo>
                  <a:pt x="1" y="2335"/>
                </a:lnTo>
                <a:lnTo>
                  <a:pt x="12098" y="2335"/>
                </a:lnTo>
                <a:lnTo>
                  <a:pt x="1209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0" name="PlaceHolder 41"/>
          <p:cNvSpPr>
            <a:spLocks noGrp="1"/>
          </p:cNvSpPr>
          <p:nvPr>
            <p:ph type="title"/>
          </p:nvPr>
        </p:nvSpPr>
        <p:spPr>
          <a:xfrm>
            <a:off x="457200" y="205200"/>
            <a:ext cx="8228880" cy="8582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1" name="PlaceHolder 4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78" name="CustomShape 1"/>
          <p:cNvSpPr/>
          <p:nvPr/>
        </p:nvSpPr>
        <p:spPr>
          <a:xfrm>
            <a:off x="0" y="1584720"/>
            <a:ext cx="4360680" cy="240480"/>
          </a:xfrm>
          <a:custGeom>
            <a:avLst/>
            <a:gdLst/>
            <a:ahLst/>
            <a:cxnLst/>
            <a:rect l="l" t="t" r="r" b="b"/>
            <a:pathLst>
              <a:path w="146079" h="5859">
                <a:moveTo>
                  <a:pt x="1" y="1"/>
                </a:moveTo>
                <a:lnTo>
                  <a:pt x="1" y="5858"/>
                </a:lnTo>
                <a:lnTo>
                  <a:pt x="146079" y="5858"/>
                </a:lnTo>
                <a:lnTo>
                  <a:pt x="146079"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79" name="CustomShape 2"/>
          <p:cNvSpPr/>
          <p:nvPr/>
        </p:nvSpPr>
        <p:spPr>
          <a:xfrm>
            <a:off x="6076440" y="1584720"/>
            <a:ext cx="1242720" cy="240480"/>
          </a:xfrm>
          <a:custGeom>
            <a:avLst/>
            <a:gdLst/>
            <a:ahLst/>
            <a:cxnLst/>
            <a:rect l="l" t="t" r="r" b="b"/>
            <a:pathLst>
              <a:path w="19503" h="5847">
                <a:moveTo>
                  <a:pt x="0" y="1"/>
                </a:moveTo>
                <a:lnTo>
                  <a:pt x="0" y="5847"/>
                </a:lnTo>
                <a:lnTo>
                  <a:pt x="19503" y="5847"/>
                </a:lnTo>
                <a:lnTo>
                  <a:pt x="19503"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80" name="CustomShape 3"/>
          <p:cNvSpPr/>
          <p:nvPr/>
        </p:nvSpPr>
        <p:spPr>
          <a:xfrm>
            <a:off x="2171880" y="3002760"/>
            <a:ext cx="1242720" cy="239760"/>
          </a:xfrm>
          <a:custGeom>
            <a:avLst/>
            <a:gdLst/>
            <a:ahLst/>
            <a:cxnLst/>
            <a:rect l="l" t="t" r="r" b="b"/>
            <a:pathLst>
              <a:path w="30184" h="5847">
                <a:moveTo>
                  <a:pt x="1" y="0"/>
                </a:moveTo>
                <a:lnTo>
                  <a:pt x="1" y="5846"/>
                </a:lnTo>
                <a:lnTo>
                  <a:pt x="30183" y="5846"/>
                </a:lnTo>
                <a:lnTo>
                  <a:pt x="30183"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81" name="CustomShape 4"/>
          <p:cNvSpPr/>
          <p:nvPr/>
        </p:nvSpPr>
        <p:spPr>
          <a:xfrm>
            <a:off x="4667400" y="3002760"/>
            <a:ext cx="4475880" cy="239760"/>
          </a:xfrm>
          <a:custGeom>
            <a:avLst/>
            <a:gdLst/>
            <a:ahLst/>
            <a:cxnLst/>
            <a:rect l="l" t="t" r="r" b="b"/>
            <a:pathLst>
              <a:path w="106491" h="5847">
                <a:moveTo>
                  <a:pt x="1" y="0"/>
                </a:moveTo>
                <a:lnTo>
                  <a:pt x="1" y="5846"/>
                </a:lnTo>
                <a:lnTo>
                  <a:pt x="106490" y="5846"/>
                </a:lnTo>
                <a:lnTo>
                  <a:pt x="106490"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82" name="CustomShape 5"/>
          <p:cNvSpPr/>
          <p:nvPr/>
        </p:nvSpPr>
        <p:spPr>
          <a:xfrm>
            <a:off x="4552920" y="1584720"/>
            <a:ext cx="134136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3" name="PlaceHolder 6"/>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4"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159" name="CustomShape 1"/>
          <p:cNvSpPr/>
          <p:nvPr/>
        </p:nvSpPr>
        <p:spPr>
          <a:xfrm>
            <a:off x="0" y="3268800"/>
            <a:ext cx="666720" cy="354240"/>
          </a:xfrm>
          <a:custGeom>
            <a:avLst/>
            <a:gdLst/>
            <a:ahLst/>
            <a:cxnLst/>
            <a:rect l="l" t="t" r="r" b="b"/>
            <a:pathLst>
              <a:path w="2882" h="2764">
                <a:moveTo>
                  <a:pt x="0" y="1"/>
                </a:moveTo>
                <a:lnTo>
                  <a:pt x="0" y="2763"/>
                </a:lnTo>
                <a:lnTo>
                  <a:pt x="2881" y="2763"/>
                </a:lnTo>
                <a:lnTo>
                  <a:pt x="2881"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60" name="CustomShape 2"/>
          <p:cNvSpPr/>
          <p:nvPr/>
        </p:nvSpPr>
        <p:spPr>
          <a:xfrm>
            <a:off x="7959960" y="322920"/>
            <a:ext cx="1182600" cy="354240"/>
          </a:xfrm>
          <a:custGeom>
            <a:avLst/>
            <a:gdLst/>
            <a:ahLst/>
            <a:cxnLst/>
            <a:rect l="l" t="t" r="r" b="b"/>
            <a:pathLst>
              <a:path w="9205" h="2763">
                <a:moveTo>
                  <a:pt x="1" y="0"/>
                </a:moveTo>
                <a:lnTo>
                  <a:pt x="1" y="2762"/>
                </a:lnTo>
                <a:lnTo>
                  <a:pt x="9204" y="2762"/>
                </a:lnTo>
                <a:lnTo>
                  <a:pt x="9204"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61" name="CustomShape 3"/>
          <p:cNvSpPr/>
          <p:nvPr/>
        </p:nvSpPr>
        <p:spPr>
          <a:xfrm>
            <a:off x="7173000" y="912600"/>
            <a:ext cx="1969560" cy="354240"/>
          </a:xfrm>
          <a:custGeom>
            <a:avLst/>
            <a:gdLst/>
            <a:ahLst/>
            <a:cxnLst/>
            <a:rect l="l" t="t" r="r" b="b"/>
            <a:pathLst>
              <a:path w="15325" h="2763">
                <a:moveTo>
                  <a:pt x="1" y="0"/>
                </a:moveTo>
                <a:lnTo>
                  <a:pt x="1" y="2762"/>
                </a:lnTo>
                <a:lnTo>
                  <a:pt x="15324" y="2762"/>
                </a:lnTo>
                <a:lnTo>
                  <a:pt x="15324" y="0"/>
                </a:lnTo>
                <a:close/>
              </a:path>
            </a:pathLst>
          </a:custGeom>
          <a:solidFill>
            <a:srgbClr val="FFFFFF">
              <a:alpha val="2000"/>
            </a:srgbClr>
          </a:solidFill>
          <a:ln>
            <a:noFill/>
          </a:ln>
        </p:spPr>
        <p:style>
          <a:lnRef idx="0">
            <a:scrgbClr r="0" g="0" b="0"/>
          </a:lnRef>
          <a:fillRef idx="0">
            <a:scrgbClr r="0" g="0" b="0"/>
          </a:fillRef>
          <a:effectRef idx="0">
            <a:scrgbClr r="0" g="0" b="0"/>
          </a:effectRef>
          <a:fontRef idx="minor"/>
        </p:style>
      </p:sp>
      <p:sp>
        <p:nvSpPr>
          <p:cNvPr id="162" name="CustomShape 4"/>
          <p:cNvSpPr/>
          <p:nvPr/>
        </p:nvSpPr>
        <p:spPr>
          <a:xfrm>
            <a:off x="7173000" y="2089800"/>
            <a:ext cx="1969560" cy="355680"/>
          </a:xfrm>
          <a:custGeom>
            <a:avLst/>
            <a:gdLst/>
            <a:ahLst/>
            <a:cxnLst/>
            <a:rect l="l" t="t" r="r" b="b"/>
            <a:pathLst>
              <a:path w="15325" h="2775">
                <a:moveTo>
                  <a:pt x="1" y="0"/>
                </a:moveTo>
                <a:lnTo>
                  <a:pt x="1" y="2774"/>
                </a:lnTo>
                <a:lnTo>
                  <a:pt x="15324" y="2774"/>
                </a:lnTo>
                <a:lnTo>
                  <a:pt x="15324" y="0"/>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163" name="CustomShape 5"/>
          <p:cNvSpPr/>
          <p:nvPr/>
        </p:nvSpPr>
        <p:spPr>
          <a:xfrm>
            <a:off x="0" y="2089800"/>
            <a:ext cx="551880" cy="355680"/>
          </a:xfrm>
          <a:custGeom>
            <a:avLst/>
            <a:gdLst/>
            <a:ahLst/>
            <a:cxnLst/>
            <a:rect l="l" t="t" r="r" b="b"/>
            <a:pathLst>
              <a:path w="4300" h="2775">
                <a:moveTo>
                  <a:pt x="1" y="0"/>
                </a:moveTo>
                <a:lnTo>
                  <a:pt x="1" y="2774"/>
                </a:lnTo>
                <a:lnTo>
                  <a:pt x="4299" y="2774"/>
                </a:lnTo>
                <a:lnTo>
                  <a:pt x="4299" y="0"/>
                </a:lnTo>
                <a:close/>
              </a:path>
            </a:pathLst>
          </a:custGeom>
          <a:solidFill>
            <a:srgbClr val="FFFFFF">
              <a:alpha val="2000"/>
            </a:srgbClr>
          </a:solidFill>
          <a:ln>
            <a:noFill/>
          </a:ln>
        </p:spPr>
        <p:style>
          <a:lnRef idx="0">
            <a:scrgbClr r="0" g="0" b="0"/>
          </a:lnRef>
          <a:fillRef idx="0">
            <a:scrgbClr r="0" g="0" b="0"/>
          </a:fillRef>
          <a:effectRef idx="0">
            <a:scrgbClr r="0" g="0" b="0"/>
          </a:effectRef>
          <a:fontRef idx="minor"/>
        </p:style>
      </p:sp>
      <p:sp>
        <p:nvSpPr>
          <p:cNvPr id="164" name="CustomShape 6"/>
          <p:cNvSpPr/>
          <p:nvPr/>
        </p:nvSpPr>
        <p:spPr>
          <a:xfrm>
            <a:off x="8773200" y="1500480"/>
            <a:ext cx="369360" cy="355680"/>
          </a:xfrm>
          <a:custGeom>
            <a:avLst/>
            <a:gdLst/>
            <a:ahLst/>
            <a:cxnLst/>
            <a:rect l="l" t="t" r="r" b="b"/>
            <a:pathLst>
              <a:path w="2882" h="2775">
                <a:moveTo>
                  <a:pt x="1" y="0"/>
                </a:moveTo>
                <a:lnTo>
                  <a:pt x="1" y="2774"/>
                </a:lnTo>
                <a:lnTo>
                  <a:pt x="2882" y="2774"/>
                </a:lnTo>
                <a:lnTo>
                  <a:pt x="2882"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65" name="CustomShape 7"/>
          <p:cNvSpPr/>
          <p:nvPr/>
        </p:nvSpPr>
        <p:spPr>
          <a:xfrm>
            <a:off x="8039880" y="3268800"/>
            <a:ext cx="1103040" cy="354240"/>
          </a:xfrm>
          <a:custGeom>
            <a:avLst/>
            <a:gdLst/>
            <a:ahLst/>
            <a:cxnLst/>
            <a:rect l="l" t="t" r="r" b="b"/>
            <a:pathLst>
              <a:path w="8586" h="2764">
                <a:moveTo>
                  <a:pt x="1" y="1"/>
                </a:moveTo>
                <a:lnTo>
                  <a:pt x="1" y="2763"/>
                </a:lnTo>
                <a:lnTo>
                  <a:pt x="8585" y="2763"/>
                </a:lnTo>
                <a:lnTo>
                  <a:pt x="8585"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66" name="CustomShape 8"/>
          <p:cNvSpPr/>
          <p:nvPr/>
        </p:nvSpPr>
        <p:spPr>
          <a:xfrm>
            <a:off x="7556040" y="3858120"/>
            <a:ext cx="1586880" cy="354240"/>
          </a:xfrm>
          <a:custGeom>
            <a:avLst/>
            <a:gdLst/>
            <a:ahLst/>
            <a:cxnLst/>
            <a:rect l="l" t="t" r="r" b="b"/>
            <a:pathLst>
              <a:path w="12348" h="2763">
                <a:moveTo>
                  <a:pt x="0" y="1"/>
                </a:moveTo>
                <a:lnTo>
                  <a:pt x="0" y="2763"/>
                </a:lnTo>
                <a:lnTo>
                  <a:pt x="12347" y="2763"/>
                </a:lnTo>
                <a:lnTo>
                  <a:pt x="12347"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67" name="CustomShape 9"/>
          <p:cNvSpPr/>
          <p:nvPr/>
        </p:nvSpPr>
        <p:spPr>
          <a:xfrm>
            <a:off x="0" y="4446360"/>
            <a:ext cx="1182600" cy="355680"/>
          </a:xfrm>
          <a:custGeom>
            <a:avLst/>
            <a:gdLst/>
            <a:ahLst/>
            <a:cxnLst/>
            <a:rect l="l" t="t" r="r" b="b"/>
            <a:pathLst>
              <a:path w="9205" h="2775">
                <a:moveTo>
                  <a:pt x="1" y="1"/>
                </a:moveTo>
                <a:lnTo>
                  <a:pt x="1" y="2775"/>
                </a:lnTo>
                <a:lnTo>
                  <a:pt x="9204" y="2775"/>
                </a:lnTo>
                <a:lnTo>
                  <a:pt x="9204"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68" name="CustomShape 10"/>
          <p:cNvSpPr/>
          <p:nvPr/>
        </p:nvSpPr>
        <p:spPr>
          <a:xfrm>
            <a:off x="0" y="3858120"/>
            <a:ext cx="1969560" cy="354240"/>
          </a:xfrm>
          <a:custGeom>
            <a:avLst/>
            <a:gdLst/>
            <a:ahLst/>
            <a:cxnLst/>
            <a:rect l="l" t="t" r="r" b="b"/>
            <a:pathLst>
              <a:path w="15325" h="2763">
                <a:moveTo>
                  <a:pt x="1" y="1"/>
                </a:moveTo>
                <a:lnTo>
                  <a:pt x="1" y="2763"/>
                </a:lnTo>
                <a:lnTo>
                  <a:pt x="15324" y="2763"/>
                </a:lnTo>
                <a:lnTo>
                  <a:pt x="15324"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69" name="CustomShape 11"/>
          <p:cNvSpPr/>
          <p:nvPr/>
        </p:nvSpPr>
        <p:spPr>
          <a:xfrm>
            <a:off x="2325600" y="3858120"/>
            <a:ext cx="865800" cy="354240"/>
          </a:xfrm>
          <a:custGeom>
            <a:avLst/>
            <a:gdLst/>
            <a:ahLst/>
            <a:cxnLst/>
            <a:rect l="l" t="t" r="r" b="b"/>
            <a:pathLst>
              <a:path w="6740" h="2763">
                <a:moveTo>
                  <a:pt x="1" y="1"/>
                </a:moveTo>
                <a:lnTo>
                  <a:pt x="1" y="2763"/>
                </a:lnTo>
                <a:lnTo>
                  <a:pt x="6739" y="2763"/>
                </a:lnTo>
                <a:lnTo>
                  <a:pt x="6739"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170" name="CustomShape 12"/>
          <p:cNvSpPr/>
          <p:nvPr/>
        </p:nvSpPr>
        <p:spPr>
          <a:xfrm>
            <a:off x="0" y="2679480"/>
            <a:ext cx="1485000" cy="354240"/>
          </a:xfrm>
          <a:custGeom>
            <a:avLst/>
            <a:gdLst/>
            <a:ahLst/>
            <a:cxnLst/>
            <a:rect l="l" t="t" r="r" b="b"/>
            <a:pathLst>
              <a:path w="15325" h="2764">
                <a:moveTo>
                  <a:pt x="1" y="1"/>
                </a:moveTo>
                <a:lnTo>
                  <a:pt x="1" y="2763"/>
                </a:lnTo>
                <a:lnTo>
                  <a:pt x="15324" y="2763"/>
                </a:lnTo>
                <a:lnTo>
                  <a:pt x="15324" y="1"/>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171" name="CustomShape 13"/>
          <p:cNvSpPr/>
          <p:nvPr/>
        </p:nvSpPr>
        <p:spPr>
          <a:xfrm>
            <a:off x="896400" y="3268800"/>
            <a:ext cx="369360" cy="354240"/>
          </a:xfrm>
          <a:custGeom>
            <a:avLst/>
            <a:gdLst/>
            <a:ahLst/>
            <a:cxnLst/>
            <a:rect l="l" t="t" r="r" b="b"/>
            <a:pathLst>
              <a:path w="2882" h="2764">
                <a:moveTo>
                  <a:pt x="0" y="1"/>
                </a:moveTo>
                <a:lnTo>
                  <a:pt x="0" y="2763"/>
                </a:lnTo>
                <a:lnTo>
                  <a:pt x="2881" y="2763"/>
                </a:lnTo>
                <a:lnTo>
                  <a:pt x="2881"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72" name="CustomShape 14"/>
          <p:cNvSpPr/>
          <p:nvPr/>
        </p:nvSpPr>
        <p:spPr>
          <a:xfrm>
            <a:off x="0" y="1500480"/>
            <a:ext cx="1103040" cy="355680"/>
          </a:xfrm>
          <a:custGeom>
            <a:avLst/>
            <a:gdLst/>
            <a:ahLst/>
            <a:cxnLst/>
            <a:rect l="l" t="t" r="r" b="b"/>
            <a:pathLst>
              <a:path w="8586" h="2775">
                <a:moveTo>
                  <a:pt x="1" y="0"/>
                </a:moveTo>
                <a:lnTo>
                  <a:pt x="1" y="2774"/>
                </a:lnTo>
                <a:lnTo>
                  <a:pt x="8585" y="2774"/>
                </a:lnTo>
                <a:lnTo>
                  <a:pt x="8585"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73" name="CustomShape 15"/>
          <p:cNvSpPr/>
          <p:nvPr/>
        </p:nvSpPr>
        <p:spPr>
          <a:xfrm>
            <a:off x="359280" y="912600"/>
            <a:ext cx="1227600" cy="354240"/>
          </a:xfrm>
          <a:custGeom>
            <a:avLst/>
            <a:gdLst/>
            <a:ahLst/>
            <a:cxnLst/>
            <a:rect l="l" t="t" r="r" b="b"/>
            <a:pathLst>
              <a:path w="12348" h="2763">
                <a:moveTo>
                  <a:pt x="1" y="0"/>
                </a:moveTo>
                <a:lnTo>
                  <a:pt x="1" y="2762"/>
                </a:lnTo>
                <a:lnTo>
                  <a:pt x="12348" y="2762"/>
                </a:lnTo>
                <a:lnTo>
                  <a:pt x="12348"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74" name="CustomShape 16"/>
          <p:cNvSpPr/>
          <p:nvPr/>
        </p:nvSpPr>
        <p:spPr>
          <a:xfrm>
            <a:off x="5395680" y="322920"/>
            <a:ext cx="2170080" cy="354240"/>
          </a:xfrm>
          <a:custGeom>
            <a:avLst/>
            <a:gdLst/>
            <a:ahLst/>
            <a:cxnLst/>
            <a:rect l="l" t="t" r="r" b="b"/>
            <a:pathLst>
              <a:path w="16884" h="2763">
                <a:moveTo>
                  <a:pt x="1" y="0"/>
                </a:moveTo>
                <a:lnTo>
                  <a:pt x="1" y="2762"/>
                </a:lnTo>
                <a:lnTo>
                  <a:pt x="16884" y="2762"/>
                </a:lnTo>
                <a:lnTo>
                  <a:pt x="16884"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75" name="CustomShape 17"/>
          <p:cNvSpPr/>
          <p:nvPr/>
        </p:nvSpPr>
        <p:spPr>
          <a:xfrm>
            <a:off x="5729400" y="3858120"/>
            <a:ext cx="1599120" cy="354240"/>
          </a:xfrm>
          <a:custGeom>
            <a:avLst/>
            <a:gdLst/>
            <a:ahLst/>
            <a:cxnLst/>
            <a:rect l="l" t="t" r="r" b="b"/>
            <a:pathLst>
              <a:path w="12443" h="2763">
                <a:moveTo>
                  <a:pt x="0" y="1"/>
                </a:moveTo>
                <a:lnTo>
                  <a:pt x="0" y="2763"/>
                </a:lnTo>
                <a:lnTo>
                  <a:pt x="12442" y="2763"/>
                </a:lnTo>
                <a:lnTo>
                  <a:pt x="12442"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76" name="CustomShape 18"/>
          <p:cNvSpPr/>
          <p:nvPr/>
        </p:nvSpPr>
        <p:spPr>
          <a:xfrm>
            <a:off x="1577160" y="4446360"/>
            <a:ext cx="3117600" cy="355680"/>
          </a:xfrm>
          <a:custGeom>
            <a:avLst/>
            <a:gdLst/>
            <a:ahLst/>
            <a:cxnLst/>
            <a:rect l="l" t="t" r="r" b="b"/>
            <a:pathLst>
              <a:path w="16884" h="2775">
                <a:moveTo>
                  <a:pt x="0" y="1"/>
                </a:moveTo>
                <a:lnTo>
                  <a:pt x="0" y="2775"/>
                </a:lnTo>
                <a:lnTo>
                  <a:pt x="16883" y="2775"/>
                </a:lnTo>
                <a:lnTo>
                  <a:pt x="16883"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77" name="PlaceHolder 19"/>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78" name="PlaceHolder 20"/>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215" name="CustomShape 1"/>
          <p:cNvSpPr/>
          <p:nvPr/>
        </p:nvSpPr>
        <p:spPr>
          <a:xfrm flipH="1">
            <a:off x="-1440" y="0"/>
            <a:ext cx="1370520" cy="355680"/>
          </a:xfrm>
          <a:custGeom>
            <a:avLst/>
            <a:gdLst/>
            <a:ahLst/>
            <a:cxnLst/>
            <a:rect l="l" t="t" r="r" b="b"/>
            <a:pathLst>
              <a:path w="16884" h="2775">
                <a:moveTo>
                  <a:pt x="0" y="1"/>
                </a:moveTo>
                <a:lnTo>
                  <a:pt x="0" y="2775"/>
                </a:lnTo>
                <a:lnTo>
                  <a:pt x="16883" y="2775"/>
                </a:lnTo>
                <a:lnTo>
                  <a:pt x="16883"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16" name="CustomShape 2"/>
          <p:cNvSpPr/>
          <p:nvPr/>
        </p:nvSpPr>
        <p:spPr>
          <a:xfrm>
            <a:off x="8355600" y="4357800"/>
            <a:ext cx="787320" cy="784440"/>
          </a:xfrm>
          <a:custGeom>
            <a:avLst/>
            <a:gdLst/>
            <a:ahLst/>
            <a:cxnLst/>
            <a:rect l="l" t="t" r="r" b="b"/>
            <a:pathLst>
              <a:path w="17241" h="16396">
                <a:moveTo>
                  <a:pt x="0" y="1"/>
                </a:moveTo>
                <a:lnTo>
                  <a:pt x="0" y="16396"/>
                </a:lnTo>
                <a:lnTo>
                  <a:pt x="17240" y="16396"/>
                </a:lnTo>
                <a:lnTo>
                  <a:pt x="17240"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217" name="CustomShape 3"/>
          <p:cNvSpPr/>
          <p:nvPr/>
        </p:nvSpPr>
        <p:spPr>
          <a:xfrm flipH="1">
            <a:off x="7351920" y="4786200"/>
            <a:ext cx="1370520" cy="355680"/>
          </a:xfrm>
          <a:custGeom>
            <a:avLst/>
            <a:gdLst/>
            <a:ahLst/>
            <a:cxnLst/>
            <a:rect l="l" t="t" r="r" b="b"/>
            <a:pathLst>
              <a:path w="16884" h="2775">
                <a:moveTo>
                  <a:pt x="0" y="1"/>
                </a:moveTo>
                <a:lnTo>
                  <a:pt x="0" y="2775"/>
                </a:lnTo>
                <a:lnTo>
                  <a:pt x="16883" y="2775"/>
                </a:lnTo>
                <a:lnTo>
                  <a:pt x="16883"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18" name="PlaceHolder 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19"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256" name="CustomShape 1"/>
          <p:cNvSpPr/>
          <p:nvPr/>
        </p:nvSpPr>
        <p:spPr>
          <a:xfrm flipH="1">
            <a:off x="-1440" y="0"/>
            <a:ext cx="1370520" cy="355680"/>
          </a:xfrm>
          <a:custGeom>
            <a:avLst/>
            <a:gdLst/>
            <a:ahLst/>
            <a:cxnLst/>
            <a:rect l="l" t="t" r="r" b="b"/>
            <a:pathLst>
              <a:path w="16884" h="2775">
                <a:moveTo>
                  <a:pt x="0" y="1"/>
                </a:moveTo>
                <a:lnTo>
                  <a:pt x="0" y="2775"/>
                </a:lnTo>
                <a:lnTo>
                  <a:pt x="16883" y="2775"/>
                </a:lnTo>
                <a:lnTo>
                  <a:pt x="16883"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57" name="CustomShape 2"/>
          <p:cNvSpPr/>
          <p:nvPr/>
        </p:nvSpPr>
        <p:spPr>
          <a:xfrm>
            <a:off x="8355600" y="4357800"/>
            <a:ext cx="787320" cy="784440"/>
          </a:xfrm>
          <a:custGeom>
            <a:avLst/>
            <a:gdLst/>
            <a:ahLst/>
            <a:cxnLst/>
            <a:rect l="l" t="t" r="r" b="b"/>
            <a:pathLst>
              <a:path w="17241" h="16396">
                <a:moveTo>
                  <a:pt x="0" y="1"/>
                </a:moveTo>
                <a:lnTo>
                  <a:pt x="0" y="16396"/>
                </a:lnTo>
                <a:lnTo>
                  <a:pt x="17240" y="16396"/>
                </a:lnTo>
                <a:lnTo>
                  <a:pt x="17240"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258" name="CustomShape 3"/>
          <p:cNvSpPr/>
          <p:nvPr/>
        </p:nvSpPr>
        <p:spPr>
          <a:xfrm flipH="1">
            <a:off x="7351920" y="4786200"/>
            <a:ext cx="1370520" cy="355680"/>
          </a:xfrm>
          <a:custGeom>
            <a:avLst/>
            <a:gdLst/>
            <a:ahLst/>
            <a:cxnLst/>
            <a:rect l="l" t="t" r="r" b="b"/>
            <a:pathLst>
              <a:path w="16884" h="2775">
                <a:moveTo>
                  <a:pt x="0" y="1"/>
                </a:moveTo>
                <a:lnTo>
                  <a:pt x="0" y="2775"/>
                </a:lnTo>
                <a:lnTo>
                  <a:pt x="16883" y="2775"/>
                </a:lnTo>
                <a:lnTo>
                  <a:pt x="16883"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59" name="PlaceHolder 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60"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297" name="CustomShape 1"/>
          <p:cNvSpPr/>
          <p:nvPr/>
        </p:nvSpPr>
        <p:spPr>
          <a:xfrm flipH="1">
            <a:off x="-1440" y="322920"/>
            <a:ext cx="1182600" cy="354240"/>
          </a:xfrm>
          <a:custGeom>
            <a:avLst/>
            <a:gdLst/>
            <a:ahLst/>
            <a:cxnLst/>
            <a:rect l="l" t="t" r="r" b="b"/>
            <a:pathLst>
              <a:path w="9205" h="2763">
                <a:moveTo>
                  <a:pt x="1" y="0"/>
                </a:moveTo>
                <a:lnTo>
                  <a:pt x="1" y="2762"/>
                </a:lnTo>
                <a:lnTo>
                  <a:pt x="9204" y="2762"/>
                </a:lnTo>
                <a:lnTo>
                  <a:pt x="9204"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298" name="CustomShape 2"/>
          <p:cNvSpPr/>
          <p:nvPr/>
        </p:nvSpPr>
        <p:spPr>
          <a:xfrm flipH="1">
            <a:off x="-1440" y="912600"/>
            <a:ext cx="3075480" cy="354240"/>
          </a:xfrm>
          <a:custGeom>
            <a:avLst/>
            <a:gdLst/>
            <a:ahLst/>
            <a:cxnLst/>
            <a:rect l="l" t="t" r="r" b="b"/>
            <a:pathLst>
              <a:path w="15325" h="2763">
                <a:moveTo>
                  <a:pt x="1" y="0"/>
                </a:moveTo>
                <a:lnTo>
                  <a:pt x="1" y="2762"/>
                </a:lnTo>
                <a:lnTo>
                  <a:pt x="15324" y="2762"/>
                </a:lnTo>
                <a:lnTo>
                  <a:pt x="15324" y="0"/>
                </a:lnTo>
                <a:close/>
              </a:path>
            </a:pathLst>
          </a:custGeom>
          <a:solidFill>
            <a:srgbClr val="FFFFFF">
              <a:alpha val="2000"/>
            </a:srgbClr>
          </a:solidFill>
          <a:ln>
            <a:noFill/>
          </a:ln>
        </p:spPr>
        <p:style>
          <a:lnRef idx="0">
            <a:scrgbClr r="0" g="0" b="0"/>
          </a:lnRef>
          <a:fillRef idx="0">
            <a:scrgbClr r="0" g="0" b="0"/>
          </a:fillRef>
          <a:effectRef idx="0">
            <a:scrgbClr r="0" g="0" b="0"/>
          </a:effectRef>
          <a:fontRef idx="minor"/>
        </p:style>
      </p:sp>
      <p:sp>
        <p:nvSpPr>
          <p:cNvPr id="299" name="CustomShape 3"/>
          <p:cNvSpPr/>
          <p:nvPr/>
        </p:nvSpPr>
        <p:spPr>
          <a:xfrm flipH="1">
            <a:off x="-1440" y="2089800"/>
            <a:ext cx="1765800" cy="355680"/>
          </a:xfrm>
          <a:custGeom>
            <a:avLst/>
            <a:gdLst/>
            <a:ahLst/>
            <a:cxnLst/>
            <a:rect l="l" t="t" r="r" b="b"/>
            <a:pathLst>
              <a:path w="15325" h="2775">
                <a:moveTo>
                  <a:pt x="1" y="0"/>
                </a:moveTo>
                <a:lnTo>
                  <a:pt x="1" y="2774"/>
                </a:lnTo>
                <a:lnTo>
                  <a:pt x="15324" y="2774"/>
                </a:lnTo>
                <a:lnTo>
                  <a:pt x="15324" y="0"/>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300" name="CustomShape 4"/>
          <p:cNvSpPr/>
          <p:nvPr/>
        </p:nvSpPr>
        <p:spPr>
          <a:xfrm flipH="1">
            <a:off x="6714360" y="2089800"/>
            <a:ext cx="2070720" cy="355680"/>
          </a:xfrm>
          <a:custGeom>
            <a:avLst/>
            <a:gdLst/>
            <a:ahLst/>
            <a:cxnLst/>
            <a:rect l="l" t="t" r="r" b="b"/>
            <a:pathLst>
              <a:path w="4300" h="2775">
                <a:moveTo>
                  <a:pt x="1" y="0"/>
                </a:moveTo>
                <a:lnTo>
                  <a:pt x="1" y="2774"/>
                </a:lnTo>
                <a:lnTo>
                  <a:pt x="4299" y="2774"/>
                </a:lnTo>
                <a:lnTo>
                  <a:pt x="4299" y="0"/>
                </a:lnTo>
                <a:close/>
              </a:path>
            </a:pathLst>
          </a:custGeom>
          <a:solidFill>
            <a:srgbClr val="FFFFFF">
              <a:alpha val="2000"/>
            </a:srgbClr>
          </a:solidFill>
          <a:ln>
            <a:noFill/>
          </a:ln>
        </p:spPr>
        <p:style>
          <a:lnRef idx="0">
            <a:scrgbClr r="0" g="0" b="0"/>
          </a:lnRef>
          <a:fillRef idx="0">
            <a:scrgbClr r="0" g="0" b="0"/>
          </a:fillRef>
          <a:effectRef idx="0">
            <a:scrgbClr r="0" g="0" b="0"/>
          </a:effectRef>
          <a:fontRef idx="minor"/>
        </p:style>
      </p:sp>
      <p:sp>
        <p:nvSpPr>
          <p:cNvPr id="301" name="CustomShape 5"/>
          <p:cNvSpPr/>
          <p:nvPr/>
        </p:nvSpPr>
        <p:spPr>
          <a:xfrm flipH="1">
            <a:off x="1228680" y="1500480"/>
            <a:ext cx="1103040" cy="355680"/>
          </a:xfrm>
          <a:custGeom>
            <a:avLst/>
            <a:gdLst/>
            <a:ahLst/>
            <a:cxnLst/>
            <a:rect l="l" t="t" r="r" b="b"/>
            <a:pathLst>
              <a:path w="18027" h="2775">
                <a:moveTo>
                  <a:pt x="0" y="0"/>
                </a:moveTo>
                <a:lnTo>
                  <a:pt x="0" y="2774"/>
                </a:lnTo>
                <a:lnTo>
                  <a:pt x="18026" y="2774"/>
                </a:lnTo>
                <a:lnTo>
                  <a:pt x="18026"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02" name="CustomShape 6"/>
          <p:cNvSpPr/>
          <p:nvPr/>
        </p:nvSpPr>
        <p:spPr>
          <a:xfrm flipH="1">
            <a:off x="-1440" y="2679480"/>
            <a:ext cx="2246760" cy="354240"/>
          </a:xfrm>
          <a:custGeom>
            <a:avLst/>
            <a:gdLst/>
            <a:ahLst/>
            <a:cxnLst/>
            <a:rect l="l" t="t" r="r" b="b"/>
            <a:pathLst>
              <a:path w="12872" h="2764">
                <a:moveTo>
                  <a:pt x="1" y="1"/>
                </a:moveTo>
                <a:lnTo>
                  <a:pt x="1" y="2763"/>
                </a:lnTo>
                <a:lnTo>
                  <a:pt x="12871" y="2763"/>
                </a:lnTo>
                <a:lnTo>
                  <a:pt x="12871"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03" name="CustomShape 7"/>
          <p:cNvSpPr/>
          <p:nvPr/>
        </p:nvSpPr>
        <p:spPr>
          <a:xfrm flipH="1">
            <a:off x="-1440" y="1500480"/>
            <a:ext cx="1037160" cy="355680"/>
          </a:xfrm>
          <a:custGeom>
            <a:avLst/>
            <a:gdLst/>
            <a:ahLst/>
            <a:cxnLst/>
            <a:rect l="l" t="t" r="r" b="b"/>
            <a:pathLst>
              <a:path w="2882" h="2775">
                <a:moveTo>
                  <a:pt x="1" y="0"/>
                </a:moveTo>
                <a:lnTo>
                  <a:pt x="1" y="2774"/>
                </a:lnTo>
                <a:lnTo>
                  <a:pt x="2882" y="2774"/>
                </a:lnTo>
                <a:lnTo>
                  <a:pt x="2882"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4" name="CustomShape 8"/>
          <p:cNvSpPr/>
          <p:nvPr/>
        </p:nvSpPr>
        <p:spPr>
          <a:xfrm flipH="1">
            <a:off x="-720" y="3268800"/>
            <a:ext cx="1103040" cy="354240"/>
          </a:xfrm>
          <a:custGeom>
            <a:avLst/>
            <a:gdLst/>
            <a:ahLst/>
            <a:cxnLst/>
            <a:rect l="l" t="t" r="r" b="b"/>
            <a:pathLst>
              <a:path w="8586" h="2764">
                <a:moveTo>
                  <a:pt x="1" y="1"/>
                </a:moveTo>
                <a:lnTo>
                  <a:pt x="1" y="2763"/>
                </a:lnTo>
                <a:lnTo>
                  <a:pt x="8585" y="2763"/>
                </a:lnTo>
                <a:lnTo>
                  <a:pt x="8585" y="1"/>
                </a:lnTo>
                <a:close/>
              </a:path>
            </a:pathLst>
          </a:custGeom>
          <a:solidFill>
            <a:srgbClr val="FFFFFF">
              <a:alpha val="2000"/>
            </a:srgbClr>
          </a:solidFill>
          <a:ln>
            <a:noFill/>
          </a:ln>
        </p:spPr>
        <p:style>
          <a:lnRef idx="0">
            <a:scrgbClr r="0" g="0" b="0"/>
          </a:lnRef>
          <a:fillRef idx="0">
            <a:scrgbClr r="0" g="0" b="0"/>
          </a:fillRef>
          <a:effectRef idx="0">
            <a:scrgbClr r="0" g="0" b="0"/>
          </a:effectRef>
          <a:fontRef idx="minor"/>
        </p:style>
      </p:sp>
      <p:sp>
        <p:nvSpPr>
          <p:cNvPr id="305" name="CustomShape 9"/>
          <p:cNvSpPr/>
          <p:nvPr/>
        </p:nvSpPr>
        <p:spPr>
          <a:xfrm flipH="1">
            <a:off x="1299240" y="3268800"/>
            <a:ext cx="489600" cy="354240"/>
          </a:xfrm>
          <a:custGeom>
            <a:avLst/>
            <a:gdLst/>
            <a:ahLst/>
            <a:cxnLst/>
            <a:rect l="l" t="t" r="r" b="b"/>
            <a:pathLst>
              <a:path w="18396" h="2764">
                <a:moveTo>
                  <a:pt x="1" y="1"/>
                </a:moveTo>
                <a:lnTo>
                  <a:pt x="1" y="2763"/>
                </a:lnTo>
                <a:lnTo>
                  <a:pt x="18396" y="2763"/>
                </a:lnTo>
                <a:lnTo>
                  <a:pt x="18396"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06" name="CustomShape 10"/>
          <p:cNvSpPr/>
          <p:nvPr/>
        </p:nvSpPr>
        <p:spPr>
          <a:xfrm flipH="1">
            <a:off x="-1440" y="3858120"/>
            <a:ext cx="1456200" cy="354240"/>
          </a:xfrm>
          <a:custGeom>
            <a:avLst/>
            <a:gdLst/>
            <a:ahLst/>
            <a:cxnLst/>
            <a:rect l="l" t="t" r="r" b="b"/>
            <a:pathLst>
              <a:path w="12348" h="2763">
                <a:moveTo>
                  <a:pt x="0" y="1"/>
                </a:moveTo>
                <a:lnTo>
                  <a:pt x="0" y="2763"/>
                </a:lnTo>
                <a:lnTo>
                  <a:pt x="12347" y="2763"/>
                </a:lnTo>
                <a:lnTo>
                  <a:pt x="12347"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07" name="CustomShape 11"/>
          <p:cNvSpPr/>
          <p:nvPr/>
        </p:nvSpPr>
        <p:spPr>
          <a:xfrm flipH="1">
            <a:off x="7375680" y="3858120"/>
            <a:ext cx="1765800" cy="354240"/>
          </a:xfrm>
          <a:custGeom>
            <a:avLst/>
            <a:gdLst/>
            <a:ahLst/>
            <a:cxnLst/>
            <a:rect l="l" t="t" r="r" b="b"/>
            <a:pathLst>
              <a:path w="15325" h="2763">
                <a:moveTo>
                  <a:pt x="1" y="1"/>
                </a:moveTo>
                <a:lnTo>
                  <a:pt x="1" y="2763"/>
                </a:lnTo>
                <a:lnTo>
                  <a:pt x="15324" y="2763"/>
                </a:lnTo>
                <a:lnTo>
                  <a:pt x="15324"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08" name="CustomShape 12"/>
          <p:cNvSpPr/>
          <p:nvPr/>
        </p:nvSpPr>
        <p:spPr>
          <a:xfrm flipH="1">
            <a:off x="7487280" y="2679480"/>
            <a:ext cx="1654200" cy="354240"/>
          </a:xfrm>
          <a:custGeom>
            <a:avLst/>
            <a:gdLst/>
            <a:ahLst/>
            <a:cxnLst/>
            <a:rect l="l" t="t" r="r" b="b"/>
            <a:pathLst>
              <a:path w="15325" h="2764">
                <a:moveTo>
                  <a:pt x="1" y="1"/>
                </a:moveTo>
                <a:lnTo>
                  <a:pt x="1" y="2763"/>
                </a:lnTo>
                <a:lnTo>
                  <a:pt x="15324" y="2763"/>
                </a:lnTo>
                <a:lnTo>
                  <a:pt x="15324" y="1"/>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309" name="CustomShape 13"/>
          <p:cNvSpPr/>
          <p:nvPr/>
        </p:nvSpPr>
        <p:spPr>
          <a:xfrm flipH="1">
            <a:off x="8104320" y="3268800"/>
            <a:ext cx="1037160" cy="354240"/>
          </a:xfrm>
          <a:custGeom>
            <a:avLst/>
            <a:gdLst/>
            <a:ahLst/>
            <a:cxnLst/>
            <a:rect l="l" t="t" r="r" b="b"/>
            <a:pathLst>
              <a:path w="2882" h="2764">
                <a:moveTo>
                  <a:pt x="0" y="1"/>
                </a:moveTo>
                <a:lnTo>
                  <a:pt x="0" y="2763"/>
                </a:lnTo>
                <a:lnTo>
                  <a:pt x="2881" y="2763"/>
                </a:lnTo>
                <a:lnTo>
                  <a:pt x="2881"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10" name="CustomShape 14"/>
          <p:cNvSpPr/>
          <p:nvPr/>
        </p:nvSpPr>
        <p:spPr>
          <a:xfrm flipH="1">
            <a:off x="8039160" y="1500480"/>
            <a:ext cx="1103040" cy="355680"/>
          </a:xfrm>
          <a:custGeom>
            <a:avLst/>
            <a:gdLst/>
            <a:ahLst/>
            <a:cxnLst/>
            <a:rect l="l" t="t" r="r" b="b"/>
            <a:pathLst>
              <a:path w="8586" h="2775">
                <a:moveTo>
                  <a:pt x="1" y="0"/>
                </a:moveTo>
                <a:lnTo>
                  <a:pt x="1" y="2774"/>
                </a:lnTo>
                <a:lnTo>
                  <a:pt x="8585" y="2774"/>
                </a:lnTo>
                <a:lnTo>
                  <a:pt x="8585"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11" name="CustomShape 15"/>
          <p:cNvSpPr/>
          <p:nvPr/>
        </p:nvSpPr>
        <p:spPr>
          <a:xfrm flipH="1">
            <a:off x="5477400" y="1500480"/>
            <a:ext cx="2364480" cy="355680"/>
          </a:xfrm>
          <a:custGeom>
            <a:avLst/>
            <a:gdLst/>
            <a:ahLst/>
            <a:cxnLst/>
            <a:rect l="l" t="t" r="r" b="b"/>
            <a:pathLst>
              <a:path w="18396" h="2775">
                <a:moveTo>
                  <a:pt x="0" y="0"/>
                </a:moveTo>
                <a:lnTo>
                  <a:pt x="0" y="2774"/>
                </a:lnTo>
                <a:lnTo>
                  <a:pt x="18396" y="2774"/>
                </a:lnTo>
                <a:lnTo>
                  <a:pt x="18396"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12" name="CustomShape 16"/>
          <p:cNvSpPr/>
          <p:nvPr/>
        </p:nvSpPr>
        <p:spPr>
          <a:xfrm flipH="1">
            <a:off x="6894720" y="912600"/>
            <a:ext cx="2246760" cy="354240"/>
          </a:xfrm>
          <a:custGeom>
            <a:avLst/>
            <a:gdLst/>
            <a:ahLst/>
            <a:cxnLst/>
            <a:rect l="l" t="t" r="r" b="b"/>
            <a:pathLst>
              <a:path w="12348" h="2763">
                <a:moveTo>
                  <a:pt x="1" y="0"/>
                </a:moveTo>
                <a:lnTo>
                  <a:pt x="1" y="2762"/>
                </a:lnTo>
                <a:lnTo>
                  <a:pt x="12348" y="2762"/>
                </a:lnTo>
                <a:lnTo>
                  <a:pt x="12348" y="0"/>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313" name="CustomShape 17"/>
          <p:cNvSpPr/>
          <p:nvPr/>
        </p:nvSpPr>
        <p:spPr>
          <a:xfrm flipH="1">
            <a:off x="3894120" y="322920"/>
            <a:ext cx="4818600" cy="354240"/>
          </a:xfrm>
          <a:custGeom>
            <a:avLst/>
            <a:gdLst/>
            <a:ahLst/>
            <a:cxnLst/>
            <a:rect l="l" t="t" r="r" b="b"/>
            <a:pathLst>
              <a:path w="18087" h="2763">
                <a:moveTo>
                  <a:pt x="1" y="0"/>
                </a:moveTo>
                <a:lnTo>
                  <a:pt x="1" y="2762"/>
                </a:lnTo>
                <a:lnTo>
                  <a:pt x="18087" y="2762"/>
                </a:lnTo>
                <a:lnTo>
                  <a:pt x="18087" y="0"/>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14" name="CustomShape 18"/>
          <p:cNvSpPr/>
          <p:nvPr/>
        </p:nvSpPr>
        <p:spPr>
          <a:xfrm flipH="1">
            <a:off x="2610360" y="4446360"/>
            <a:ext cx="6531840" cy="355680"/>
          </a:xfrm>
          <a:custGeom>
            <a:avLst/>
            <a:gdLst/>
            <a:ahLst/>
            <a:cxnLst/>
            <a:rect l="l" t="t" r="r" b="b"/>
            <a:pathLst>
              <a:path w="16884" h="2775">
                <a:moveTo>
                  <a:pt x="0" y="1"/>
                </a:moveTo>
                <a:lnTo>
                  <a:pt x="0" y="2775"/>
                </a:lnTo>
                <a:lnTo>
                  <a:pt x="16883" y="2775"/>
                </a:lnTo>
                <a:lnTo>
                  <a:pt x="16883" y="1"/>
                </a:ln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15" name="CustomShape 19"/>
          <p:cNvSpPr/>
          <p:nvPr/>
        </p:nvSpPr>
        <p:spPr>
          <a:xfrm>
            <a:off x="2094120" y="1123200"/>
            <a:ext cx="4954680" cy="3011400"/>
          </a:xfrm>
          <a:custGeom>
            <a:avLst/>
            <a:gdLst/>
            <a:ahLst/>
            <a:cxnLst/>
            <a:rect l="l" t="t" r="r" b="b"/>
            <a:pathLst>
              <a:path w="151663" h="92191">
                <a:moveTo>
                  <a:pt x="0" y="0"/>
                </a:moveTo>
                <a:lnTo>
                  <a:pt x="0" y="92190"/>
                </a:lnTo>
                <a:lnTo>
                  <a:pt x="151662" y="92190"/>
                </a:lnTo>
                <a:lnTo>
                  <a:pt x="151662"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16" name="CustomShape 20"/>
          <p:cNvSpPr/>
          <p:nvPr/>
        </p:nvSpPr>
        <p:spPr>
          <a:xfrm>
            <a:off x="4277880" y="1545840"/>
            <a:ext cx="190080" cy="297360"/>
          </a:xfrm>
          <a:custGeom>
            <a:avLst/>
            <a:gdLst/>
            <a:ahLst/>
            <a:cxnLst/>
            <a:rect l="l" t="t" r="r" b="b"/>
            <a:pathLst>
              <a:path w="5846" h="9133">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7" name="CustomShape 21"/>
          <p:cNvSpPr/>
          <p:nvPr/>
        </p:nvSpPr>
        <p:spPr>
          <a:xfrm>
            <a:off x="4674600" y="1545840"/>
            <a:ext cx="190440" cy="297360"/>
          </a:xfrm>
          <a:custGeom>
            <a:avLst/>
            <a:gdLst/>
            <a:ahLst/>
            <a:cxnLst/>
            <a:rect l="l" t="t" r="r" b="b"/>
            <a:pathLst>
              <a:path w="5859" h="9133">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8" name="CustomShape 22"/>
          <p:cNvSpPr/>
          <p:nvPr/>
        </p:nvSpPr>
        <p:spPr>
          <a:xfrm>
            <a:off x="4507920" y="1516320"/>
            <a:ext cx="126000" cy="356760"/>
          </a:xfrm>
          <a:custGeom>
            <a:avLst/>
            <a:gdLst/>
            <a:ahLst/>
            <a:cxnLst/>
            <a:rect l="l" t="t" r="r" b="b"/>
            <a:pathLst>
              <a:path w="3894" h="10955">
                <a:moveTo>
                  <a:pt x="2108" y="1"/>
                </a:moveTo>
                <a:lnTo>
                  <a:pt x="1" y="10597"/>
                </a:lnTo>
                <a:lnTo>
                  <a:pt x="1786" y="10955"/>
                </a:lnTo>
                <a:lnTo>
                  <a:pt x="3894" y="358"/>
                </a:lnTo>
                <a:lnTo>
                  <a:pt x="2108"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9" name="CustomShape 23"/>
          <p:cNvSpPr/>
          <p:nvPr/>
        </p:nvSpPr>
        <p:spPr>
          <a:xfrm flipH="1">
            <a:off x="1647000" y="3858120"/>
            <a:ext cx="1765440" cy="354240"/>
          </a:xfrm>
          <a:custGeom>
            <a:avLst/>
            <a:gdLst/>
            <a:ahLst/>
            <a:cxnLst/>
            <a:rect l="l" t="t" r="r" b="b"/>
            <a:pathLst>
              <a:path w="12443" h="2763">
                <a:moveTo>
                  <a:pt x="0" y="1"/>
                </a:moveTo>
                <a:lnTo>
                  <a:pt x="0" y="2763"/>
                </a:lnTo>
                <a:lnTo>
                  <a:pt x="12442" y="2763"/>
                </a:lnTo>
                <a:lnTo>
                  <a:pt x="12442"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20" name="CustomShape 24"/>
          <p:cNvSpPr/>
          <p:nvPr/>
        </p:nvSpPr>
        <p:spPr>
          <a:xfrm flipH="1">
            <a:off x="6666120" y="3268800"/>
            <a:ext cx="1245960" cy="354240"/>
          </a:xfrm>
          <a:custGeom>
            <a:avLst/>
            <a:gdLst/>
            <a:ahLst/>
            <a:cxnLst/>
            <a:rect l="l" t="t" r="r" b="b"/>
            <a:pathLst>
              <a:path w="18027" h="2764">
                <a:moveTo>
                  <a:pt x="1" y="1"/>
                </a:moveTo>
                <a:lnTo>
                  <a:pt x="1" y="2763"/>
                </a:lnTo>
                <a:lnTo>
                  <a:pt x="18027" y="2763"/>
                </a:lnTo>
                <a:lnTo>
                  <a:pt x="18027"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1" name="CustomShape 25"/>
          <p:cNvSpPr/>
          <p:nvPr/>
        </p:nvSpPr>
        <p:spPr>
          <a:xfrm flipH="1">
            <a:off x="5727960" y="912600"/>
            <a:ext cx="984600" cy="354240"/>
          </a:xfrm>
          <a:custGeom>
            <a:avLst/>
            <a:gdLst/>
            <a:ahLst/>
            <a:cxnLst/>
            <a:rect l="l" t="t" r="r" b="b"/>
            <a:pathLst>
              <a:path w="12443" h="2763">
                <a:moveTo>
                  <a:pt x="1" y="0"/>
                </a:moveTo>
                <a:lnTo>
                  <a:pt x="1" y="2762"/>
                </a:lnTo>
                <a:lnTo>
                  <a:pt x="12443" y="2762"/>
                </a:lnTo>
                <a:lnTo>
                  <a:pt x="12443"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2" name="PlaceHolder 26"/>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23"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1B1464"/>
        </a:solidFill>
        <a:effectLst/>
      </p:bgPr>
    </p:bg>
    <p:spTree>
      <p:nvGrpSpPr>
        <p:cNvPr id="1" name=""/>
        <p:cNvGrpSpPr/>
        <p:nvPr/>
      </p:nvGrpSpPr>
      <p:grpSpPr>
        <a:xfrm>
          <a:off x="0" y="0"/>
          <a:ext cx="0" cy="0"/>
          <a:chOff x="0" y="0"/>
          <a:chExt cx="0" cy="0"/>
        </a:xfrm>
      </p:grpSpPr>
      <p:sp>
        <p:nvSpPr>
          <p:cNvPr id="360" name="CustomShape 1"/>
          <p:cNvSpPr/>
          <p:nvPr/>
        </p:nvSpPr>
        <p:spPr>
          <a:xfrm>
            <a:off x="1817640" y="0"/>
            <a:ext cx="7325280" cy="389520"/>
          </a:xfrm>
          <a:prstGeom prst="rect">
            <a:avLst/>
          </a:prstGeom>
          <a:solidFill>
            <a:schemeClr val="dk2"/>
          </a:solidFill>
          <a:ln>
            <a:noFill/>
          </a:ln>
        </p:spPr>
        <p:style>
          <a:lnRef idx="0">
            <a:scrgbClr r="0" g="0" b="0"/>
          </a:lnRef>
          <a:fillRef idx="0">
            <a:scrgbClr r="0" g="0" b="0"/>
          </a:fillRef>
          <a:effectRef idx="0">
            <a:scrgbClr r="0" g="0" b="0"/>
          </a:effectRef>
          <a:fontRef idx="minor"/>
        </p:style>
      </p:sp>
      <p:sp>
        <p:nvSpPr>
          <p:cNvPr id="361" name="CustomShape 2"/>
          <p:cNvSpPr/>
          <p:nvPr/>
        </p:nvSpPr>
        <p:spPr>
          <a:xfrm>
            <a:off x="0" y="2156760"/>
            <a:ext cx="2106720" cy="127800"/>
          </a:xfrm>
          <a:custGeom>
            <a:avLst/>
            <a:gdLst/>
            <a:ahLst/>
            <a:cxnLst/>
            <a:rect l="l" t="t" r="r" b="b"/>
            <a:pathLst>
              <a:path w="135840" h="8298">
                <a:moveTo>
                  <a:pt x="1" y="1"/>
                </a:moveTo>
                <a:lnTo>
                  <a:pt x="1" y="8298"/>
                </a:lnTo>
                <a:lnTo>
                  <a:pt x="135840" y="8298"/>
                </a:lnTo>
                <a:lnTo>
                  <a:pt x="135840"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62" name="CustomShape 3"/>
          <p:cNvSpPr/>
          <p:nvPr/>
        </p:nvSpPr>
        <p:spPr>
          <a:xfrm>
            <a:off x="2107800" y="2156760"/>
            <a:ext cx="1114560" cy="127800"/>
          </a:xfrm>
          <a:custGeom>
            <a:avLst/>
            <a:gdLst/>
            <a:ahLst/>
            <a:cxnLst/>
            <a:rect l="l" t="t" r="r" b="b"/>
            <a:pathLst>
              <a:path w="71889" h="8298">
                <a:moveTo>
                  <a:pt x="1" y="1"/>
                </a:moveTo>
                <a:lnTo>
                  <a:pt x="1" y="8298"/>
                </a:lnTo>
                <a:lnTo>
                  <a:pt x="71889" y="8298"/>
                </a:lnTo>
                <a:lnTo>
                  <a:pt x="7188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3" name="CustomShape 4"/>
          <p:cNvSpPr/>
          <p:nvPr/>
        </p:nvSpPr>
        <p:spPr>
          <a:xfrm>
            <a:off x="430920" y="2369880"/>
            <a:ext cx="1644120" cy="127800"/>
          </a:xfrm>
          <a:custGeom>
            <a:avLst/>
            <a:gdLst/>
            <a:ahLst/>
            <a:cxnLst/>
            <a:rect l="l" t="t" r="r" b="b"/>
            <a:pathLst>
              <a:path w="106011" h="8298">
                <a:moveTo>
                  <a:pt x="1" y="1"/>
                </a:moveTo>
                <a:lnTo>
                  <a:pt x="1" y="8297"/>
                </a:lnTo>
                <a:lnTo>
                  <a:pt x="106011" y="8297"/>
                </a:lnTo>
                <a:lnTo>
                  <a:pt x="106011"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64" name="CustomShape 5"/>
          <p:cNvSpPr/>
          <p:nvPr/>
        </p:nvSpPr>
        <p:spPr>
          <a:xfrm>
            <a:off x="1597680" y="2369880"/>
            <a:ext cx="477000" cy="127800"/>
          </a:xfrm>
          <a:custGeom>
            <a:avLst/>
            <a:gdLst/>
            <a:ahLst/>
            <a:cxnLst/>
            <a:rect l="l" t="t" r="r" b="b"/>
            <a:pathLst>
              <a:path w="30813" h="8298">
                <a:moveTo>
                  <a:pt x="0" y="1"/>
                </a:moveTo>
                <a:lnTo>
                  <a:pt x="0" y="8297"/>
                </a:lnTo>
                <a:lnTo>
                  <a:pt x="30813" y="8297"/>
                </a:lnTo>
                <a:lnTo>
                  <a:pt x="30813"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5" name="CustomShape 6"/>
          <p:cNvSpPr/>
          <p:nvPr/>
        </p:nvSpPr>
        <p:spPr>
          <a:xfrm>
            <a:off x="2665800" y="2369880"/>
            <a:ext cx="556560" cy="127800"/>
          </a:xfrm>
          <a:custGeom>
            <a:avLst/>
            <a:gdLst/>
            <a:ahLst/>
            <a:cxnLst/>
            <a:rect l="l" t="t" r="r" b="b"/>
            <a:pathLst>
              <a:path w="35945" h="8298">
                <a:moveTo>
                  <a:pt x="1" y="1"/>
                </a:moveTo>
                <a:lnTo>
                  <a:pt x="1" y="8297"/>
                </a:lnTo>
                <a:lnTo>
                  <a:pt x="35945" y="8297"/>
                </a:lnTo>
                <a:lnTo>
                  <a:pt x="35945"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66" name="CustomShape 7"/>
          <p:cNvSpPr/>
          <p:nvPr/>
        </p:nvSpPr>
        <p:spPr>
          <a:xfrm>
            <a:off x="0" y="3222720"/>
            <a:ext cx="1471680" cy="127440"/>
          </a:xfrm>
          <a:custGeom>
            <a:avLst/>
            <a:gdLst/>
            <a:ahLst/>
            <a:cxnLst/>
            <a:rect l="l" t="t" r="r" b="b"/>
            <a:pathLst>
              <a:path w="94909" h="8274">
                <a:moveTo>
                  <a:pt x="1" y="1"/>
                </a:moveTo>
                <a:lnTo>
                  <a:pt x="1" y="8274"/>
                </a:lnTo>
                <a:lnTo>
                  <a:pt x="94908" y="8274"/>
                </a:lnTo>
                <a:lnTo>
                  <a:pt x="94908"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7" name="CustomShape 8"/>
          <p:cNvSpPr/>
          <p:nvPr/>
        </p:nvSpPr>
        <p:spPr>
          <a:xfrm>
            <a:off x="2202120" y="2369880"/>
            <a:ext cx="127800" cy="127800"/>
          </a:xfrm>
          <a:custGeom>
            <a:avLst/>
            <a:gdLst/>
            <a:ahLst/>
            <a:cxnLst/>
            <a:rect l="l" t="t" r="r" b="b"/>
            <a:pathLst>
              <a:path w="8298" h="8298">
                <a:moveTo>
                  <a:pt x="0" y="1"/>
                </a:moveTo>
                <a:lnTo>
                  <a:pt x="0" y="8297"/>
                </a:lnTo>
                <a:lnTo>
                  <a:pt x="8297" y="8297"/>
                </a:lnTo>
                <a:lnTo>
                  <a:pt x="8297"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68" name="CustomShape 9"/>
          <p:cNvSpPr/>
          <p:nvPr/>
        </p:nvSpPr>
        <p:spPr>
          <a:xfrm>
            <a:off x="2406600" y="2369880"/>
            <a:ext cx="127800" cy="127800"/>
          </a:xfrm>
          <a:custGeom>
            <a:avLst/>
            <a:gdLst/>
            <a:ahLst/>
            <a:cxnLst/>
            <a:rect l="l" t="t" r="r" b="b"/>
            <a:pathLst>
              <a:path w="8298" h="8298">
                <a:moveTo>
                  <a:pt x="1" y="1"/>
                </a:moveTo>
                <a:lnTo>
                  <a:pt x="1" y="8297"/>
                </a:lnTo>
                <a:lnTo>
                  <a:pt x="8297" y="8297"/>
                </a:lnTo>
                <a:lnTo>
                  <a:pt x="8297"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69" name="CustomShape 10"/>
          <p:cNvSpPr/>
          <p:nvPr/>
        </p:nvSpPr>
        <p:spPr>
          <a:xfrm>
            <a:off x="2061000" y="2796120"/>
            <a:ext cx="127800" cy="127800"/>
          </a:xfrm>
          <a:custGeom>
            <a:avLst/>
            <a:gdLst/>
            <a:ahLst/>
            <a:cxnLst/>
            <a:rect l="l" t="t" r="r" b="b"/>
            <a:pathLst>
              <a:path w="8298" h="8297">
                <a:moveTo>
                  <a:pt x="0" y="0"/>
                </a:moveTo>
                <a:lnTo>
                  <a:pt x="0" y="8297"/>
                </a:lnTo>
                <a:lnTo>
                  <a:pt x="8297" y="8297"/>
                </a:lnTo>
                <a:lnTo>
                  <a:pt x="8297"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70" name="CustomShape 11"/>
          <p:cNvSpPr/>
          <p:nvPr/>
        </p:nvSpPr>
        <p:spPr>
          <a:xfrm>
            <a:off x="1856520" y="2796120"/>
            <a:ext cx="127440" cy="127800"/>
          </a:xfrm>
          <a:custGeom>
            <a:avLst/>
            <a:gdLst/>
            <a:ahLst/>
            <a:cxnLst/>
            <a:rect l="l" t="t" r="r" b="b"/>
            <a:pathLst>
              <a:path w="8273" h="8297">
                <a:moveTo>
                  <a:pt x="0" y="0"/>
                </a:moveTo>
                <a:lnTo>
                  <a:pt x="0" y="8297"/>
                </a:lnTo>
                <a:lnTo>
                  <a:pt x="8273" y="8297"/>
                </a:lnTo>
                <a:lnTo>
                  <a:pt x="8273"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1" name="CustomShape 12"/>
          <p:cNvSpPr/>
          <p:nvPr/>
        </p:nvSpPr>
        <p:spPr>
          <a:xfrm>
            <a:off x="641520" y="2796120"/>
            <a:ext cx="127800" cy="127800"/>
          </a:xfrm>
          <a:custGeom>
            <a:avLst/>
            <a:gdLst/>
            <a:ahLst/>
            <a:cxnLst/>
            <a:rect l="l" t="t" r="r" b="b"/>
            <a:pathLst>
              <a:path w="8298" h="8297">
                <a:moveTo>
                  <a:pt x="1" y="0"/>
                </a:moveTo>
                <a:lnTo>
                  <a:pt x="1" y="8297"/>
                </a:lnTo>
                <a:lnTo>
                  <a:pt x="8297" y="8297"/>
                </a:lnTo>
                <a:lnTo>
                  <a:pt x="829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2" name="CustomShape 13"/>
          <p:cNvSpPr/>
          <p:nvPr/>
        </p:nvSpPr>
        <p:spPr>
          <a:xfrm>
            <a:off x="3094920" y="2583000"/>
            <a:ext cx="127800" cy="127800"/>
          </a:xfrm>
          <a:custGeom>
            <a:avLst/>
            <a:gdLst/>
            <a:ahLst/>
            <a:cxnLst/>
            <a:rect l="l" t="t" r="r" b="b"/>
            <a:pathLst>
              <a:path w="8297" h="8298">
                <a:moveTo>
                  <a:pt x="0" y="0"/>
                </a:moveTo>
                <a:lnTo>
                  <a:pt x="0" y="8297"/>
                </a:lnTo>
                <a:lnTo>
                  <a:pt x="8297" y="8297"/>
                </a:lnTo>
                <a:lnTo>
                  <a:pt x="829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3" name="CustomShape 14"/>
          <p:cNvSpPr/>
          <p:nvPr/>
        </p:nvSpPr>
        <p:spPr>
          <a:xfrm>
            <a:off x="191520" y="2369880"/>
            <a:ext cx="127800" cy="127800"/>
          </a:xfrm>
          <a:custGeom>
            <a:avLst/>
            <a:gdLst/>
            <a:ahLst/>
            <a:cxnLst/>
            <a:rect l="l" t="t" r="r" b="b"/>
            <a:pathLst>
              <a:path w="8298" h="8298">
                <a:moveTo>
                  <a:pt x="1" y="1"/>
                </a:moveTo>
                <a:lnTo>
                  <a:pt x="1" y="8297"/>
                </a:lnTo>
                <a:lnTo>
                  <a:pt x="8297" y="8297"/>
                </a:lnTo>
                <a:lnTo>
                  <a:pt x="8297"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74" name="CustomShape 15"/>
          <p:cNvSpPr/>
          <p:nvPr/>
        </p:nvSpPr>
        <p:spPr>
          <a:xfrm>
            <a:off x="1339560" y="3009240"/>
            <a:ext cx="1643400" cy="127800"/>
          </a:xfrm>
          <a:custGeom>
            <a:avLst/>
            <a:gdLst/>
            <a:ahLst/>
            <a:cxnLst/>
            <a:rect l="l" t="t" r="r" b="b"/>
            <a:pathLst>
              <a:path w="105987" h="8297">
                <a:moveTo>
                  <a:pt x="1" y="0"/>
                </a:moveTo>
                <a:lnTo>
                  <a:pt x="1" y="8297"/>
                </a:lnTo>
                <a:lnTo>
                  <a:pt x="105987" y="8297"/>
                </a:lnTo>
                <a:lnTo>
                  <a:pt x="10598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5" name="CustomShape 16"/>
          <p:cNvSpPr/>
          <p:nvPr/>
        </p:nvSpPr>
        <p:spPr>
          <a:xfrm>
            <a:off x="1339560" y="3009240"/>
            <a:ext cx="477000" cy="127800"/>
          </a:xfrm>
          <a:custGeom>
            <a:avLst/>
            <a:gdLst/>
            <a:ahLst/>
            <a:cxnLst/>
            <a:rect l="l" t="t" r="r" b="b"/>
            <a:pathLst>
              <a:path w="30814" h="8297">
                <a:moveTo>
                  <a:pt x="1" y="0"/>
                </a:moveTo>
                <a:lnTo>
                  <a:pt x="1" y="8297"/>
                </a:lnTo>
                <a:lnTo>
                  <a:pt x="30813" y="8297"/>
                </a:lnTo>
                <a:lnTo>
                  <a:pt x="30813"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6" name="CustomShape 17"/>
          <p:cNvSpPr/>
          <p:nvPr/>
        </p:nvSpPr>
        <p:spPr>
          <a:xfrm>
            <a:off x="0" y="3009600"/>
            <a:ext cx="748800" cy="127440"/>
          </a:xfrm>
          <a:custGeom>
            <a:avLst/>
            <a:gdLst/>
            <a:ahLst/>
            <a:cxnLst/>
            <a:rect l="l" t="t" r="r" b="b"/>
            <a:pathLst>
              <a:path w="48318" h="8273">
                <a:moveTo>
                  <a:pt x="1" y="0"/>
                </a:moveTo>
                <a:lnTo>
                  <a:pt x="1" y="8273"/>
                </a:lnTo>
                <a:lnTo>
                  <a:pt x="48318" y="8273"/>
                </a:lnTo>
                <a:lnTo>
                  <a:pt x="48318"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77" name="CustomShape 18"/>
          <p:cNvSpPr/>
          <p:nvPr/>
        </p:nvSpPr>
        <p:spPr>
          <a:xfrm>
            <a:off x="1084680" y="3009240"/>
            <a:ext cx="127800" cy="127800"/>
          </a:xfrm>
          <a:custGeom>
            <a:avLst/>
            <a:gdLst/>
            <a:ahLst/>
            <a:cxnLst/>
            <a:rect l="l" t="t" r="r" b="b"/>
            <a:pathLst>
              <a:path w="8298" h="8297">
                <a:moveTo>
                  <a:pt x="0" y="0"/>
                </a:moveTo>
                <a:lnTo>
                  <a:pt x="0" y="8297"/>
                </a:lnTo>
                <a:lnTo>
                  <a:pt x="8297" y="8297"/>
                </a:lnTo>
                <a:lnTo>
                  <a:pt x="829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8" name="CustomShape 19"/>
          <p:cNvSpPr/>
          <p:nvPr/>
        </p:nvSpPr>
        <p:spPr>
          <a:xfrm>
            <a:off x="879840" y="3009240"/>
            <a:ext cx="127800" cy="127800"/>
          </a:xfrm>
          <a:custGeom>
            <a:avLst/>
            <a:gdLst/>
            <a:ahLst/>
            <a:cxnLst/>
            <a:rect l="l" t="t" r="r" b="b"/>
            <a:pathLst>
              <a:path w="8297" h="8297">
                <a:moveTo>
                  <a:pt x="0" y="0"/>
                </a:moveTo>
                <a:lnTo>
                  <a:pt x="0" y="8297"/>
                </a:lnTo>
                <a:lnTo>
                  <a:pt x="8297" y="8297"/>
                </a:lnTo>
                <a:lnTo>
                  <a:pt x="829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9" name="CustomShape 20"/>
          <p:cNvSpPr/>
          <p:nvPr/>
        </p:nvSpPr>
        <p:spPr>
          <a:xfrm>
            <a:off x="533880" y="3435480"/>
            <a:ext cx="127800" cy="127800"/>
          </a:xfrm>
          <a:custGeom>
            <a:avLst/>
            <a:gdLst/>
            <a:ahLst/>
            <a:cxnLst/>
            <a:rect l="l" t="t" r="r" b="b"/>
            <a:pathLst>
              <a:path w="8297" h="8298">
                <a:moveTo>
                  <a:pt x="0" y="1"/>
                </a:moveTo>
                <a:lnTo>
                  <a:pt x="0" y="8297"/>
                </a:lnTo>
                <a:lnTo>
                  <a:pt x="8297" y="8297"/>
                </a:lnTo>
                <a:lnTo>
                  <a:pt x="8297"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80" name="CustomShape 21"/>
          <p:cNvSpPr/>
          <p:nvPr/>
        </p:nvSpPr>
        <p:spPr>
          <a:xfrm>
            <a:off x="338760" y="3435480"/>
            <a:ext cx="127800" cy="127800"/>
          </a:xfrm>
          <a:custGeom>
            <a:avLst/>
            <a:gdLst/>
            <a:ahLst/>
            <a:cxnLst/>
            <a:rect l="l" t="t" r="r" b="b"/>
            <a:pathLst>
              <a:path w="8297" h="8298">
                <a:moveTo>
                  <a:pt x="0" y="1"/>
                </a:moveTo>
                <a:lnTo>
                  <a:pt x="0" y="8297"/>
                </a:lnTo>
                <a:lnTo>
                  <a:pt x="8297" y="8297"/>
                </a:lnTo>
                <a:lnTo>
                  <a:pt x="8297"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81" name="CustomShape 22"/>
          <p:cNvSpPr/>
          <p:nvPr/>
        </p:nvSpPr>
        <p:spPr>
          <a:xfrm>
            <a:off x="142920" y="3435480"/>
            <a:ext cx="127800" cy="127800"/>
          </a:xfrm>
          <a:custGeom>
            <a:avLst/>
            <a:gdLst/>
            <a:ahLst/>
            <a:cxnLst/>
            <a:rect l="l" t="t" r="r" b="b"/>
            <a:pathLst>
              <a:path w="8298" h="8298">
                <a:moveTo>
                  <a:pt x="0" y="1"/>
                </a:moveTo>
                <a:lnTo>
                  <a:pt x="0" y="8297"/>
                </a:lnTo>
                <a:lnTo>
                  <a:pt x="8297" y="8297"/>
                </a:lnTo>
                <a:lnTo>
                  <a:pt x="8297"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82" name="CustomShape 23"/>
          <p:cNvSpPr/>
          <p:nvPr/>
        </p:nvSpPr>
        <p:spPr>
          <a:xfrm>
            <a:off x="3094920" y="3009240"/>
            <a:ext cx="127800" cy="127800"/>
          </a:xfrm>
          <a:custGeom>
            <a:avLst/>
            <a:gdLst/>
            <a:ahLst/>
            <a:cxnLst/>
            <a:rect l="l" t="t" r="r" b="b"/>
            <a:pathLst>
              <a:path w="8297" h="8297">
                <a:moveTo>
                  <a:pt x="0" y="0"/>
                </a:moveTo>
                <a:lnTo>
                  <a:pt x="0" y="8297"/>
                </a:lnTo>
                <a:lnTo>
                  <a:pt x="8297" y="8297"/>
                </a:lnTo>
                <a:lnTo>
                  <a:pt x="8297" y="0"/>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83" name="CustomShape 24"/>
          <p:cNvSpPr/>
          <p:nvPr/>
        </p:nvSpPr>
        <p:spPr>
          <a:xfrm>
            <a:off x="1676160" y="2583000"/>
            <a:ext cx="1314000" cy="127800"/>
          </a:xfrm>
          <a:custGeom>
            <a:avLst/>
            <a:gdLst/>
            <a:ahLst/>
            <a:cxnLst/>
            <a:rect l="l" t="t" r="r" b="b"/>
            <a:pathLst>
              <a:path w="84742" h="8298">
                <a:moveTo>
                  <a:pt x="1" y="0"/>
                </a:moveTo>
                <a:lnTo>
                  <a:pt x="1" y="8297"/>
                </a:lnTo>
                <a:lnTo>
                  <a:pt x="84741" y="8297"/>
                </a:lnTo>
                <a:lnTo>
                  <a:pt x="84741"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84" name="CustomShape 25"/>
          <p:cNvSpPr/>
          <p:nvPr/>
        </p:nvSpPr>
        <p:spPr>
          <a:xfrm>
            <a:off x="2267280" y="2796120"/>
            <a:ext cx="955080" cy="127800"/>
          </a:xfrm>
          <a:custGeom>
            <a:avLst/>
            <a:gdLst/>
            <a:ahLst/>
            <a:cxnLst/>
            <a:rect l="l" t="t" r="r" b="b"/>
            <a:pathLst>
              <a:path w="61626" h="8297">
                <a:moveTo>
                  <a:pt x="1" y="0"/>
                </a:moveTo>
                <a:lnTo>
                  <a:pt x="1" y="8297"/>
                </a:lnTo>
                <a:lnTo>
                  <a:pt x="61626" y="8297"/>
                </a:lnTo>
                <a:lnTo>
                  <a:pt x="61626" y="0"/>
                </a:lnTo>
                <a:close/>
              </a:path>
            </a:pathLst>
          </a:custGeom>
          <a:solidFill>
            <a:srgbClr val="FFFFFF">
              <a:alpha val="13000"/>
            </a:srgbClr>
          </a:solidFill>
          <a:ln>
            <a:noFill/>
          </a:ln>
        </p:spPr>
        <p:style>
          <a:lnRef idx="0">
            <a:scrgbClr r="0" g="0" b="0"/>
          </a:lnRef>
          <a:fillRef idx="0">
            <a:scrgbClr r="0" g="0" b="0"/>
          </a:fillRef>
          <a:effectRef idx="0">
            <a:scrgbClr r="0" g="0" b="0"/>
          </a:effectRef>
          <a:fontRef idx="minor"/>
        </p:style>
      </p:sp>
      <p:sp>
        <p:nvSpPr>
          <p:cNvPr id="385" name="CustomShape 26"/>
          <p:cNvSpPr/>
          <p:nvPr/>
        </p:nvSpPr>
        <p:spPr>
          <a:xfrm>
            <a:off x="641520" y="2796120"/>
            <a:ext cx="895320" cy="127800"/>
          </a:xfrm>
          <a:custGeom>
            <a:avLst/>
            <a:gdLst/>
            <a:ahLst/>
            <a:cxnLst/>
            <a:rect l="l" t="t" r="r" b="b"/>
            <a:pathLst>
              <a:path w="57766" h="8297">
                <a:moveTo>
                  <a:pt x="1" y="0"/>
                </a:moveTo>
                <a:lnTo>
                  <a:pt x="1" y="8297"/>
                </a:lnTo>
                <a:lnTo>
                  <a:pt x="57765" y="8297"/>
                </a:lnTo>
                <a:lnTo>
                  <a:pt x="57765" y="0"/>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86" name="CustomShape 27"/>
          <p:cNvSpPr/>
          <p:nvPr/>
        </p:nvSpPr>
        <p:spPr>
          <a:xfrm>
            <a:off x="0" y="2796120"/>
            <a:ext cx="448560" cy="127800"/>
          </a:xfrm>
          <a:custGeom>
            <a:avLst/>
            <a:gdLst/>
            <a:ahLst/>
            <a:cxnLst/>
            <a:rect l="l" t="t" r="r" b="b"/>
            <a:pathLst>
              <a:path w="28967" h="8297">
                <a:moveTo>
                  <a:pt x="1" y="0"/>
                </a:moveTo>
                <a:lnTo>
                  <a:pt x="1" y="8297"/>
                </a:lnTo>
                <a:lnTo>
                  <a:pt x="28967" y="8297"/>
                </a:lnTo>
                <a:lnTo>
                  <a:pt x="28967"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87" name="CustomShape 28"/>
          <p:cNvSpPr/>
          <p:nvPr/>
        </p:nvSpPr>
        <p:spPr>
          <a:xfrm>
            <a:off x="1676160" y="3222360"/>
            <a:ext cx="1546200" cy="127800"/>
          </a:xfrm>
          <a:custGeom>
            <a:avLst/>
            <a:gdLst/>
            <a:ahLst/>
            <a:cxnLst/>
            <a:rect l="l" t="t" r="r" b="b"/>
            <a:pathLst>
              <a:path w="99704" h="8298">
                <a:moveTo>
                  <a:pt x="1" y="1"/>
                </a:moveTo>
                <a:lnTo>
                  <a:pt x="1" y="8298"/>
                </a:lnTo>
                <a:lnTo>
                  <a:pt x="99704" y="8298"/>
                </a:lnTo>
                <a:lnTo>
                  <a:pt x="99704"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88" name="CustomShape 29"/>
          <p:cNvSpPr/>
          <p:nvPr/>
        </p:nvSpPr>
        <p:spPr>
          <a:xfrm>
            <a:off x="2522520" y="3435480"/>
            <a:ext cx="699840" cy="127800"/>
          </a:xfrm>
          <a:custGeom>
            <a:avLst/>
            <a:gdLst/>
            <a:ahLst/>
            <a:cxnLst/>
            <a:rect l="l" t="t" r="r" b="b"/>
            <a:pathLst>
              <a:path w="45176" h="8298">
                <a:moveTo>
                  <a:pt x="0" y="1"/>
                </a:moveTo>
                <a:lnTo>
                  <a:pt x="0" y="8297"/>
                </a:lnTo>
                <a:lnTo>
                  <a:pt x="45176" y="8297"/>
                </a:lnTo>
                <a:lnTo>
                  <a:pt x="45176"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89" name="CustomShape 30"/>
          <p:cNvSpPr/>
          <p:nvPr/>
        </p:nvSpPr>
        <p:spPr>
          <a:xfrm>
            <a:off x="0" y="2583000"/>
            <a:ext cx="1276560" cy="127800"/>
          </a:xfrm>
          <a:custGeom>
            <a:avLst/>
            <a:gdLst/>
            <a:ahLst/>
            <a:cxnLst/>
            <a:rect l="l" t="t" r="r" b="b"/>
            <a:pathLst>
              <a:path w="82344" h="8298">
                <a:moveTo>
                  <a:pt x="1" y="0"/>
                </a:moveTo>
                <a:lnTo>
                  <a:pt x="1" y="8297"/>
                </a:lnTo>
                <a:lnTo>
                  <a:pt x="82343" y="8297"/>
                </a:lnTo>
                <a:lnTo>
                  <a:pt x="82343"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90" name="CustomShape 31"/>
          <p:cNvSpPr/>
          <p:nvPr/>
        </p:nvSpPr>
        <p:spPr>
          <a:xfrm>
            <a:off x="812160" y="3435480"/>
            <a:ext cx="1561680" cy="127800"/>
          </a:xfrm>
          <a:custGeom>
            <a:avLst/>
            <a:gdLst/>
            <a:ahLst/>
            <a:cxnLst/>
            <a:rect l="l" t="t" r="r" b="b"/>
            <a:pathLst>
              <a:path w="100711" h="8298">
                <a:moveTo>
                  <a:pt x="0" y="1"/>
                </a:moveTo>
                <a:lnTo>
                  <a:pt x="0" y="8297"/>
                </a:lnTo>
                <a:lnTo>
                  <a:pt x="100710" y="8297"/>
                </a:lnTo>
                <a:lnTo>
                  <a:pt x="100710" y="1"/>
                </a:lnTo>
                <a:close/>
              </a:path>
            </a:pathLst>
          </a:custGeom>
          <a:solidFill>
            <a:srgbClr val="FFFFFF">
              <a:alpha val="31000"/>
            </a:srgbClr>
          </a:solidFill>
          <a:ln>
            <a:noFill/>
          </a:ln>
        </p:spPr>
        <p:style>
          <a:lnRef idx="0">
            <a:scrgbClr r="0" g="0" b="0"/>
          </a:lnRef>
          <a:fillRef idx="0">
            <a:scrgbClr r="0" g="0" b="0"/>
          </a:fillRef>
          <a:effectRef idx="0">
            <a:scrgbClr r="0" g="0" b="0"/>
          </a:effectRef>
          <a:fontRef idx="minor"/>
        </p:style>
      </p:sp>
      <p:sp>
        <p:nvSpPr>
          <p:cNvPr id="391" name="CustomShape 32"/>
          <p:cNvSpPr/>
          <p:nvPr/>
        </p:nvSpPr>
        <p:spPr>
          <a:xfrm>
            <a:off x="3223440" y="1474200"/>
            <a:ext cx="1085400" cy="2771280"/>
          </a:xfrm>
          <a:custGeom>
            <a:avLst/>
            <a:gdLst/>
            <a:ahLst/>
            <a:cxn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a:noFill/>
          </a:ln>
        </p:spPr>
        <p:style>
          <a:lnRef idx="0">
            <a:scrgbClr r="0" g="0" b="0"/>
          </a:lnRef>
          <a:fillRef idx="0">
            <a:scrgbClr r="0" g="0" b="0"/>
          </a:fillRef>
          <a:effectRef idx="0">
            <a:scrgbClr r="0" g="0" b="0"/>
          </a:effectRef>
          <a:fontRef idx="minor"/>
        </p:style>
      </p:sp>
      <p:sp>
        <p:nvSpPr>
          <p:cNvPr id="392" name="CustomShape 33"/>
          <p:cNvSpPr/>
          <p:nvPr/>
        </p:nvSpPr>
        <p:spPr>
          <a:xfrm>
            <a:off x="0" y="4447080"/>
            <a:ext cx="1085400" cy="69552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393" name="PlaceHolder 3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4" name="PlaceHolder 3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1" name="CustomShape 1"/>
          <p:cNvSpPr/>
          <p:nvPr/>
        </p:nvSpPr>
        <p:spPr>
          <a:xfrm>
            <a:off x="481680" y="661320"/>
            <a:ext cx="8519400" cy="190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0" anchor="b">
            <a:noAutofit/>
          </a:bodyPr>
          <a:lstStyle/>
          <a:p>
            <a:pPr>
              <a:lnSpc>
                <a:spcPct val="80000"/>
              </a:lnSpc>
              <a:tabLst>
                <a:tab pos="0" algn="l"/>
              </a:tabLst>
            </a:pPr>
            <a:r>
              <a:rPr lang="fr-FR" sz="7400" b="1" strike="noStrike" spc="-1" dirty="0">
                <a:solidFill>
                  <a:srgbClr val="FFFFFF"/>
                </a:solidFill>
                <a:latin typeface="Overpass Mono"/>
                <a:ea typeface="Overpass Mono"/>
              </a:rPr>
              <a:t>PROJET Python</a:t>
            </a:r>
            <a:endParaRPr lang="en-US" sz="7400" b="0" strike="noStrike" spc="-1" dirty="0">
              <a:latin typeface="Arial"/>
            </a:endParaRPr>
          </a:p>
        </p:txBody>
      </p:sp>
      <p:sp>
        <p:nvSpPr>
          <p:cNvPr id="432" name="CustomShape 2"/>
          <p:cNvSpPr/>
          <p:nvPr/>
        </p:nvSpPr>
        <p:spPr>
          <a:xfrm>
            <a:off x="311760" y="2854080"/>
            <a:ext cx="8519400" cy="1479600"/>
          </a:xfrm>
          <a:prstGeom prst="rect">
            <a:avLst/>
          </a:prstGeom>
          <a:noFill/>
          <a:ln>
            <a:noFill/>
          </a:ln>
        </p:spPr>
        <p:style>
          <a:lnRef idx="0">
            <a:scrgbClr r="0" g="0" b="0"/>
          </a:lnRef>
          <a:fillRef idx="0">
            <a:scrgbClr r="0" g="0" b="0"/>
          </a:fillRef>
          <a:effectRef idx="0">
            <a:scrgbClr r="0" g="0" b="0"/>
          </a:effectRef>
          <a:fontRef idx="minor"/>
        </p:style>
        <p:txBody>
          <a:bodyPr lIns="90000" tIns="0" rIns="90000" bIns="91440">
            <a:noAutofit/>
          </a:bodyPr>
          <a:lstStyle/>
          <a:p>
            <a:pPr>
              <a:lnSpc>
                <a:spcPct val="100000"/>
              </a:lnSpc>
              <a:tabLst>
                <a:tab pos="0" algn="l"/>
              </a:tabLst>
            </a:pPr>
            <a:r>
              <a:rPr lang="en" sz="2100" b="0" strike="noStrike" spc="-1">
                <a:solidFill>
                  <a:srgbClr val="00FFC5"/>
                </a:solidFill>
                <a:latin typeface="Anaheim"/>
                <a:ea typeface="Anaheim"/>
              </a:rPr>
              <a:t>Réalisé Par:                                          Encadré Par:</a:t>
            </a:r>
            <a:endParaRPr lang="en-US" sz="2100" b="0" strike="noStrike" spc="-1">
              <a:latin typeface="Arial"/>
            </a:endParaRPr>
          </a:p>
          <a:p>
            <a:pPr>
              <a:lnSpc>
                <a:spcPct val="100000"/>
              </a:lnSpc>
              <a:tabLst>
                <a:tab pos="0" algn="l"/>
              </a:tabLst>
            </a:pPr>
            <a:r>
              <a:rPr lang="en" sz="1600" b="1" strike="noStrike" spc="-1">
                <a:solidFill>
                  <a:srgbClr val="FFFFFF"/>
                </a:solidFill>
                <a:latin typeface="Arial Black"/>
                <a:ea typeface="Anaheim"/>
              </a:rPr>
              <a:t>KERBOUB Hamza</a:t>
            </a:r>
            <a:endParaRPr lang="en-US" sz="1600" b="0" strike="noStrike" spc="-1">
              <a:latin typeface="Arial"/>
            </a:endParaRPr>
          </a:p>
          <a:p>
            <a:pPr>
              <a:lnSpc>
                <a:spcPct val="100000"/>
              </a:lnSpc>
              <a:tabLst>
                <a:tab pos="0" algn="l"/>
              </a:tabLst>
            </a:pPr>
            <a:r>
              <a:rPr lang="en" sz="1600" b="1" strike="noStrike" spc="-1">
                <a:solidFill>
                  <a:srgbClr val="FFFFFF"/>
                </a:solidFill>
                <a:latin typeface="Arial Black"/>
                <a:ea typeface="Anaheim"/>
              </a:rPr>
              <a:t>IDM’BARK Loubna                                         PROF FATIMA ZOHRA ENNAJI</a:t>
            </a:r>
            <a:endParaRPr lang="en-US" sz="1600" b="0" strike="noStrike" spc="-1">
              <a:latin typeface="Arial"/>
            </a:endParaRPr>
          </a:p>
          <a:p>
            <a:pPr>
              <a:lnSpc>
                <a:spcPct val="100000"/>
              </a:lnSpc>
              <a:tabLst>
                <a:tab pos="0" algn="l"/>
              </a:tabLst>
            </a:pPr>
            <a:r>
              <a:rPr lang="en" sz="1600" b="1" strike="noStrike" spc="-1">
                <a:solidFill>
                  <a:srgbClr val="FFFFFF"/>
                </a:solidFill>
                <a:latin typeface="Arial Black"/>
                <a:ea typeface="Anaheim"/>
              </a:rPr>
              <a:t>MEKAWI Meryem </a:t>
            </a:r>
            <a:endParaRPr lang="en-US" sz="1600" b="0" strike="noStrike" spc="-1">
              <a:latin typeface="Arial"/>
            </a:endParaRPr>
          </a:p>
          <a:p>
            <a:pPr>
              <a:lnSpc>
                <a:spcPct val="100000"/>
              </a:lnSpc>
              <a:tabLst>
                <a:tab pos="0" algn="l"/>
              </a:tabLst>
            </a:pPr>
            <a:r>
              <a:rPr lang="en" sz="1600" b="1" strike="noStrike" spc="-1">
                <a:solidFill>
                  <a:srgbClr val="FFFFFF"/>
                </a:solidFill>
                <a:latin typeface="Arial Black"/>
                <a:ea typeface="Anaheim"/>
              </a:rPr>
              <a:t>LAHSINIA Raihana</a:t>
            </a:r>
            <a:endParaRPr lang="en-US" sz="1600" b="0" strike="noStrike" spc="-1">
              <a:latin typeface="Arial"/>
            </a:endParaRPr>
          </a:p>
          <a:p>
            <a:pPr>
              <a:lnSpc>
                <a:spcPct val="100000"/>
              </a:lnSpc>
              <a:tabLst>
                <a:tab pos="0" algn="l"/>
              </a:tabLst>
            </a:pPr>
            <a:endParaRPr lang="en-US"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2" name="CustomShape 1"/>
          <p:cNvSpPr/>
          <p:nvPr/>
        </p:nvSpPr>
        <p:spPr>
          <a:xfrm>
            <a:off x="1278000" y="34308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pc="-1" dirty="0" err="1">
                <a:solidFill>
                  <a:srgbClr val="EC008C"/>
                </a:solidFill>
                <a:latin typeface="Overpass Mono"/>
                <a:ea typeface="Overpass Mono"/>
              </a:rPr>
              <a:t>Check_errors</a:t>
            </a:r>
            <a:r>
              <a:rPr lang="fr-FR" sz="3000" b="1" strike="noStrike" spc="-1" dirty="0">
                <a:solidFill>
                  <a:srgbClr val="EC008C"/>
                </a:solidFill>
                <a:latin typeface="Overpass Mono"/>
                <a:ea typeface="Overpass Mono"/>
              </a:rPr>
              <a:t>()</a:t>
            </a:r>
            <a:endParaRPr lang="en-US" sz="3000" b="0" strike="noStrike" spc="-1" dirty="0">
              <a:latin typeface="Arial"/>
            </a:endParaRPr>
          </a:p>
        </p:txBody>
      </p:sp>
      <p:sp>
        <p:nvSpPr>
          <p:cNvPr id="473" name="CustomShape 2"/>
          <p:cNvSpPr/>
          <p:nvPr/>
        </p:nvSpPr>
        <p:spPr>
          <a:xfrm>
            <a:off x="625320" y="2607120"/>
            <a:ext cx="7695000" cy="2055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endParaRPr lang="en-US" sz="1800" b="0" strike="noStrike" spc="-1" dirty="0">
              <a:latin typeface="Arial"/>
            </a:endParaRPr>
          </a:p>
        </p:txBody>
      </p:sp>
      <p:sp>
        <p:nvSpPr>
          <p:cNvPr id="474" name="CustomShape 3"/>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pic>
        <p:nvPicPr>
          <p:cNvPr id="3" name="Image 2">
            <a:extLst>
              <a:ext uri="{FF2B5EF4-FFF2-40B4-BE49-F238E27FC236}">
                <a16:creationId xmlns:a16="http://schemas.microsoft.com/office/drawing/2014/main" id="{03D2574F-19DE-7494-F710-EEDE74348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00" y="1625109"/>
            <a:ext cx="7277191" cy="1458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6" name="CustomShape 1"/>
          <p:cNvSpPr/>
          <p:nvPr/>
        </p:nvSpPr>
        <p:spPr>
          <a:xfrm>
            <a:off x="1278000" y="2415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dirty="0">
                <a:solidFill>
                  <a:srgbClr val="EC008C"/>
                </a:solidFill>
                <a:latin typeface="Overpass Mono"/>
                <a:ea typeface="Overpass Mono"/>
              </a:rPr>
              <a:t>Fonction d’initialisation  </a:t>
            </a:r>
            <a:endParaRPr lang="en-US" sz="3000" b="0" strike="noStrike" spc="-1" dirty="0">
              <a:latin typeface="Arial"/>
            </a:endParaRPr>
          </a:p>
        </p:txBody>
      </p:sp>
      <p:sp>
        <p:nvSpPr>
          <p:cNvPr id="477"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79" name="CustomShape 3"/>
          <p:cNvSpPr/>
          <p:nvPr/>
        </p:nvSpPr>
        <p:spPr>
          <a:xfrm>
            <a:off x="4754880" y="1005840"/>
            <a:ext cx="3565440" cy="341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dirty="0">
                <a:solidFill>
                  <a:srgbClr val="FEFCFC"/>
                </a:solidFill>
                <a:latin typeface="Arial"/>
                <a:ea typeface="DejaVu Sans"/>
              </a:rPr>
              <a:t> </a:t>
            </a:r>
            <a:endParaRPr lang="en-US" sz="1800" b="1" strike="noStrike" spc="-1" dirty="0">
              <a:solidFill>
                <a:srgbClr val="FEFCFC"/>
              </a:solidFill>
              <a:latin typeface="Arial"/>
            </a:endParaRPr>
          </a:p>
        </p:txBody>
      </p:sp>
      <p:pic>
        <p:nvPicPr>
          <p:cNvPr id="3" name="Image 2">
            <a:extLst>
              <a:ext uri="{FF2B5EF4-FFF2-40B4-BE49-F238E27FC236}">
                <a16:creationId xmlns:a16="http://schemas.microsoft.com/office/drawing/2014/main" id="{59860B5D-1BE5-923E-7B44-845B3C003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68" y="1681038"/>
            <a:ext cx="8164064" cy="17814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0" name="CustomShape 1"/>
          <p:cNvSpPr/>
          <p:nvPr/>
        </p:nvSpPr>
        <p:spPr>
          <a:xfrm>
            <a:off x="1278000" y="2415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dirty="0" err="1">
                <a:solidFill>
                  <a:srgbClr val="EC008C"/>
                </a:solidFill>
                <a:latin typeface="Overpass Mono"/>
                <a:ea typeface="Overpass Mono"/>
              </a:rPr>
              <a:t>Show_score</a:t>
            </a:r>
            <a:r>
              <a:rPr lang="fr-FR" sz="3000" b="1" strike="noStrike" spc="-1" dirty="0">
                <a:solidFill>
                  <a:srgbClr val="EC008C"/>
                </a:solidFill>
                <a:latin typeface="Overpass Mono"/>
                <a:ea typeface="Overpass Mono"/>
              </a:rPr>
              <a:t>()</a:t>
            </a:r>
            <a:endParaRPr lang="en-US" sz="3000" b="0" strike="noStrike" spc="-1" dirty="0">
              <a:latin typeface="Arial"/>
            </a:endParaRPr>
          </a:p>
        </p:txBody>
      </p:sp>
      <p:sp>
        <p:nvSpPr>
          <p:cNvPr id="481" name="CustomShape 2"/>
          <p:cNvSpPr/>
          <p:nvPr/>
        </p:nvSpPr>
        <p:spPr>
          <a:xfrm>
            <a:off x="147600" y="3095640"/>
            <a:ext cx="8697960" cy="1896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endParaRPr lang="en-US" sz="2000" b="0" strike="noStrike" spc="-1" dirty="0">
              <a:latin typeface="Arial"/>
            </a:endParaRPr>
          </a:p>
        </p:txBody>
      </p:sp>
      <p:sp>
        <p:nvSpPr>
          <p:cNvPr id="482" name="CustomShape 3"/>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pic>
        <p:nvPicPr>
          <p:cNvPr id="3" name="Image 2">
            <a:extLst>
              <a:ext uri="{FF2B5EF4-FFF2-40B4-BE49-F238E27FC236}">
                <a16:creationId xmlns:a16="http://schemas.microsoft.com/office/drawing/2014/main" id="{CF0DD06D-5903-72C1-9323-68178DF1F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00" y="1561959"/>
            <a:ext cx="6630325" cy="20195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4" name="CustomShape 1"/>
          <p:cNvSpPr/>
          <p:nvPr/>
        </p:nvSpPr>
        <p:spPr>
          <a:xfrm>
            <a:off x="454680" y="2714760"/>
            <a:ext cx="8424000" cy="446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ctr">
            <a:noAutofit/>
          </a:bodyPr>
          <a:lstStyle/>
          <a:p>
            <a:pPr algn="ctr">
              <a:lnSpc>
                <a:spcPct val="100000"/>
              </a:lnSpc>
              <a:tabLst>
                <a:tab pos="0" algn="l"/>
              </a:tabLst>
            </a:pPr>
            <a:r>
              <a:rPr lang="en" sz="4800" b="1" strike="noStrike" spc="-1" dirty="0">
                <a:solidFill>
                  <a:srgbClr val="00BF94"/>
                </a:solidFill>
                <a:latin typeface="Overpass Mono"/>
                <a:ea typeface="Overpass Mono"/>
              </a:rPr>
              <a:t>Les regles de jeu</a:t>
            </a:r>
            <a:endParaRPr lang="en-US" sz="4800" b="0" strike="noStrike" spc="-1" dirty="0">
              <a:latin typeface="Arial"/>
            </a:endParaRPr>
          </a:p>
        </p:txBody>
      </p:sp>
      <p:sp>
        <p:nvSpPr>
          <p:cNvPr id="545" name="CustomShape 2"/>
          <p:cNvSpPr/>
          <p:nvPr/>
        </p:nvSpPr>
        <p:spPr>
          <a:xfrm>
            <a:off x="454680" y="1810440"/>
            <a:ext cx="8424000" cy="488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ctr">
              <a:lnSpc>
                <a:spcPct val="100000"/>
              </a:lnSpc>
              <a:tabLst>
                <a:tab pos="0" algn="l"/>
              </a:tabLst>
            </a:pPr>
            <a:r>
              <a:rPr lang="fr-FR" sz="8000" b="1" strike="noStrike" spc="-1">
                <a:solidFill>
                  <a:srgbClr val="00FFC5"/>
                </a:solidFill>
                <a:latin typeface="Overpass Mono"/>
                <a:ea typeface="Overpass Mono"/>
              </a:rPr>
              <a:t>04</a:t>
            </a:r>
            <a:endParaRPr lang="en-US" sz="8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6" name="CustomShape 1"/>
          <p:cNvSpPr/>
          <p:nvPr/>
        </p:nvSpPr>
        <p:spPr>
          <a:xfrm>
            <a:off x="2343484" y="2571750"/>
            <a:ext cx="4099320" cy="80748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ctr">
            <a:noAutofit/>
          </a:bodyPr>
          <a:lstStyle/>
          <a:p>
            <a:pPr>
              <a:lnSpc>
                <a:spcPct val="100000"/>
              </a:lnSpc>
              <a:tabLst>
                <a:tab pos="0" algn="l"/>
              </a:tabLst>
            </a:pPr>
            <a:r>
              <a:rPr lang="fr-FR" sz="1400" b="1" spc="-1" dirty="0">
                <a:solidFill>
                  <a:srgbClr val="000000"/>
                </a:solidFill>
                <a:latin typeface="Overpass Mono"/>
              </a:rPr>
              <a:t>On a proposer nos propres règles de jeu </a:t>
            </a:r>
            <a:endParaRPr lang="en-US" sz="1400" b="0" strike="noStrike" spc="-1" dirty="0">
              <a:latin typeface="Arial"/>
            </a:endParaRPr>
          </a:p>
        </p:txBody>
      </p:sp>
      <p:sp>
        <p:nvSpPr>
          <p:cNvPr id="547" name="CustomShape 2"/>
          <p:cNvSpPr/>
          <p:nvPr/>
        </p:nvSpPr>
        <p:spPr>
          <a:xfrm>
            <a:off x="2521800" y="3221280"/>
            <a:ext cx="4099320" cy="401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91440">
            <a:noAutofit/>
          </a:bodyPr>
          <a:lstStyle/>
          <a:p>
            <a:pPr algn="ctr">
              <a:lnSpc>
                <a:spcPct val="100000"/>
              </a:lnSpc>
            </a:pPr>
            <a:r>
              <a:rPr lang="fr-FR" sz="2200" b="0" strike="noStrike" spc="-1">
                <a:solidFill>
                  <a:srgbClr val="1B1464"/>
                </a:solidFill>
                <a:latin typeface="Anaheim"/>
                <a:ea typeface="Anaheim"/>
              </a:rPr>
              <a:t>  </a:t>
            </a:r>
            <a:endParaRPr lang="en-US"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8" name="CustomShape 1"/>
          <p:cNvSpPr/>
          <p:nvPr/>
        </p:nvSpPr>
        <p:spPr>
          <a:xfrm>
            <a:off x="1185120" y="741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endParaRPr lang="en-US" sz="3000" b="0" strike="noStrike" spc="-1" dirty="0">
              <a:latin typeface="Arial"/>
            </a:endParaRPr>
          </a:p>
        </p:txBody>
      </p:sp>
      <p:sp>
        <p:nvSpPr>
          <p:cNvPr id="549"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51" name="CustomShape 3"/>
          <p:cNvSpPr/>
          <p:nvPr/>
        </p:nvSpPr>
        <p:spPr>
          <a:xfrm>
            <a:off x="5943600" y="1371600"/>
            <a:ext cx="292572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dirty="0">
              <a:latin typeface="Arial"/>
            </a:endParaRPr>
          </a:p>
        </p:txBody>
      </p:sp>
      <p:pic>
        <p:nvPicPr>
          <p:cNvPr id="3" name="Image 2">
            <a:extLst>
              <a:ext uri="{FF2B5EF4-FFF2-40B4-BE49-F238E27FC236}">
                <a16:creationId xmlns:a16="http://schemas.microsoft.com/office/drawing/2014/main" id="{D95188F0-A236-6DD1-5353-A5C771B30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960" y="240480"/>
            <a:ext cx="6512318" cy="45310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52" name="CustomShape 1"/>
          <p:cNvSpPr/>
          <p:nvPr/>
        </p:nvSpPr>
        <p:spPr>
          <a:xfrm>
            <a:off x="1185120" y="741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endParaRPr lang="en-US" sz="3000" b="0" strike="noStrike" spc="-1" dirty="0">
              <a:latin typeface="Arial"/>
            </a:endParaRPr>
          </a:p>
        </p:txBody>
      </p:sp>
      <p:sp>
        <p:nvSpPr>
          <p:cNvPr id="553"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54" name="CustomShape 3"/>
          <p:cNvSpPr/>
          <p:nvPr/>
        </p:nvSpPr>
        <p:spPr>
          <a:xfrm>
            <a:off x="5303520" y="1122840"/>
            <a:ext cx="2925720" cy="280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2400" b="0" strike="noStrike" spc="-1" dirty="0">
              <a:latin typeface="Arial"/>
            </a:endParaRPr>
          </a:p>
        </p:txBody>
      </p:sp>
      <p:pic>
        <p:nvPicPr>
          <p:cNvPr id="3" name="Image 2">
            <a:extLst>
              <a:ext uri="{FF2B5EF4-FFF2-40B4-BE49-F238E27FC236}">
                <a16:creationId xmlns:a16="http://schemas.microsoft.com/office/drawing/2014/main" id="{1F587662-D7FD-6013-76D9-53530C662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594" y="188288"/>
            <a:ext cx="7107646" cy="46778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56" name="CustomShape 1"/>
          <p:cNvSpPr/>
          <p:nvPr/>
        </p:nvSpPr>
        <p:spPr>
          <a:xfrm>
            <a:off x="1185120" y="741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dirty="0" err="1">
                <a:solidFill>
                  <a:srgbClr val="EC008C"/>
                </a:solidFill>
                <a:latin typeface="Overpass Mono"/>
                <a:ea typeface="Overpass Mono"/>
              </a:rPr>
              <a:t>Game_over</a:t>
            </a:r>
            <a:endParaRPr lang="en-US" sz="3000" b="0" strike="noStrike" spc="-1" dirty="0">
              <a:latin typeface="Arial"/>
            </a:endParaRPr>
          </a:p>
        </p:txBody>
      </p:sp>
      <p:sp>
        <p:nvSpPr>
          <p:cNvPr id="557"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pic>
        <p:nvPicPr>
          <p:cNvPr id="3" name="Image 2">
            <a:extLst>
              <a:ext uri="{FF2B5EF4-FFF2-40B4-BE49-F238E27FC236}">
                <a16:creationId xmlns:a16="http://schemas.microsoft.com/office/drawing/2014/main" id="{9A925808-A8BC-F826-E14D-051E0AAE7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40" y="707471"/>
            <a:ext cx="5022719" cy="40576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59" name="CustomShape 1"/>
          <p:cNvSpPr/>
          <p:nvPr/>
        </p:nvSpPr>
        <p:spPr>
          <a:xfrm>
            <a:off x="1278000" y="241560"/>
            <a:ext cx="6586920" cy="93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a:solidFill>
                  <a:srgbClr val="EC008C"/>
                </a:solidFill>
                <a:latin typeface="Overpass Mono"/>
                <a:ea typeface="Overpass Mono"/>
              </a:rPr>
              <a:t>Main Menu</a:t>
            </a:r>
            <a:endParaRPr lang="en-US" sz="3000" b="0" strike="noStrike" spc="-1">
              <a:latin typeface="Arial"/>
            </a:endParaRPr>
          </a:p>
        </p:txBody>
      </p:sp>
      <p:sp>
        <p:nvSpPr>
          <p:cNvPr id="560"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pic>
        <p:nvPicPr>
          <p:cNvPr id="3" name="Image 2">
            <a:extLst>
              <a:ext uri="{FF2B5EF4-FFF2-40B4-BE49-F238E27FC236}">
                <a16:creationId xmlns:a16="http://schemas.microsoft.com/office/drawing/2014/main" id="{7F7EBDDF-18C2-3FE3-BDCC-EB1958F4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32" y="1061827"/>
            <a:ext cx="6887536" cy="30198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64" name="CustomShape 1"/>
          <p:cNvSpPr/>
          <p:nvPr/>
        </p:nvSpPr>
        <p:spPr>
          <a:xfrm>
            <a:off x="1278000" y="34308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00FFC5"/>
                </a:solidFill>
                <a:latin typeface="Overpass Mono"/>
                <a:ea typeface="Overpass Mono"/>
              </a:rPr>
              <a:t>MODE D’EMPLOI</a:t>
            </a:r>
            <a:endParaRPr lang="en-US" sz="3000" b="0" strike="noStrike" spc="-1">
              <a:latin typeface="Arial"/>
            </a:endParaRPr>
          </a:p>
        </p:txBody>
      </p:sp>
      <p:sp>
        <p:nvSpPr>
          <p:cNvPr id="565" name="CustomShape 2"/>
          <p:cNvSpPr/>
          <p:nvPr/>
        </p:nvSpPr>
        <p:spPr>
          <a:xfrm>
            <a:off x="800640" y="822960"/>
            <a:ext cx="7702920" cy="3292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endParaRPr lang="en-US" sz="1800" b="0" strike="noStrike" spc="-1">
              <a:latin typeface="Arial"/>
            </a:endParaRPr>
          </a:p>
          <a:p>
            <a:pPr>
              <a:lnSpc>
                <a:spcPct val="100000"/>
              </a:lnSpc>
              <a:tabLst>
                <a:tab pos="0" algn="l"/>
              </a:tabLst>
            </a:pPr>
            <a:endParaRPr lang="en-US" sz="1800" b="0" strike="noStrike" spc="-1">
              <a:latin typeface="Arial"/>
            </a:endParaRPr>
          </a:p>
          <a:p>
            <a:pPr marL="343080" indent="-342000">
              <a:lnSpc>
                <a:spcPct val="100000"/>
              </a:lnSpc>
              <a:buClr>
                <a:srgbClr val="FFFFFF"/>
              </a:buClr>
              <a:buFont typeface="Wingdings" charset="2"/>
              <a:buChar char=""/>
              <a:tabLst>
                <a:tab pos="0" algn="l"/>
              </a:tabLst>
            </a:pPr>
            <a:r>
              <a:rPr lang="fr-FR" sz="2400" b="0" strike="noStrike" spc="-1">
                <a:solidFill>
                  <a:srgbClr val="FFFFFF"/>
                </a:solidFill>
                <a:latin typeface="Anaheim"/>
                <a:ea typeface="Anaheim"/>
              </a:rPr>
              <a:t>Le programme était fait en utilisant Visual Studio Code</a:t>
            </a:r>
            <a:endParaRPr lang="en-US" sz="2400" b="0" strike="noStrike" spc="-1">
              <a:latin typeface="Arial"/>
            </a:endParaRPr>
          </a:p>
          <a:p>
            <a:pPr>
              <a:lnSpc>
                <a:spcPct val="100000"/>
              </a:lnSpc>
              <a:tabLst>
                <a:tab pos="0" algn="l"/>
              </a:tabLst>
            </a:pPr>
            <a:endParaRPr lang="en-US" sz="2400" b="0" strike="noStrike" spc="-1">
              <a:latin typeface="Arial"/>
            </a:endParaRPr>
          </a:p>
          <a:p>
            <a:pPr marL="343080" indent="-342000">
              <a:lnSpc>
                <a:spcPct val="100000"/>
              </a:lnSpc>
              <a:buClr>
                <a:srgbClr val="FFFFFF"/>
              </a:buClr>
              <a:buFont typeface="Wingdings" charset="2"/>
              <a:buChar char=""/>
              <a:tabLst>
                <a:tab pos="0" algn="l"/>
              </a:tabLst>
            </a:pPr>
            <a:r>
              <a:rPr lang="fr-FR" sz="2400" b="0" strike="noStrike" spc="-1">
                <a:solidFill>
                  <a:srgbClr val="FFFFFF"/>
                </a:solidFill>
                <a:latin typeface="Anaheim"/>
                <a:ea typeface="Anaheim"/>
              </a:rPr>
              <a:t>Créer une copie pour éviter la perte des données</a:t>
            </a:r>
            <a:endParaRPr lang="en-US" sz="2400" b="0" strike="noStrike" spc="-1">
              <a:latin typeface="Arial"/>
            </a:endParaRPr>
          </a:p>
          <a:p>
            <a:pPr>
              <a:lnSpc>
                <a:spcPct val="100000"/>
              </a:lnSpc>
              <a:tabLst>
                <a:tab pos="0" algn="l"/>
              </a:tabLst>
            </a:pPr>
            <a:endParaRPr lang="en-US" sz="2400" b="0" strike="noStrike" spc="-1">
              <a:latin typeface="Arial"/>
            </a:endParaRPr>
          </a:p>
          <a:p>
            <a:pPr marL="343080" indent="-342000">
              <a:lnSpc>
                <a:spcPct val="100000"/>
              </a:lnSpc>
              <a:buClr>
                <a:srgbClr val="FFFFFF"/>
              </a:buClr>
              <a:buFont typeface="Wingdings" charset="2"/>
              <a:buChar char=""/>
              <a:tabLst>
                <a:tab pos="0" algn="l"/>
              </a:tabLst>
            </a:pPr>
            <a:r>
              <a:rPr lang="fr-FR" sz="2400" b="0" strike="noStrike" spc="-1">
                <a:solidFill>
                  <a:srgbClr val="FFFFFF"/>
                </a:solidFill>
                <a:latin typeface="Anaheim"/>
                <a:ea typeface="Anaheim"/>
              </a:rPr>
              <a:t>En cas d’Erreur désactiver l’antivirus</a:t>
            </a:r>
            <a:endParaRPr lang="en-US" sz="2400" b="0" strike="noStrike" spc="-1">
              <a:latin typeface="Arial"/>
            </a:endParaRPr>
          </a:p>
          <a:p>
            <a:pPr>
              <a:lnSpc>
                <a:spcPct val="100000"/>
              </a:lnSpc>
              <a:tabLst>
                <a:tab pos="0" algn="l"/>
              </a:tabLst>
            </a:pPr>
            <a:endParaRPr lang="en-US" sz="2400" b="0" strike="noStrike" spc="-1">
              <a:latin typeface="Arial"/>
            </a:endParaRPr>
          </a:p>
          <a:p>
            <a:pPr>
              <a:lnSpc>
                <a:spcPct val="100000"/>
              </a:lnSpc>
              <a:tabLst>
                <a:tab pos="0" algn="l"/>
              </a:tabLst>
            </a:pPr>
            <a:endParaRPr lang="en-US"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3" name="CustomShape 1"/>
          <p:cNvSpPr/>
          <p:nvPr/>
        </p:nvSpPr>
        <p:spPr>
          <a:xfrm>
            <a:off x="1278000" y="34200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00FFC5"/>
                </a:solidFill>
                <a:latin typeface="Overpass Mono"/>
                <a:ea typeface="Overpass Mono"/>
              </a:rPr>
              <a:t>SOMMAIRE</a:t>
            </a:r>
            <a:endParaRPr lang="en-US" sz="3000" b="0" strike="noStrike" spc="-1">
              <a:latin typeface="Arial"/>
            </a:endParaRPr>
          </a:p>
        </p:txBody>
      </p:sp>
      <p:sp>
        <p:nvSpPr>
          <p:cNvPr id="434" name="CustomShape 2"/>
          <p:cNvSpPr/>
          <p:nvPr/>
        </p:nvSpPr>
        <p:spPr>
          <a:xfrm>
            <a:off x="2190240" y="184824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nSpc>
                <a:spcPct val="100000"/>
              </a:lnSpc>
              <a:tabLst>
                <a:tab pos="0" algn="l"/>
              </a:tabLst>
            </a:pPr>
            <a:r>
              <a:rPr lang="en" sz="3500" b="1" strike="noStrike" spc="-1">
                <a:solidFill>
                  <a:srgbClr val="FFFFFF"/>
                </a:solidFill>
                <a:latin typeface="Overpass Mono"/>
                <a:ea typeface="Overpass Mono"/>
              </a:rPr>
              <a:t>01</a:t>
            </a:r>
            <a:endParaRPr lang="en-US" sz="3500" b="0" strike="noStrike" spc="-1">
              <a:latin typeface="Arial"/>
            </a:endParaRPr>
          </a:p>
        </p:txBody>
      </p:sp>
      <p:sp>
        <p:nvSpPr>
          <p:cNvPr id="435" name="CustomShape 3"/>
          <p:cNvSpPr/>
          <p:nvPr/>
        </p:nvSpPr>
        <p:spPr>
          <a:xfrm>
            <a:off x="2190240" y="2162160"/>
            <a:ext cx="22906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nSpc>
                <a:spcPct val="100000"/>
              </a:lnSpc>
              <a:tabLst>
                <a:tab pos="0" algn="l"/>
              </a:tabLst>
            </a:pPr>
            <a:r>
              <a:rPr lang="en" sz="1600" b="1" strike="noStrike" spc="-1">
                <a:solidFill>
                  <a:srgbClr val="FFFFFF"/>
                </a:solidFill>
                <a:latin typeface="Overpass Mono"/>
                <a:ea typeface="Overpass Mono"/>
              </a:rPr>
              <a:t>Introduction</a:t>
            </a:r>
            <a:endParaRPr lang="en-US" sz="1600" b="0" strike="noStrike" spc="-1">
              <a:latin typeface="Arial"/>
            </a:endParaRPr>
          </a:p>
        </p:txBody>
      </p:sp>
      <p:sp>
        <p:nvSpPr>
          <p:cNvPr id="436" name="CustomShape 4"/>
          <p:cNvSpPr/>
          <p:nvPr/>
        </p:nvSpPr>
        <p:spPr>
          <a:xfrm>
            <a:off x="4812120" y="184824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r">
              <a:lnSpc>
                <a:spcPct val="100000"/>
              </a:lnSpc>
              <a:tabLst>
                <a:tab pos="0" algn="l"/>
              </a:tabLst>
            </a:pPr>
            <a:r>
              <a:rPr lang="en" sz="3500" b="1" strike="noStrike" spc="-1">
                <a:solidFill>
                  <a:srgbClr val="FFFFFF"/>
                </a:solidFill>
                <a:latin typeface="Overpass Mono"/>
                <a:ea typeface="Overpass Mono"/>
              </a:rPr>
              <a:t>03</a:t>
            </a:r>
            <a:endParaRPr lang="en-US" sz="3500" b="0" strike="noStrike" spc="-1">
              <a:latin typeface="Arial"/>
            </a:endParaRPr>
          </a:p>
        </p:txBody>
      </p:sp>
      <p:sp>
        <p:nvSpPr>
          <p:cNvPr id="437" name="CustomShape 5"/>
          <p:cNvSpPr/>
          <p:nvPr/>
        </p:nvSpPr>
        <p:spPr>
          <a:xfrm>
            <a:off x="4812120" y="2163600"/>
            <a:ext cx="21628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gn="r">
              <a:lnSpc>
                <a:spcPct val="100000"/>
              </a:lnSpc>
              <a:tabLst>
                <a:tab pos="0" algn="l"/>
              </a:tabLst>
            </a:pPr>
            <a:r>
              <a:rPr lang="fr-FR" sz="1600" b="1" strike="noStrike" spc="-1">
                <a:solidFill>
                  <a:srgbClr val="FFFFFF"/>
                </a:solidFill>
                <a:latin typeface="Overpass Mono"/>
                <a:ea typeface="Overpass Mono"/>
              </a:rPr>
              <a:t>Mode d’emploi du programme</a:t>
            </a:r>
            <a:endParaRPr lang="en-US" sz="1600" b="0" strike="noStrike" spc="-1">
              <a:latin typeface="Arial"/>
            </a:endParaRPr>
          </a:p>
        </p:txBody>
      </p:sp>
      <p:sp>
        <p:nvSpPr>
          <p:cNvPr id="438" name="CustomShape 6"/>
          <p:cNvSpPr/>
          <p:nvPr/>
        </p:nvSpPr>
        <p:spPr>
          <a:xfrm>
            <a:off x="2190240" y="325836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nSpc>
                <a:spcPct val="100000"/>
              </a:lnSpc>
              <a:tabLst>
                <a:tab pos="0" algn="l"/>
              </a:tabLst>
            </a:pPr>
            <a:r>
              <a:rPr lang="en" sz="3500" b="1" strike="noStrike" spc="-1">
                <a:solidFill>
                  <a:srgbClr val="FFFFFF"/>
                </a:solidFill>
                <a:latin typeface="Overpass Mono"/>
                <a:ea typeface="Overpass Mono"/>
              </a:rPr>
              <a:t>02</a:t>
            </a:r>
            <a:endParaRPr lang="en-US" sz="3500" b="0" strike="noStrike" spc="-1">
              <a:latin typeface="Arial"/>
            </a:endParaRPr>
          </a:p>
        </p:txBody>
      </p:sp>
      <p:sp>
        <p:nvSpPr>
          <p:cNvPr id="439" name="CustomShape 7"/>
          <p:cNvSpPr/>
          <p:nvPr/>
        </p:nvSpPr>
        <p:spPr>
          <a:xfrm>
            <a:off x="2190240" y="3572280"/>
            <a:ext cx="21628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nSpc>
                <a:spcPct val="100000"/>
              </a:lnSpc>
              <a:tabLst>
                <a:tab pos="0" algn="l"/>
              </a:tabLst>
            </a:pPr>
            <a:r>
              <a:rPr lang="fr-FR" sz="1600" b="1" strike="noStrike" spc="-1">
                <a:solidFill>
                  <a:srgbClr val="FFFFFF"/>
                </a:solidFill>
                <a:latin typeface="Overpass Mono"/>
                <a:ea typeface="Overpass Mono"/>
              </a:rPr>
              <a:t>Organisation du programme</a:t>
            </a:r>
            <a:endParaRPr lang="en-US" sz="1600" b="0" strike="noStrike" spc="-1">
              <a:latin typeface="Arial"/>
            </a:endParaRPr>
          </a:p>
        </p:txBody>
      </p:sp>
      <p:sp>
        <p:nvSpPr>
          <p:cNvPr id="440" name="CustomShape 8"/>
          <p:cNvSpPr/>
          <p:nvPr/>
        </p:nvSpPr>
        <p:spPr>
          <a:xfrm>
            <a:off x="4812120" y="325836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r">
              <a:lnSpc>
                <a:spcPct val="100000"/>
              </a:lnSpc>
              <a:tabLst>
                <a:tab pos="0" algn="l"/>
              </a:tabLst>
            </a:pPr>
            <a:r>
              <a:rPr lang="en" sz="3500" b="1" strike="noStrike" spc="-1">
                <a:solidFill>
                  <a:srgbClr val="FFFFFF"/>
                </a:solidFill>
                <a:latin typeface="Overpass Mono"/>
                <a:ea typeface="Overpass Mono"/>
              </a:rPr>
              <a:t>04</a:t>
            </a:r>
            <a:endParaRPr lang="en-US" sz="3500" b="0" strike="noStrike" spc="-1">
              <a:latin typeface="Arial"/>
            </a:endParaRPr>
          </a:p>
        </p:txBody>
      </p:sp>
      <p:sp>
        <p:nvSpPr>
          <p:cNvPr id="441" name="CustomShape 9"/>
          <p:cNvSpPr/>
          <p:nvPr/>
        </p:nvSpPr>
        <p:spPr>
          <a:xfrm>
            <a:off x="4812120" y="3573360"/>
            <a:ext cx="21628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gn="ctr">
              <a:lnSpc>
                <a:spcPct val="100000"/>
              </a:lnSpc>
              <a:tabLst>
                <a:tab pos="0" algn="l"/>
              </a:tabLst>
            </a:pPr>
            <a:r>
              <a:rPr lang="fr-FR" sz="1600" b="1" strike="noStrike" spc="-1">
                <a:solidFill>
                  <a:srgbClr val="FFFFFF"/>
                </a:solidFill>
                <a:latin typeface="Overpass Mono"/>
                <a:ea typeface="Overpass Mono"/>
              </a:rPr>
              <a:t>Bilan qualitatif</a:t>
            </a:r>
            <a:endParaRPr lang="en-US" sz="1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66" name="CustomShape 1"/>
          <p:cNvSpPr/>
          <p:nvPr/>
        </p:nvSpPr>
        <p:spPr>
          <a:xfrm>
            <a:off x="3931920" y="822960"/>
            <a:ext cx="4419000" cy="426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fr-FR" sz="1600" b="1" strike="noStrike" spc="-1" dirty="0">
                <a:solidFill>
                  <a:srgbClr val="FFFFFF"/>
                </a:solidFill>
                <a:latin typeface="Anaheim"/>
                <a:ea typeface="Anaheim"/>
              </a:rPr>
              <a:t>Ce modeste projet a réuni  l’effort énorme de quatre élèves ingénieurs ( </a:t>
            </a:r>
            <a:r>
              <a:rPr lang="fr-FR" sz="1600" b="1" strike="noStrike" spc="-1" dirty="0" err="1">
                <a:solidFill>
                  <a:srgbClr val="FFFFFF"/>
                </a:solidFill>
                <a:latin typeface="Anaheim"/>
                <a:ea typeface="Anaheim"/>
              </a:rPr>
              <a:t>Kerboub</a:t>
            </a:r>
            <a:r>
              <a:rPr lang="fr-FR" sz="1600" b="1" strike="noStrike" spc="-1" dirty="0">
                <a:solidFill>
                  <a:srgbClr val="FFFFFF"/>
                </a:solidFill>
                <a:latin typeface="Anaheim"/>
                <a:ea typeface="Anaheim"/>
              </a:rPr>
              <a:t> Hamza , </a:t>
            </a:r>
            <a:r>
              <a:rPr lang="fr-FR" sz="1600" b="1" strike="noStrike" spc="-1" dirty="0" err="1">
                <a:solidFill>
                  <a:srgbClr val="FFFFFF"/>
                </a:solidFill>
                <a:latin typeface="Anaheim"/>
                <a:ea typeface="Anaheim"/>
              </a:rPr>
              <a:t>Mekawi</a:t>
            </a:r>
            <a:r>
              <a:rPr lang="fr-FR" sz="1600" b="1" strike="noStrike" spc="-1" dirty="0">
                <a:solidFill>
                  <a:srgbClr val="FFFFFF"/>
                </a:solidFill>
                <a:latin typeface="Anaheim"/>
                <a:ea typeface="Anaheim"/>
              </a:rPr>
              <a:t> Meryem, </a:t>
            </a:r>
            <a:r>
              <a:rPr lang="en" sz="1600" b="1" strike="noStrike" spc="-1" dirty="0">
                <a:solidFill>
                  <a:srgbClr val="FFFFFF"/>
                </a:solidFill>
                <a:latin typeface="Arial Black"/>
                <a:ea typeface="Anaheim"/>
              </a:rPr>
              <a:t>IDM’BARK Loubna </a:t>
            </a:r>
            <a:r>
              <a:rPr lang="fr-FR" sz="1600" b="1" strike="noStrike" spc="-1" dirty="0">
                <a:solidFill>
                  <a:srgbClr val="FFFFFF"/>
                </a:solidFill>
                <a:latin typeface="Anaheim"/>
                <a:ea typeface="Anaheim"/>
              </a:rPr>
              <a:t>,Lahsinia Raihana ) ,chacun de nous a essayé de laisser sa propre empreinte à fin d'aboutir à un programme optimal qui a comme rôle principal la création d’un jeu de serpent </a:t>
            </a:r>
          </a:p>
          <a:p>
            <a:pPr>
              <a:lnSpc>
                <a:spcPct val="100000"/>
              </a:lnSpc>
              <a:tabLst>
                <a:tab pos="0" algn="l"/>
              </a:tabLst>
            </a:pPr>
            <a:endParaRPr lang="en-US" sz="1600" b="0" strike="noStrike" spc="-1" dirty="0">
              <a:latin typeface="Arial"/>
            </a:endParaRPr>
          </a:p>
        </p:txBody>
      </p:sp>
      <p:sp>
        <p:nvSpPr>
          <p:cNvPr id="567" name="CustomShape 2"/>
          <p:cNvSpPr/>
          <p:nvPr/>
        </p:nvSpPr>
        <p:spPr>
          <a:xfrm>
            <a:off x="-1247040" y="981000"/>
            <a:ext cx="396216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fr-FR" sz="3000" b="1" strike="noStrike" spc="-1">
                <a:solidFill>
                  <a:srgbClr val="00FFC5"/>
                </a:solidFill>
                <a:latin typeface="Overpass Mono"/>
                <a:ea typeface="Overpass Mono"/>
              </a:rPr>
              <a:t>Conclusion  </a:t>
            </a:r>
            <a:br/>
            <a:endParaRPr lang="en-US" sz="3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68" name="CustomShape 1"/>
          <p:cNvSpPr/>
          <p:nvPr/>
        </p:nvSpPr>
        <p:spPr>
          <a:xfrm>
            <a:off x="4572000" y="887040"/>
            <a:ext cx="3931560" cy="3368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fr-FR" sz="1600" b="1" strike="noStrike" spc="-1" dirty="0">
                <a:solidFill>
                  <a:srgbClr val="FFFFFF"/>
                </a:solidFill>
                <a:latin typeface="Anaheim"/>
                <a:ea typeface="Anaheim"/>
              </a:rPr>
              <a:t>Dans notre projet , nous avons  essayé d'employer toutes les notions et les compétences acquises durant le cours nous avons aussi essayé de nous autoformé pour appliquer  des notions qu’on a trouvé utiles dans notre projet (comme biblio </a:t>
            </a:r>
            <a:r>
              <a:rPr lang="fr-FR" sz="1600" b="1" strike="noStrike" spc="-1" dirty="0" err="1">
                <a:solidFill>
                  <a:srgbClr val="FFFFFF"/>
                </a:solidFill>
                <a:latin typeface="Anaheim"/>
                <a:ea typeface="Anaheim"/>
              </a:rPr>
              <a:t>pygame</a:t>
            </a:r>
            <a:r>
              <a:rPr lang="fr-FR" sz="1600" b="1" strike="noStrike" spc="-1" dirty="0">
                <a:solidFill>
                  <a:srgbClr val="FFFFFF"/>
                </a:solidFill>
                <a:latin typeface="Anaheim"/>
                <a:ea typeface="Anaheim"/>
              </a:rPr>
              <a:t>)</a:t>
            </a:r>
            <a:endParaRPr lang="en-US" sz="1600" b="0" strike="noStrike" spc="-1" dirty="0">
              <a:latin typeface="Arial"/>
            </a:endParaRPr>
          </a:p>
          <a:p>
            <a:pPr>
              <a:lnSpc>
                <a:spcPct val="100000"/>
              </a:lnSpc>
              <a:tabLst>
                <a:tab pos="0" algn="l"/>
              </a:tabLst>
            </a:pPr>
            <a:endParaRPr lang="en-US" sz="1600" b="0" strike="noStrike" spc="-1" dirty="0">
              <a:latin typeface="Arial"/>
            </a:endParaRPr>
          </a:p>
        </p:txBody>
      </p:sp>
      <p:sp>
        <p:nvSpPr>
          <p:cNvPr id="569" name="CustomShape 2"/>
          <p:cNvSpPr/>
          <p:nvPr/>
        </p:nvSpPr>
        <p:spPr>
          <a:xfrm>
            <a:off x="-1247040" y="981000"/>
            <a:ext cx="396216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fr-FR" sz="3000" b="1" strike="noStrike" spc="-1">
                <a:solidFill>
                  <a:srgbClr val="00FFC5"/>
                </a:solidFill>
                <a:latin typeface="Overpass Mono"/>
                <a:ea typeface="Overpass Mono"/>
              </a:rPr>
              <a:t>Conclusion  </a:t>
            </a:r>
            <a:br/>
            <a:endParaRPr lang="en-US" sz="3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2" name="CustomShape 1"/>
          <p:cNvSpPr/>
          <p:nvPr/>
        </p:nvSpPr>
        <p:spPr>
          <a:xfrm>
            <a:off x="720360" y="1132200"/>
            <a:ext cx="7702920" cy="3292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4480">
              <a:lnSpc>
                <a:spcPct val="100000"/>
              </a:lnSpc>
              <a:tabLst>
                <a:tab pos="0" algn="l"/>
              </a:tabLst>
            </a:pPr>
            <a:r>
              <a:rPr lang="fr-FR" sz="2400" b="0" strike="noStrike" spc="-1" dirty="0">
                <a:solidFill>
                  <a:srgbClr val="FFFFFF"/>
                </a:solidFill>
                <a:latin typeface="Anaheim"/>
                <a:ea typeface="Anaheim"/>
              </a:rPr>
              <a:t>Dans notre projet on a essayé d'employer toutes les notions et les compétences acquis en cours du langage Python cet année ( Classes , Bibliothèques .......) et on a essayé le maximum de comprendre ce qui est demandé par chaque question à fin de présenter un travail à la mesure de ce que vous avez attendez.</a:t>
            </a:r>
            <a:endParaRPr lang="en-US" sz="2400" b="0" strike="noStrike" spc="-1" dirty="0">
              <a:latin typeface="Arial"/>
            </a:endParaRPr>
          </a:p>
        </p:txBody>
      </p:sp>
      <p:sp>
        <p:nvSpPr>
          <p:cNvPr id="443" name="CustomShape 2"/>
          <p:cNvSpPr/>
          <p:nvPr/>
        </p:nvSpPr>
        <p:spPr>
          <a:xfrm>
            <a:off x="1278000" y="34308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a:solidFill>
                  <a:srgbClr val="00FFC5"/>
                </a:solidFill>
                <a:latin typeface="Overpass Mono"/>
                <a:ea typeface="Overpass Mono"/>
              </a:rPr>
              <a:t>INTRODUCTION</a:t>
            </a:r>
            <a:endParaRPr lang="en-US" sz="3000" b="0" strike="noStrike" spc="-1">
              <a:latin typeface="Arial"/>
            </a:endParaRPr>
          </a:p>
        </p:txBody>
      </p:sp>
      <p:sp>
        <p:nvSpPr>
          <p:cNvPr id="444" name="CustomShape 3"/>
          <p:cNvSpPr/>
          <p:nvPr/>
        </p:nvSpPr>
        <p:spPr>
          <a:xfrm>
            <a:off x="539280" y="4136400"/>
            <a:ext cx="6733440" cy="289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5" name="CustomShape 1"/>
          <p:cNvSpPr/>
          <p:nvPr/>
        </p:nvSpPr>
        <p:spPr>
          <a:xfrm>
            <a:off x="1278000" y="34200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fr-FR" sz="3200" b="1" strike="noStrike" spc="-1">
                <a:solidFill>
                  <a:srgbClr val="00FFC5"/>
                </a:solidFill>
                <a:latin typeface="Overpass Mono"/>
                <a:ea typeface="Overpass Mono"/>
              </a:rPr>
              <a:t>Organisation du programme</a:t>
            </a:r>
            <a:endParaRPr lang="en-US" sz="3200" b="0" strike="noStrike" spc="-1">
              <a:latin typeface="Arial"/>
            </a:endParaRPr>
          </a:p>
        </p:txBody>
      </p:sp>
      <p:sp>
        <p:nvSpPr>
          <p:cNvPr id="446" name="CustomShape 2"/>
          <p:cNvSpPr/>
          <p:nvPr/>
        </p:nvSpPr>
        <p:spPr>
          <a:xfrm>
            <a:off x="2190240" y="184824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nSpc>
                <a:spcPct val="100000"/>
              </a:lnSpc>
              <a:tabLst>
                <a:tab pos="0" algn="l"/>
              </a:tabLst>
            </a:pPr>
            <a:r>
              <a:rPr lang="en" sz="3500" b="1" strike="noStrike" spc="-1">
                <a:solidFill>
                  <a:srgbClr val="FFFFFF"/>
                </a:solidFill>
                <a:latin typeface="Overpass Mono"/>
                <a:ea typeface="Overpass Mono"/>
              </a:rPr>
              <a:t>01</a:t>
            </a:r>
            <a:endParaRPr lang="en-US" sz="3500" b="0" strike="noStrike" spc="-1">
              <a:latin typeface="Arial"/>
            </a:endParaRPr>
          </a:p>
        </p:txBody>
      </p:sp>
      <p:sp>
        <p:nvSpPr>
          <p:cNvPr id="447" name="CustomShape 3"/>
          <p:cNvSpPr/>
          <p:nvPr/>
        </p:nvSpPr>
        <p:spPr>
          <a:xfrm>
            <a:off x="2190240" y="2162160"/>
            <a:ext cx="22906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nSpc>
                <a:spcPct val="100000"/>
              </a:lnSpc>
              <a:tabLst>
                <a:tab pos="0" algn="l"/>
              </a:tabLst>
            </a:pPr>
            <a:r>
              <a:rPr lang="en" sz="2200" b="1" strike="noStrike" spc="-1">
                <a:solidFill>
                  <a:srgbClr val="FFFFFF"/>
                </a:solidFill>
                <a:latin typeface="Overpass Mono"/>
                <a:ea typeface="Overpass Mono"/>
              </a:rPr>
              <a:t>Bibliothèque</a:t>
            </a:r>
            <a:endParaRPr lang="en-US" sz="2200" b="0" strike="noStrike" spc="-1">
              <a:latin typeface="Arial"/>
            </a:endParaRPr>
          </a:p>
        </p:txBody>
      </p:sp>
      <p:sp>
        <p:nvSpPr>
          <p:cNvPr id="450" name="CustomShape 6"/>
          <p:cNvSpPr/>
          <p:nvPr/>
        </p:nvSpPr>
        <p:spPr>
          <a:xfrm>
            <a:off x="2190240" y="3258360"/>
            <a:ext cx="2162880" cy="239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nSpc>
                <a:spcPct val="100000"/>
              </a:lnSpc>
              <a:tabLst>
                <a:tab pos="0" algn="l"/>
              </a:tabLst>
            </a:pPr>
            <a:r>
              <a:rPr lang="en" sz="3500" b="1" strike="noStrike" spc="-1">
                <a:solidFill>
                  <a:srgbClr val="FFFFFF"/>
                </a:solidFill>
                <a:latin typeface="Overpass Mono"/>
                <a:ea typeface="Overpass Mono"/>
              </a:rPr>
              <a:t>02</a:t>
            </a:r>
            <a:endParaRPr lang="en-US" sz="3500" b="0" strike="noStrike" spc="-1">
              <a:latin typeface="Arial"/>
            </a:endParaRPr>
          </a:p>
        </p:txBody>
      </p:sp>
      <p:sp>
        <p:nvSpPr>
          <p:cNvPr id="451" name="CustomShape 7"/>
          <p:cNvSpPr/>
          <p:nvPr/>
        </p:nvSpPr>
        <p:spPr>
          <a:xfrm>
            <a:off x="2190240" y="3572280"/>
            <a:ext cx="2162880" cy="425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oAutofit/>
          </a:bodyPr>
          <a:lstStyle/>
          <a:p>
            <a:pPr>
              <a:lnSpc>
                <a:spcPct val="100000"/>
              </a:lnSpc>
              <a:tabLst>
                <a:tab pos="0" algn="l"/>
              </a:tabLst>
            </a:pPr>
            <a:r>
              <a:rPr lang="fr-FR" sz="2200" b="1" strike="noStrike" spc="-1">
                <a:solidFill>
                  <a:srgbClr val="FFFFFF"/>
                </a:solidFill>
                <a:latin typeface="Overpass Mono"/>
                <a:ea typeface="Overpass Mono"/>
              </a:rPr>
              <a:t>Les classes</a:t>
            </a:r>
            <a:endParaRPr lang="en-US"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4" name="CustomShape 1"/>
          <p:cNvSpPr/>
          <p:nvPr/>
        </p:nvSpPr>
        <p:spPr>
          <a:xfrm>
            <a:off x="454680" y="2714760"/>
            <a:ext cx="8424000" cy="446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ctr">
            <a:noAutofit/>
          </a:bodyPr>
          <a:lstStyle/>
          <a:p>
            <a:pPr algn="ctr">
              <a:lnSpc>
                <a:spcPct val="100000"/>
              </a:lnSpc>
              <a:tabLst>
                <a:tab pos="0" algn="l"/>
              </a:tabLst>
            </a:pPr>
            <a:r>
              <a:rPr lang="en" sz="4800" b="1" strike="noStrike" spc="-1">
                <a:solidFill>
                  <a:srgbClr val="00BF94"/>
                </a:solidFill>
                <a:latin typeface="Overpass Mono"/>
                <a:ea typeface="Overpass Mono"/>
              </a:rPr>
              <a:t>Bibliothèque</a:t>
            </a:r>
            <a:endParaRPr lang="en-US" sz="4800" b="0" strike="noStrike" spc="-1">
              <a:latin typeface="Arial"/>
            </a:endParaRPr>
          </a:p>
        </p:txBody>
      </p:sp>
      <p:sp>
        <p:nvSpPr>
          <p:cNvPr id="455" name="CustomShape 2"/>
          <p:cNvSpPr/>
          <p:nvPr/>
        </p:nvSpPr>
        <p:spPr>
          <a:xfrm>
            <a:off x="454680" y="1810440"/>
            <a:ext cx="8424000" cy="488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ctr">
              <a:lnSpc>
                <a:spcPct val="100000"/>
              </a:lnSpc>
              <a:tabLst>
                <a:tab pos="0" algn="l"/>
              </a:tabLst>
            </a:pPr>
            <a:r>
              <a:rPr lang="fr-FR" sz="8000" b="1" strike="noStrike" spc="-1">
                <a:solidFill>
                  <a:srgbClr val="00FFC5"/>
                </a:solidFill>
                <a:latin typeface="Overpass Mono"/>
                <a:ea typeface="Overpass Mono"/>
              </a:rPr>
              <a:t>01</a:t>
            </a:r>
            <a:endParaRPr lang="en-US" sz="8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6" name="CustomShape 1"/>
          <p:cNvSpPr/>
          <p:nvPr/>
        </p:nvSpPr>
        <p:spPr>
          <a:xfrm>
            <a:off x="1278000" y="34308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a:solidFill>
                  <a:srgbClr val="EC008C"/>
                </a:solidFill>
                <a:latin typeface="Overpass Mono"/>
                <a:ea typeface="Overpass Mono"/>
              </a:rPr>
              <a:t>Bibliothèque</a:t>
            </a:r>
            <a:endParaRPr lang="en-US" sz="3000" b="0" strike="noStrike" spc="-1">
              <a:latin typeface="Arial"/>
            </a:endParaRPr>
          </a:p>
        </p:txBody>
      </p:sp>
      <p:sp>
        <p:nvSpPr>
          <p:cNvPr id="457" name="CustomShape 2"/>
          <p:cNvSpPr/>
          <p:nvPr/>
        </p:nvSpPr>
        <p:spPr>
          <a:xfrm>
            <a:off x="170280" y="1012680"/>
            <a:ext cx="4581720" cy="3597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fr-FR" sz="2800" b="0" strike="noStrike" spc="-1" dirty="0">
                <a:solidFill>
                  <a:srgbClr val="FFFFFF"/>
                </a:solidFill>
                <a:latin typeface="Anaheim"/>
                <a:ea typeface="Anaheim"/>
              </a:rPr>
              <a:t>Les bibliothèques utilisées dans notre programme :</a:t>
            </a:r>
            <a:endParaRPr lang="en-US" sz="2800" b="0" strike="noStrike" spc="-1" dirty="0">
              <a:latin typeface="Arial"/>
            </a:endParaRPr>
          </a:p>
          <a:p>
            <a:pPr>
              <a:lnSpc>
                <a:spcPct val="115000"/>
              </a:lnSpc>
              <a:tabLst>
                <a:tab pos="0" algn="l"/>
              </a:tabLst>
            </a:pPr>
            <a:endParaRPr lang="en-US" sz="2800" b="0" strike="noStrike" spc="-1" dirty="0">
              <a:latin typeface="Arial"/>
            </a:endParaRPr>
          </a:p>
          <a:p>
            <a:pPr>
              <a:lnSpc>
                <a:spcPct val="115000"/>
              </a:lnSpc>
              <a:tabLst>
                <a:tab pos="0" algn="l"/>
              </a:tabLst>
            </a:pPr>
            <a:r>
              <a:rPr lang="fr-FR" sz="1400" b="0" strike="noStrike" spc="-1" dirty="0">
                <a:solidFill>
                  <a:srgbClr val="FFFFFF"/>
                </a:solidFill>
                <a:latin typeface="Anaheim"/>
                <a:ea typeface="Anaheim"/>
              </a:rPr>
              <a:t>En Python, une bibliothèque désigne donc un ensemble logiciel de modules (constantes, fonctions, classes) ajoutant au langage des possibilités étendues. Cette fonction permet au développeur de partager du code réutilisable dans sa communauté.</a:t>
            </a:r>
            <a:endParaRPr lang="en-US" sz="1400" b="0" strike="noStrike" spc="-1" dirty="0">
              <a:latin typeface="Arial"/>
            </a:endParaRPr>
          </a:p>
        </p:txBody>
      </p:sp>
      <p:sp>
        <p:nvSpPr>
          <p:cNvPr id="458" name="CustomShape 3"/>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59" name="CustomShape 4"/>
          <p:cNvSpPr/>
          <p:nvPr/>
        </p:nvSpPr>
        <p:spPr>
          <a:xfrm>
            <a:off x="4752720" y="1700280"/>
            <a:ext cx="4199760" cy="16297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fr-MA" sz="2000" b="0" dirty="0" err="1">
                <a:solidFill>
                  <a:srgbClr val="4EC9B0"/>
                </a:solidFill>
                <a:effectLst/>
                <a:latin typeface="Consolas" panose="020B0609020204030204" pitchFamily="49" charset="0"/>
              </a:rPr>
              <a:t>Random</a:t>
            </a:r>
            <a:endParaRPr lang="fr-MA" sz="2000" b="0" dirty="0">
              <a:solidFill>
                <a:srgbClr val="D4D4D4"/>
              </a:solidFill>
              <a:effectLst/>
              <a:latin typeface="Consolas" panose="020B0609020204030204" pitchFamily="49" charset="0"/>
            </a:endParaRPr>
          </a:p>
          <a:p>
            <a:r>
              <a:rPr lang="fr-MA" sz="2000" b="0" dirty="0">
                <a:solidFill>
                  <a:srgbClr val="4EC9B0"/>
                </a:solidFill>
                <a:effectLst/>
                <a:latin typeface="Consolas" panose="020B0609020204030204" pitchFamily="49" charset="0"/>
              </a:rPr>
              <a:t>time</a:t>
            </a:r>
            <a:endParaRPr lang="fr-MA" sz="2000" b="0" dirty="0">
              <a:solidFill>
                <a:srgbClr val="D4D4D4"/>
              </a:solidFill>
              <a:effectLst/>
              <a:latin typeface="Consolas" panose="020B0609020204030204" pitchFamily="49" charset="0"/>
            </a:endParaRPr>
          </a:p>
          <a:p>
            <a:r>
              <a:rPr lang="fr-MA" sz="2000" b="0" dirty="0" err="1">
                <a:solidFill>
                  <a:srgbClr val="4EC9B0"/>
                </a:solidFill>
                <a:effectLst/>
                <a:latin typeface="Consolas" panose="020B0609020204030204" pitchFamily="49" charset="0"/>
              </a:rPr>
              <a:t>sys</a:t>
            </a:r>
            <a:endParaRPr lang="fr-MA" sz="2000" b="0" dirty="0">
              <a:solidFill>
                <a:srgbClr val="D4D4D4"/>
              </a:solidFill>
              <a:effectLst/>
              <a:latin typeface="Consolas" panose="020B0609020204030204" pitchFamily="49" charset="0"/>
            </a:endParaRPr>
          </a:p>
          <a:p>
            <a:r>
              <a:rPr lang="fr-MA" sz="2000" b="0" dirty="0" err="1">
                <a:solidFill>
                  <a:srgbClr val="D4D4D4"/>
                </a:solidFill>
                <a:effectLst/>
                <a:latin typeface="Consolas" panose="020B0609020204030204" pitchFamily="49" charset="0"/>
              </a:rPr>
              <a:t>pygame</a:t>
            </a:r>
            <a:endParaRPr lang="fr-MA" sz="2000" b="0" dirty="0">
              <a:solidFill>
                <a:srgbClr val="D4D4D4"/>
              </a:solidFill>
              <a:effectLst/>
              <a:latin typeface="Consolas" panose="020B0609020204030204" pitchFamily="49" charset="0"/>
            </a:endParaRPr>
          </a:p>
          <a:p>
            <a:pPr>
              <a:lnSpc>
                <a:spcPct val="100000"/>
              </a:lnSpc>
            </a:pPr>
            <a:endParaRPr lang="en-US"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0" name="CustomShape 1"/>
          <p:cNvSpPr/>
          <p:nvPr/>
        </p:nvSpPr>
        <p:spPr>
          <a:xfrm>
            <a:off x="454680" y="2714760"/>
            <a:ext cx="8424000" cy="446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ctr">
            <a:noAutofit/>
          </a:bodyPr>
          <a:lstStyle/>
          <a:p>
            <a:pPr algn="ctr">
              <a:lnSpc>
                <a:spcPct val="100000"/>
              </a:lnSpc>
              <a:tabLst>
                <a:tab pos="0" algn="l"/>
              </a:tabLst>
            </a:pPr>
            <a:r>
              <a:rPr lang="fr-FR" sz="4800" b="1" strike="noStrike" spc="-1">
                <a:solidFill>
                  <a:srgbClr val="00BF94"/>
                </a:solidFill>
                <a:latin typeface="Overpass Mono"/>
                <a:ea typeface="Overpass Mono"/>
              </a:rPr>
              <a:t>L</a:t>
            </a:r>
            <a:r>
              <a:rPr lang="en" sz="4800" b="1" strike="noStrike" spc="-1">
                <a:solidFill>
                  <a:srgbClr val="00BF94"/>
                </a:solidFill>
                <a:latin typeface="Overpass Mono"/>
                <a:ea typeface="Overpass Mono"/>
              </a:rPr>
              <a:t>es Classes</a:t>
            </a:r>
            <a:endParaRPr lang="en-US" sz="4800" b="0" strike="noStrike" spc="-1">
              <a:latin typeface="Arial"/>
            </a:endParaRPr>
          </a:p>
        </p:txBody>
      </p:sp>
      <p:sp>
        <p:nvSpPr>
          <p:cNvPr id="461" name="CustomShape 2"/>
          <p:cNvSpPr/>
          <p:nvPr/>
        </p:nvSpPr>
        <p:spPr>
          <a:xfrm>
            <a:off x="454680" y="1810440"/>
            <a:ext cx="8424000" cy="488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ctr">
              <a:lnSpc>
                <a:spcPct val="100000"/>
              </a:lnSpc>
              <a:tabLst>
                <a:tab pos="0" algn="l"/>
              </a:tabLst>
            </a:pPr>
            <a:r>
              <a:rPr lang="fr-FR" sz="8000" b="1" strike="noStrike" spc="-1">
                <a:solidFill>
                  <a:srgbClr val="00FFC5"/>
                </a:solidFill>
                <a:latin typeface="Overpass Mono"/>
                <a:ea typeface="Overpass Mono"/>
              </a:rPr>
              <a:t>02</a:t>
            </a:r>
            <a:endParaRPr lang="en-US" sz="8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2" name="CustomShape 1"/>
          <p:cNvSpPr/>
          <p:nvPr/>
        </p:nvSpPr>
        <p:spPr>
          <a:xfrm>
            <a:off x="964800" y="120600"/>
            <a:ext cx="6586920" cy="66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fr-FR" sz="3000" b="1" strike="noStrike" spc="-1">
                <a:solidFill>
                  <a:srgbClr val="EC008C"/>
                </a:solidFill>
                <a:latin typeface="Overpass Mono"/>
                <a:ea typeface="Overpass Mono"/>
              </a:rPr>
              <a:t>classes</a:t>
            </a:r>
            <a:endParaRPr lang="en-US" sz="3000" b="0" strike="noStrike" spc="-1">
              <a:latin typeface="Arial"/>
            </a:endParaRPr>
          </a:p>
        </p:txBody>
      </p:sp>
      <p:sp>
        <p:nvSpPr>
          <p:cNvPr id="463" name="CustomShape 2"/>
          <p:cNvSpPr/>
          <p:nvPr/>
        </p:nvSpPr>
        <p:spPr>
          <a:xfrm>
            <a:off x="7508520" y="0"/>
            <a:ext cx="1618200" cy="240480"/>
          </a:xfrm>
          <a:custGeom>
            <a:avLst/>
            <a:gdLst/>
            <a:ahLst/>
            <a:cxnLst/>
            <a:rect l="l" t="t" r="r" b="b"/>
            <a:pathLst>
              <a:path w="146079" h="5859">
                <a:moveTo>
                  <a:pt x="1" y="1"/>
                </a:moveTo>
                <a:lnTo>
                  <a:pt x="1" y="5858"/>
                </a:lnTo>
                <a:lnTo>
                  <a:pt x="146079" y="5858"/>
                </a:lnTo>
                <a:lnTo>
                  <a:pt x="14607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5" name="CustomShape 4"/>
          <p:cNvSpPr/>
          <p:nvPr/>
        </p:nvSpPr>
        <p:spPr>
          <a:xfrm>
            <a:off x="1933903" y="3744964"/>
            <a:ext cx="4228788" cy="13835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400" b="0" strike="noStrike" spc="-1" dirty="0">
                <a:solidFill>
                  <a:srgbClr val="F2F2F2"/>
                </a:solidFill>
                <a:latin typeface="Arial"/>
                <a:ea typeface="Arial"/>
              </a:rPr>
              <a:t>    On a crée une classe </a:t>
            </a:r>
            <a:r>
              <a:rPr lang="fr-FR" sz="1400" b="0" strike="noStrike" spc="-1" dirty="0" err="1">
                <a:solidFill>
                  <a:srgbClr val="66FFDC"/>
                </a:solidFill>
                <a:latin typeface="Arial"/>
                <a:ea typeface="Arial"/>
              </a:rPr>
              <a:t>fenetre</a:t>
            </a:r>
            <a:r>
              <a:rPr lang="fr-FR" sz="1400" b="0" strike="noStrike" spc="-1" dirty="0">
                <a:solidFill>
                  <a:srgbClr val="C00000"/>
                </a:solidFill>
                <a:latin typeface="Arial"/>
                <a:ea typeface="Arial"/>
              </a:rPr>
              <a:t> </a:t>
            </a:r>
            <a:r>
              <a:rPr lang="fr-FR" sz="1400" spc="-1" dirty="0">
                <a:solidFill>
                  <a:srgbClr val="FFFFFF"/>
                </a:solidFill>
                <a:latin typeface="Arial"/>
                <a:ea typeface="Arial"/>
              </a:rPr>
              <a:t>, avec une méthode </a:t>
            </a:r>
            <a:r>
              <a:rPr lang="fr-FR" sz="1400" spc="-1" dirty="0" err="1">
                <a:solidFill>
                  <a:srgbClr val="FFFFFF"/>
                </a:solidFill>
                <a:latin typeface="Arial"/>
                <a:ea typeface="Arial"/>
              </a:rPr>
              <a:t>title</a:t>
            </a:r>
            <a:r>
              <a:rPr lang="fr-FR" sz="1400" spc="-1" dirty="0">
                <a:solidFill>
                  <a:srgbClr val="FFFFFF"/>
                </a:solidFill>
                <a:latin typeface="Arial"/>
                <a:ea typeface="Arial"/>
              </a:rPr>
              <a:t> qui permet de titrer la fenêtre a l’aide de la fonction </a:t>
            </a:r>
            <a:r>
              <a:rPr lang="fr-FR" sz="1400" spc="-1" dirty="0" err="1">
                <a:solidFill>
                  <a:srgbClr val="FFFFFF"/>
                </a:solidFill>
                <a:latin typeface="Arial"/>
                <a:ea typeface="Arial"/>
              </a:rPr>
              <a:t>predefinie</a:t>
            </a:r>
            <a:r>
              <a:rPr lang="fr-FR" sz="1400" spc="-1" dirty="0">
                <a:solidFill>
                  <a:srgbClr val="FFFFFF"/>
                </a:solidFill>
                <a:latin typeface="Arial"/>
                <a:ea typeface="Arial"/>
              </a:rPr>
              <a:t> </a:t>
            </a:r>
            <a:r>
              <a:rPr lang="fr-FR" sz="1400" spc="-1" dirty="0" err="1">
                <a:solidFill>
                  <a:srgbClr val="FFFFFF"/>
                </a:solidFill>
                <a:latin typeface="Arial"/>
                <a:ea typeface="Arial"/>
              </a:rPr>
              <a:t>pygame.display.set_caption</a:t>
            </a:r>
            <a:r>
              <a:rPr lang="fr-FR" sz="1400" spc="-1" dirty="0">
                <a:solidFill>
                  <a:srgbClr val="FFFFFF"/>
                </a:solidFill>
                <a:latin typeface="Arial"/>
                <a:ea typeface="Arial"/>
              </a:rPr>
              <a:t>() fournie par la bibliothèque </a:t>
            </a:r>
            <a:r>
              <a:rPr lang="fr-FR" sz="1400" spc="-1" dirty="0" err="1">
                <a:solidFill>
                  <a:srgbClr val="FFFFFF"/>
                </a:solidFill>
                <a:latin typeface="Arial"/>
                <a:ea typeface="Arial"/>
              </a:rPr>
              <a:t>pygame</a:t>
            </a:r>
            <a:r>
              <a:rPr lang="fr-FR" sz="1400" spc="-1" dirty="0">
                <a:solidFill>
                  <a:srgbClr val="FFFFFF"/>
                </a:solidFill>
                <a:latin typeface="Arial"/>
                <a:ea typeface="Arial"/>
              </a:rPr>
              <a:t>  on a aussi redéfinie les couleurs a l’aide de la même biblio </a:t>
            </a:r>
            <a:endParaRPr lang="en-US" sz="1400" b="0" strike="noStrike" spc="-1" dirty="0">
              <a:latin typeface="Arial"/>
            </a:endParaRPr>
          </a:p>
        </p:txBody>
      </p:sp>
      <p:pic>
        <p:nvPicPr>
          <p:cNvPr id="3" name="Image 2">
            <a:extLst>
              <a:ext uri="{FF2B5EF4-FFF2-40B4-BE49-F238E27FC236}">
                <a16:creationId xmlns:a16="http://schemas.microsoft.com/office/drawing/2014/main" id="{921711BA-BB6C-7D12-DEB4-87AB1A3FE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99" y="770680"/>
            <a:ext cx="6173061" cy="264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6" name="CustomShape 1"/>
          <p:cNvSpPr/>
          <p:nvPr/>
        </p:nvSpPr>
        <p:spPr>
          <a:xfrm>
            <a:off x="454680" y="2714760"/>
            <a:ext cx="8424000" cy="4467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ctr">
            <a:noAutofit/>
          </a:bodyPr>
          <a:lstStyle/>
          <a:p>
            <a:pPr algn="ctr">
              <a:lnSpc>
                <a:spcPct val="100000"/>
              </a:lnSpc>
              <a:tabLst>
                <a:tab pos="0" algn="l"/>
              </a:tabLst>
            </a:pPr>
            <a:r>
              <a:rPr lang="en" sz="4800" b="1" strike="noStrike" spc="-1">
                <a:solidFill>
                  <a:srgbClr val="00BF94"/>
                </a:solidFill>
                <a:latin typeface="Overpass Mono"/>
                <a:ea typeface="Overpass Mono"/>
              </a:rPr>
              <a:t>Methodes</a:t>
            </a:r>
            <a:endParaRPr lang="en-US" sz="4800" b="0" strike="noStrike" spc="-1">
              <a:latin typeface="Arial"/>
            </a:endParaRPr>
          </a:p>
        </p:txBody>
      </p:sp>
      <p:sp>
        <p:nvSpPr>
          <p:cNvPr id="467" name="CustomShape 2"/>
          <p:cNvSpPr/>
          <p:nvPr/>
        </p:nvSpPr>
        <p:spPr>
          <a:xfrm>
            <a:off x="454680" y="1810440"/>
            <a:ext cx="8424000" cy="48852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nchor="b">
            <a:noAutofit/>
          </a:bodyPr>
          <a:lstStyle/>
          <a:p>
            <a:pPr algn="ctr">
              <a:lnSpc>
                <a:spcPct val="100000"/>
              </a:lnSpc>
              <a:tabLst>
                <a:tab pos="0" algn="l"/>
              </a:tabLst>
            </a:pPr>
            <a:r>
              <a:rPr lang="fr-FR" sz="8000" b="1" strike="noStrike" spc="-1">
                <a:solidFill>
                  <a:srgbClr val="00FFC5"/>
                </a:solidFill>
                <a:latin typeface="Overpass Mono"/>
                <a:ea typeface="Overpass Mono"/>
              </a:rPr>
              <a:t>03</a:t>
            </a:r>
            <a:endParaRPr lang="en-US" sz="8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364</Words>
  <Application>Microsoft Office PowerPoint</Application>
  <PresentationFormat>Affichage à l'écran (16:9)</PresentationFormat>
  <Paragraphs>60</Paragraphs>
  <Slides>21</Slides>
  <Notes>0</Notes>
  <HiddenSlides>0</HiddenSlides>
  <MMClips>0</MMClips>
  <ScaleCrop>false</ScaleCrop>
  <HeadingPairs>
    <vt:vector size="6" baseType="variant">
      <vt:variant>
        <vt:lpstr>Polices utilisées</vt:lpstr>
      </vt:variant>
      <vt:variant>
        <vt:i4>7</vt:i4>
      </vt:variant>
      <vt:variant>
        <vt:lpstr>Thème</vt:lpstr>
      </vt:variant>
      <vt:variant>
        <vt:i4>8</vt:i4>
      </vt:variant>
      <vt:variant>
        <vt:lpstr>Titres des diapositives</vt:lpstr>
      </vt:variant>
      <vt:variant>
        <vt:i4>21</vt:i4>
      </vt:variant>
    </vt:vector>
  </HeadingPairs>
  <TitlesOfParts>
    <vt:vector size="36" baseType="lpstr">
      <vt:lpstr>Anaheim</vt:lpstr>
      <vt:lpstr>Arial</vt:lpstr>
      <vt:lpstr>Arial Black</vt:lpstr>
      <vt:lpstr>Consolas</vt:lpstr>
      <vt:lpstr>Overpass Mono</vt:lpstr>
      <vt:lpstr>Symbol</vt:lpstr>
      <vt:lpstr>Wingdings</vt:lpstr>
      <vt:lpstr>Office Theme</vt:lpstr>
      <vt:lpstr>Office Theme</vt:lpstr>
      <vt:lpstr>Office Theme</vt:lpstr>
      <vt:lpstr>Office Theme</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subject/>
  <dc:creator>hamza kerboub</dc:creator>
  <dc:description/>
  <cp:lastModifiedBy>Raihana Lahsinia</cp:lastModifiedBy>
  <cp:revision>43</cp:revision>
  <dcterms:modified xsi:type="dcterms:W3CDTF">2022-12-25T16:55:46Z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34</vt:i4>
  </property>
  <property fmtid="{D5CDD505-2E9C-101B-9397-08002B2CF9AE}" pid="8" name="PresentationFormat">
    <vt:lpwstr>Affichage à l'écran (16:9)</vt:lpwstr>
  </property>
  <property fmtid="{D5CDD505-2E9C-101B-9397-08002B2CF9AE}" pid="9" name="ScaleCrop">
    <vt:bool>false</vt:bool>
  </property>
  <property fmtid="{D5CDD505-2E9C-101B-9397-08002B2CF9AE}" pid="10" name="ShareDoc">
    <vt:bool>false</vt:bool>
  </property>
  <property fmtid="{D5CDD505-2E9C-101B-9397-08002B2CF9AE}" pid="11" name="Slides">
    <vt:i4>34</vt:i4>
  </property>
</Properties>
</file>