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34558" autoAdjust="0"/>
    <p:restoredTop sz="86379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665647"/>
          <c:y val="0.08542036"/>
          <c:w val="0.81797236"/>
          <c:h val="0.8083734"/>
        </c:manualLayout>
      </c:layout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9/25/2024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554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5477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774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5953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5998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5605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42091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3261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961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5054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6997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95273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34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3107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53426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3565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6226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1719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9593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29125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64196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78766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10711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102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91705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0643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9/25/2024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897436" y="3580846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G.INBAM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263(3B7EEC586D06641A77C4E1AB4C1E8228)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ege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7366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矩形"/>
          <p:cNvSpPr>
            <a:spLocks/>
          </p:cNvSpPr>
          <p:nvPr/>
        </p:nvSpPr>
        <p:spPr>
          <a:xfrm rot="0">
            <a:off x="1524000" y="1219200"/>
            <a:ext cx="6477000" cy="5355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*KAGGLE _ download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*EDUNET _ download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*identify the feature in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identifying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filter out by COLOUR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using _ high &amp; 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*summarized   &amp;  visualized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Result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1455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4" name="图表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5" name="矩形"/>
          <p:cNvSpPr>
            <a:spLocks/>
          </p:cNvSpPr>
          <p:nvPr/>
        </p:nvSpPr>
        <p:spPr>
          <a:xfrm rot="0">
            <a:off x="4334203" y="1371600"/>
            <a:ext cx="3590597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PERFORMANCE ANAYSIS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9748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1219200" y="1524000"/>
            <a:ext cx="7924800" cy="335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THE PROJECT HAS PROVIDED VALUABLE INSIGHTS INTO THE KEY DRIVERS OF EMPLOYEE PRODUCTIVITY, GROWTH ,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RETENTION WITH IN OUR ORGANISATION .BY LEVERAGING DATA ANALYTICS &amp; VISUALISATION TECHNIQUES ,WE HAVE IDENTIFIED AREAS FOR IMOROVEMENT &amp;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DEVELOPED TARGETED INTERVENTIONS TO ENHANCE EMPLOYEE PERFORMANCE.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5227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848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16491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219200" y="1595021"/>
            <a:ext cx="5334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a result, we need a comprehensive employee performance analysis framework to: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Accurately measure and track employee performance metrics.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 correlations between performance and factors like training, engagement, and demographics.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targeted interventions to enhance employee growth and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decisions on talent management, promotions, and resource allocation“.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684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14400" y="1447801"/>
            <a:ext cx="6172200" cy="51111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organization seeks to develop a comprehensive employee performance analysis framework to drive data-informed decisions, improve productivity, and enhance talent development. This project aims to: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*Collect and integrate relevant employee data from various sources (HR systems, performance reviews, training records, etc.)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Develop a performance metrics framework to measure employee productivity, quality, and growth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*Analyze key drivers of employee performance, including training, engagement, demographics, and more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Identify areas for improvement and develop targeted interventions to enhance employee growth and productivity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Create data visualizations to communicate insights to stakeholders and facilitate decision-making.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10176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1" name="图片" descr="ep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391400" y="1600200"/>
            <a:ext cx="2438400" cy="35052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矩形"/>
          <p:cNvSpPr>
            <a:spLocks/>
          </p:cNvSpPr>
          <p:nvPr/>
        </p:nvSpPr>
        <p:spPr>
          <a:xfrm rot="0">
            <a:off x="1676400" y="2133600"/>
            <a:ext cx="2133599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1.Employee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Manager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3.Industry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4.Employer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1509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2133600" y="2667000"/>
            <a:ext cx="6629400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*Conditional formatting -missing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*Filter- remove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-performance level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*Pivot table-summary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-Data visualization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8457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838200" y="1600200"/>
            <a:ext cx="8305800" cy="41549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set -download by KAGGLE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-9 features taken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,numerical value , first name ,last name -text,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-performance level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045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2286000" y="3200400"/>
            <a:ext cx="8839200" cy="830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=IFS(Z8&gt;=5,"VERY 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6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2024-09-25T04:47:32Z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2023990f435c48ee89af7fcbe30f0f52</vt:lpwstr>
  </property>
</Properties>
</file>