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8" autoAdjust="0"/>
  </p:normalViewPr>
  <p:slideViewPr>
    <p:cSldViewPr>
      <p:cViewPr varScale="1">
        <p:scale>
          <a:sx n="109" d="100"/>
          <a:sy n="109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A1068-7352-4705-B02A-61C4A7BDCD6D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96E8D-2BE0-46A6-B115-352EF21399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63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6E8D-2BE0-46A6-B115-352EF21399EC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E6FEBC-19E9-4A26-ABDF-A7834DF8395F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1357CB-2BDF-49E4-AFB5-0661D698B8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E6FEBC-19E9-4A26-ABDF-A7834DF8395F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357CB-2BDF-49E4-AFB5-0661D698B8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E6FEBC-19E9-4A26-ABDF-A7834DF8395F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357CB-2BDF-49E4-AFB5-0661D698B8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E6FEBC-19E9-4A26-ABDF-A7834DF8395F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357CB-2BDF-49E4-AFB5-0661D698B89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E6FEBC-19E9-4A26-ABDF-A7834DF8395F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357CB-2BDF-49E4-AFB5-0661D698B89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E6FEBC-19E9-4A26-ABDF-A7834DF8395F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357CB-2BDF-49E4-AFB5-0661D698B89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E6FEBC-19E9-4A26-ABDF-A7834DF8395F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357CB-2BDF-49E4-AFB5-0661D698B8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E6FEBC-19E9-4A26-ABDF-A7834DF8395F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357CB-2BDF-49E4-AFB5-0661D698B89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E6FEBC-19E9-4A26-ABDF-A7834DF8395F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357CB-2BDF-49E4-AFB5-0661D698B8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2E6FEBC-19E9-4A26-ABDF-A7834DF8395F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357CB-2BDF-49E4-AFB5-0661D698B8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E6FEBC-19E9-4A26-ABDF-A7834DF8395F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1357CB-2BDF-49E4-AFB5-0661D698B89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2E6FEBC-19E9-4A26-ABDF-A7834DF8395F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1357CB-2BDF-49E4-AFB5-0661D698B89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285992"/>
            <a:ext cx="7772400" cy="1470025"/>
          </a:xfrm>
        </p:spPr>
        <p:txBody>
          <a:bodyPr/>
          <a:lstStyle/>
          <a:p>
            <a:r>
              <a:rPr lang="ru-RU" sz="6000" dirty="0" smtClean="0"/>
              <a:t>Введение в </a:t>
            </a:r>
            <a:r>
              <a:rPr lang="en-US" sz="6000" dirty="0" smtClean="0"/>
              <a:t>Java</a:t>
            </a:r>
            <a:endParaRPr lang="ru-RU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одержимое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276860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ru-RU" dirty="0" smtClean="0"/>
              <a:t> Преобразует код языка программирования высокого уровня в код низкого уровня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ru-RU" dirty="0" smtClean="0"/>
              <a:t>Компилятор</a:t>
            </a:r>
            <a:endParaRPr lang="ru-RU" dirty="0"/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928662" y="3786190"/>
            <a:ext cx="1785950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Исходный код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86116" y="3786190"/>
            <a:ext cx="185738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Компилятор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9" idx="1"/>
          </p:cNvCxnSpPr>
          <p:nvPr/>
        </p:nvCxnSpPr>
        <p:spPr>
          <a:xfrm>
            <a:off x="2714612" y="4243390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9" idx="3"/>
            <a:endCxn id="12" idx="2"/>
          </p:cNvCxnSpPr>
          <p:nvPr/>
        </p:nvCxnSpPr>
        <p:spPr>
          <a:xfrm>
            <a:off x="5143504" y="4243390"/>
            <a:ext cx="6429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>
            <a:off x="5786446" y="3786190"/>
            <a:ext cx="2143140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Машинный код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276860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ru-RU" dirty="0" smtClean="0"/>
              <a:t>Оптимизированный набор инструкций, предназначенных для выполнения в исполняющей системе </a:t>
            </a:r>
            <a:r>
              <a:rPr lang="en-US" dirty="0" smtClean="0"/>
              <a:t>Java (</a:t>
            </a:r>
            <a:r>
              <a:rPr lang="ru-RU" dirty="0" smtClean="0"/>
              <a:t>виртуальной машине</a:t>
            </a:r>
            <a:r>
              <a:rPr lang="en-US" dirty="0" smtClean="0"/>
              <a:t> Java</a:t>
            </a:r>
            <a:r>
              <a:rPr lang="ru-RU" dirty="0" smtClean="0"/>
              <a:t>, </a:t>
            </a:r>
            <a:r>
              <a:rPr lang="en-US" dirty="0" smtClean="0"/>
              <a:t>JVM)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r>
              <a:rPr lang="en-US" dirty="0" smtClean="0"/>
              <a:t>Java. </a:t>
            </a:r>
            <a:r>
              <a:rPr lang="ru-RU" dirty="0" smtClean="0"/>
              <a:t>Байт-код.</a:t>
            </a:r>
            <a:endParaRPr lang="ru-RU" dirty="0"/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857224" y="3500438"/>
            <a:ext cx="1785950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Исходный код</a:t>
            </a:r>
          </a:p>
          <a:p>
            <a:pPr algn="ctr"/>
            <a:r>
              <a:rPr lang="en-US" dirty="0" smtClean="0"/>
              <a:t>.java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14678" y="3500438"/>
            <a:ext cx="185738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Компилятор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6" idx="0"/>
            <a:endCxn id="7" idx="1"/>
          </p:cNvCxnSpPr>
          <p:nvPr/>
        </p:nvCxnSpPr>
        <p:spPr>
          <a:xfrm>
            <a:off x="2643174" y="3957638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5429256" y="3500438"/>
            <a:ext cx="1785950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Байт-код</a:t>
            </a:r>
          </a:p>
          <a:p>
            <a:pPr algn="ctr"/>
            <a:r>
              <a:rPr lang="en-US" dirty="0" smtClean="0"/>
              <a:t>.class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7" idx="3"/>
            <a:endCxn id="9" idx="2"/>
          </p:cNvCxnSpPr>
          <p:nvPr/>
        </p:nvCxnSpPr>
        <p:spPr>
          <a:xfrm>
            <a:off x="5072066" y="3957638"/>
            <a:ext cx="3571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500562" y="4786322"/>
            <a:ext cx="2357454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Виртуальная машина </a:t>
            </a:r>
            <a:r>
              <a:rPr lang="en-US" dirty="0" smtClean="0"/>
              <a:t>Java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9" idx="0"/>
            <a:endCxn id="11" idx="3"/>
          </p:cNvCxnSpPr>
          <p:nvPr/>
        </p:nvCxnSpPr>
        <p:spPr>
          <a:xfrm flipH="1">
            <a:off x="6858016" y="3957638"/>
            <a:ext cx="357190" cy="1285884"/>
          </a:xfrm>
          <a:prstGeom prst="bentConnector3">
            <a:avLst>
              <a:gd name="adj1" fmla="val -64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с двумя скругленными противолежащими углами 12"/>
          <p:cNvSpPr/>
          <p:nvPr/>
        </p:nvSpPr>
        <p:spPr>
          <a:xfrm>
            <a:off x="1714480" y="4786322"/>
            <a:ext cx="2143140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Машинный код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1" idx="1"/>
            <a:endCxn id="13" idx="0"/>
          </p:cNvCxnSpPr>
          <p:nvPr/>
        </p:nvCxnSpPr>
        <p:spPr>
          <a:xfrm flipH="1">
            <a:off x="3857620" y="5243522"/>
            <a:ext cx="6429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Простота</a:t>
            </a:r>
          </a:p>
          <a:p>
            <a:r>
              <a:rPr lang="ru-RU" dirty="0" smtClean="0"/>
              <a:t>Переносимость</a:t>
            </a:r>
          </a:p>
          <a:p>
            <a:r>
              <a:rPr lang="ru-RU" dirty="0" smtClean="0"/>
              <a:t>Надежность</a:t>
            </a:r>
          </a:p>
          <a:p>
            <a:r>
              <a:rPr lang="ru-RU" dirty="0" smtClean="0"/>
              <a:t>Многопоточность</a:t>
            </a:r>
          </a:p>
          <a:p>
            <a:r>
              <a:rPr lang="ru-RU" dirty="0" smtClean="0"/>
              <a:t>Высокая производительность</a:t>
            </a:r>
          </a:p>
          <a:p>
            <a:r>
              <a:rPr lang="ru-RU" dirty="0" smtClean="0"/>
              <a:t>Объектная ориентированность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Java. </a:t>
            </a:r>
            <a:r>
              <a:rPr lang="ru-RU" dirty="0" smtClean="0"/>
              <a:t>Особенности.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390050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	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("Hello, world!");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Main.java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1366</TotalTime>
  <Words>74</Words>
  <Application>Microsoft Office PowerPoint</Application>
  <PresentationFormat>Экран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Открытая</vt:lpstr>
      <vt:lpstr>Введение в Java</vt:lpstr>
      <vt:lpstr>Компилятор</vt:lpstr>
      <vt:lpstr>Java. Байт-код.</vt:lpstr>
      <vt:lpstr>Java. Особенности.</vt:lpstr>
      <vt:lpstr>Main.java</vt:lpstr>
    </vt:vector>
  </TitlesOfParts>
  <Company>Krokoz™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Java</dc:title>
  <dc:creator>1</dc:creator>
  <cp:lastModifiedBy>1</cp:lastModifiedBy>
  <cp:revision>131</cp:revision>
  <dcterms:created xsi:type="dcterms:W3CDTF">2016-11-02T12:52:26Z</dcterms:created>
  <dcterms:modified xsi:type="dcterms:W3CDTF">2018-01-10T17:15:22Z</dcterms:modified>
</cp:coreProperties>
</file>