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CECBB1-B6C9-477E-90E7-8C2957778D3E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398D48-100C-449A-AAEE-FA1C54958A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ECBB1-B6C9-477E-90E7-8C2957778D3E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98D48-100C-449A-AAEE-FA1C54958A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ECBB1-B6C9-477E-90E7-8C2957778D3E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98D48-100C-449A-AAEE-FA1C54958A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ECBB1-B6C9-477E-90E7-8C2957778D3E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98D48-100C-449A-AAEE-FA1C54958A7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ECBB1-B6C9-477E-90E7-8C2957778D3E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98D48-100C-449A-AAEE-FA1C54958A7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ECBB1-B6C9-477E-90E7-8C2957778D3E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98D48-100C-449A-AAEE-FA1C54958A7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ECBB1-B6C9-477E-90E7-8C2957778D3E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98D48-100C-449A-AAEE-FA1C54958A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ECBB1-B6C9-477E-90E7-8C2957778D3E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98D48-100C-449A-AAEE-FA1C54958A7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ECBB1-B6C9-477E-90E7-8C2957778D3E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98D48-100C-449A-AAEE-FA1C54958A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0CECBB1-B6C9-477E-90E7-8C2957778D3E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98D48-100C-449A-AAEE-FA1C54958A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CECBB1-B6C9-477E-90E7-8C2957778D3E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398D48-100C-449A-AAEE-FA1C54958A7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0CECBB1-B6C9-477E-90E7-8C2957778D3E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5398D48-100C-449A-AAEE-FA1C54958A7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Операции</a:t>
            </a:r>
            <a:endParaRPr lang="ru-R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Арифметические операции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34" y="1571612"/>
          <a:ext cx="7858180" cy="4804980"/>
        </p:xfrm>
        <a:graphic>
          <a:graphicData uri="http://schemas.openxmlformats.org/drawingml/2006/table">
            <a:tbl>
              <a:tblPr/>
              <a:tblGrid>
                <a:gridCol w="2357454"/>
                <a:gridCol w="5500726"/>
              </a:tblGrid>
              <a:tr h="41586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Сложение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Вычитание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*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Умножение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Деление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%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Деление по модулю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++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Инкремент</a:t>
                      </a:r>
                      <a:r>
                        <a:rPr lang="ru-RU" baseline="0" dirty="0" smtClean="0"/>
                        <a:t> (приращение на 1)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--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Декремент (отрицательное приращение на 1)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+=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Сложение с присваиванием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-=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Вычитание</a:t>
                      </a:r>
                      <a:r>
                        <a:rPr lang="ru-RU" baseline="0" dirty="0" smtClean="0"/>
                        <a:t> с присваиванием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*=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Умножение с присваиванием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Деление с присваиванием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%=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Деление по модулю с присваиванием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Поразрядные операции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34" y="1000108"/>
          <a:ext cx="7858180" cy="5445060"/>
        </p:xfrm>
        <a:graphic>
          <a:graphicData uri="http://schemas.openxmlformats.org/drawingml/2006/table">
            <a:tbl>
              <a:tblPr/>
              <a:tblGrid>
                <a:gridCol w="1643074"/>
                <a:gridCol w="6215106"/>
              </a:tblGrid>
              <a:tr h="41586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Поразрядная унарная операция НЕ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Поразрядная логическая операция И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Поразрядная логическая операция ИЛИ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Поразрядная</a:t>
                      </a:r>
                      <a:r>
                        <a:rPr lang="ru-RU" baseline="0" dirty="0" smtClean="0"/>
                        <a:t> логическая операция исключающее ИЛИ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Сдвиг вправо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6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&gt;&gt;&gt;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Сдвиг</a:t>
                      </a:r>
                      <a:r>
                        <a:rPr lang="ru-RU" baseline="0" dirty="0" smtClean="0"/>
                        <a:t> вправо с заполнением нулями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&lt;&lt;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Сдвиг влево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&amp;=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Поразрядная логическая операция И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 присваиванием</a:t>
                      </a:r>
                      <a:endParaRPr lang="ru-RU" dirty="0" smtClean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|=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Поразрядная логическая операция ИЛИ </a:t>
                      </a:r>
                      <a:r>
                        <a:rPr lang="ru-RU" baseline="0" dirty="0" smtClean="0"/>
                        <a:t>с присваиванием</a:t>
                      </a:r>
                      <a:endParaRPr lang="ru-RU" dirty="0" smtClean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^=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Поразрядная</a:t>
                      </a:r>
                      <a:r>
                        <a:rPr lang="ru-RU" baseline="0" dirty="0" smtClean="0"/>
                        <a:t> логическая операция исключающее ИЛИ с присваиванием</a:t>
                      </a:r>
                      <a:endParaRPr lang="ru-RU" dirty="0" smtClean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&gt;&gt;</a:t>
                      </a:r>
                      <a:r>
                        <a:rPr lang="ru-RU" dirty="0" smtClean="0"/>
                        <a:t>=</a:t>
                      </a:r>
                      <a:endParaRPr lang="en-US" dirty="0" smtClean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Сдвиг вправо </a:t>
                      </a:r>
                      <a:r>
                        <a:rPr lang="ru-RU" baseline="0" dirty="0" smtClean="0"/>
                        <a:t>с присваиванием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&lt;&lt;</a:t>
                      </a:r>
                      <a:r>
                        <a:rPr lang="ru-RU" dirty="0" smtClean="0"/>
                        <a:t>=</a:t>
                      </a:r>
                      <a:endParaRPr lang="en-US" dirty="0" smtClean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Сдвиг влево </a:t>
                      </a:r>
                      <a:r>
                        <a:rPr lang="ru-RU" baseline="0" dirty="0" smtClean="0"/>
                        <a:t>с присваиванием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&gt;&gt;&gt;</a:t>
                      </a:r>
                      <a:r>
                        <a:rPr lang="ru-RU" dirty="0" smtClean="0"/>
                        <a:t>=</a:t>
                      </a:r>
                      <a:endParaRPr lang="en-US" dirty="0" smtClean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Сдвиг</a:t>
                      </a:r>
                      <a:r>
                        <a:rPr lang="ru-RU" baseline="0" dirty="0" smtClean="0"/>
                        <a:t> вправо с заполнением нулями и присваиванием</a:t>
                      </a:r>
                      <a:endParaRPr lang="ru-RU" dirty="0" smtClean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отношения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34" y="1571612"/>
          <a:ext cx="7858180" cy="2610420"/>
        </p:xfrm>
        <a:graphic>
          <a:graphicData uri="http://schemas.openxmlformats.org/drawingml/2006/table">
            <a:tbl>
              <a:tblPr/>
              <a:tblGrid>
                <a:gridCol w="2357454"/>
                <a:gridCol w="5500726"/>
              </a:tblGrid>
              <a:tr h="41586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==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Равное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!=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 равно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Больше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Меньше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Больше или равно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Меньше</a:t>
                      </a:r>
                      <a:r>
                        <a:rPr lang="ru-RU" baseline="0" dirty="0" smtClean="0"/>
                        <a:t> или равно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операции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34" y="1571612"/>
          <a:ext cx="7858180" cy="4804980"/>
        </p:xfrm>
        <a:graphic>
          <a:graphicData uri="http://schemas.openxmlformats.org/drawingml/2006/table">
            <a:tbl>
              <a:tblPr/>
              <a:tblGrid>
                <a:gridCol w="1643074"/>
                <a:gridCol w="6215106"/>
              </a:tblGrid>
              <a:tr h="41586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Логическая</a:t>
                      </a:r>
                      <a:r>
                        <a:rPr lang="ru-RU" baseline="0" dirty="0" smtClean="0"/>
                        <a:t> операция И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Логическая операция ИЛИ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Логическая</a:t>
                      </a:r>
                      <a:r>
                        <a:rPr lang="ru-RU" baseline="0" dirty="0" smtClean="0"/>
                        <a:t> операция исключающее ИЛИ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Укороченная</a:t>
                      </a:r>
                      <a:r>
                        <a:rPr lang="ru-RU" baseline="0" dirty="0" smtClean="0"/>
                        <a:t> логическая операция ИЛИ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Укороченная логическая</a:t>
                      </a:r>
                      <a:r>
                        <a:rPr lang="ru-RU" baseline="0" dirty="0" smtClean="0"/>
                        <a:t> операция И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!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Логическая</a:t>
                      </a:r>
                      <a:r>
                        <a:rPr lang="ru-RU" baseline="0" dirty="0" smtClean="0"/>
                        <a:t> унарная операция НЕ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&amp;=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Логическая операция И с присваиванием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|=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Логическая операция ИЛИ с присваиванием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^=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Логическая операция исключающее ИЛИ с присваиванием</a:t>
                      </a:r>
                      <a:endParaRPr lang="ru-RU" baseline="0" dirty="0" smtClean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==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Равенство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!=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Неравенство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?: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Тернарная условная операция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718</TotalTime>
  <Words>214</Words>
  <Application>Microsoft Office PowerPoint</Application>
  <PresentationFormat>Экран (4:3)</PresentationFormat>
  <Paragraphs>99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Открытая</vt:lpstr>
      <vt:lpstr>Операции</vt:lpstr>
      <vt:lpstr>Арифметические операции</vt:lpstr>
      <vt:lpstr>Поразрядные операции</vt:lpstr>
      <vt:lpstr>Операции отношения</vt:lpstr>
      <vt:lpstr>Логические операции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Операции</dc:title>
  <dc:creator>1</dc:creator>
  <cp:lastModifiedBy>1</cp:lastModifiedBy>
  <cp:revision>43</cp:revision>
  <dcterms:created xsi:type="dcterms:W3CDTF">2016-11-09T14:22:47Z</dcterms:created>
  <dcterms:modified xsi:type="dcterms:W3CDTF">2017-02-11T09:49:10Z</dcterms:modified>
</cp:coreProperties>
</file>