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5" r:id="rId2"/>
    <p:sldId id="286" r:id="rId3"/>
    <p:sldId id="263" r:id="rId4"/>
    <p:sldId id="287" r:id="rId5"/>
    <p:sldId id="280" r:id="rId6"/>
    <p:sldId id="288" r:id="rId7"/>
    <p:sldId id="289" r:id="rId8"/>
    <p:sldId id="290" r:id="rId9"/>
    <p:sldId id="291" r:id="rId10"/>
    <p:sldId id="283" r:id="rId11"/>
    <p:sldId id="284" r:id="rId12"/>
    <p:sldId id="282" r:id="rId13"/>
    <p:sldId id="285" r:id="rId14"/>
    <p:sldId id="28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44FDB-4A74-46C2-879B-13201E92A648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133C7-0BB6-4380-8124-2B79BC7F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01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87F3-AC2D-4DBA-86C8-729A601D2625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800F-9D2F-4740-93A7-7BC7BB575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61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87F3-AC2D-4DBA-86C8-729A601D2625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800F-9D2F-4740-93A7-7BC7BB575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41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87F3-AC2D-4DBA-86C8-729A601D2625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800F-9D2F-4740-93A7-7BC7BB575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61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87F3-AC2D-4DBA-86C8-729A601D2625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800F-9D2F-4740-93A7-7BC7BB575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12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87F3-AC2D-4DBA-86C8-729A601D2625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800F-9D2F-4740-93A7-7BC7BB575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15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87F3-AC2D-4DBA-86C8-729A601D2625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800F-9D2F-4740-93A7-7BC7BB575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6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87F3-AC2D-4DBA-86C8-729A601D2625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800F-9D2F-4740-93A7-7BC7BB575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16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87F3-AC2D-4DBA-86C8-729A601D2625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800F-9D2F-4740-93A7-7BC7BB575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74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87F3-AC2D-4DBA-86C8-729A601D2625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800F-9D2F-4740-93A7-7BC7BB575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36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87F3-AC2D-4DBA-86C8-729A601D2625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800F-9D2F-4740-93A7-7BC7BB575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71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87F3-AC2D-4DBA-86C8-729A601D2625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800F-9D2F-4740-93A7-7BC7BB575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4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687F3-AC2D-4DBA-86C8-729A601D2625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2800F-9D2F-4740-93A7-7BC7BB575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08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 smtClean="0"/>
              <a:t>Переменные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02726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      Именование переменных</a:t>
            </a:r>
            <a:r>
              <a:rPr lang="ru-RU" dirty="0" smtClean="0"/>
              <a:t>      </a:t>
            </a:r>
          </a:p>
          <a:p>
            <a:pPr marL="0" indent="0">
              <a:buNone/>
            </a:pPr>
            <a:r>
              <a:rPr lang="ru-RU" dirty="0" smtClean="0"/>
              <a:t>      В </a:t>
            </a:r>
            <a:r>
              <a:rPr lang="ru-RU" dirty="0"/>
              <a:t>качестве имени переменной может выступать любое произвольное название, которое удовлетворяет следующим требованиям:</a:t>
            </a:r>
          </a:p>
          <a:p>
            <a:r>
              <a:rPr lang="ru-RU" dirty="0"/>
              <a:t>имя может содержать любые алфавитно-цифровые символы, а также знак подчеркивания, при этом первый символ в имени не должен быть цифрой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в имени не должно быть знаков пунктуации и пробелов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имя не может быть ключевым словом языка </a:t>
            </a:r>
            <a:r>
              <a:rPr lang="ru-RU" dirty="0" err="1"/>
              <a:t>Java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39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700" dirty="0" smtClean="0"/>
              <a:t>      Кроме </a:t>
            </a:r>
            <a:r>
              <a:rPr lang="ru-RU" sz="2700" dirty="0"/>
              <a:t>того, при объявлении и последующем использовании надо учитывать, что </a:t>
            </a:r>
            <a:r>
              <a:rPr lang="ru-RU" sz="2700" dirty="0" err="1"/>
              <a:t>Java</a:t>
            </a:r>
            <a:r>
              <a:rPr lang="ru-RU" sz="2700" dirty="0"/>
              <a:t> - </a:t>
            </a:r>
            <a:r>
              <a:rPr lang="ru-RU" sz="2700" dirty="0" err="1"/>
              <a:t>регистрозависимый</a:t>
            </a:r>
            <a:r>
              <a:rPr lang="ru-RU" sz="2700" dirty="0"/>
              <a:t> язык, поэтому следующие </a:t>
            </a:r>
            <a:r>
              <a:rPr lang="ru-RU" sz="2700" dirty="0" smtClean="0"/>
              <a:t>объявления</a:t>
            </a:r>
            <a:r>
              <a:rPr lang="en-US" sz="2700" dirty="0" smtClean="0"/>
              <a:t>:</a:t>
            </a:r>
          </a:p>
          <a:p>
            <a:pPr marL="0" indent="0">
              <a:buNone/>
            </a:pPr>
            <a:r>
              <a:rPr lang="ru-RU" sz="2700" dirty="0"/>
              <a:t> </a:t>
            </a:r>
            <a:r>
              <a:rPr lang="en-US" sz="2700" b="1" dirty="0" smtClean="0"/>
              <a:t>     </a:t>
            </a:r>
            <a:r>
              <a:rPr lang="ru-RU" sz="2700" b="1" dirty="0" err="1" smtClean="0"/>
              <a:t>int</a:t>
            </a:r>
            <a:r>
              <a:rPr lang="ru-RU" sz="2700" b="1" dirty="0" smtClean="0"/>
              <a:t> </a:t>
            </a:r>
            <a:r>
              <a:rPr lang="ru-RU" sz="2700" b="1" dirty="0" err="1"/>
              <a:t>num</a:t>
            </a:r>
            <a:r>
              <a:rPr lang="ru-RU" sz="2700" b="1" dirty="0"/>
              <a:t>; </a:t>
            </a:r>
            <a:endParaRPr lang="en-US" sz="2700" b="1" dirty="0"/>
          </a:p>
          <a:p>
            <a:pPr marL="0" indent="0">
              <a:buNone/>
            </a:pPr>
            <a:r>
              <a:rPr lang="en-US" sz="2700" b="1" dirty="0" smtClean="0"/>
              <a:t>      </a:t>
            </a:r>
            <a:r>
              <a:rPr lang="ru-RU" sz="2700" b="1" dirty="0" err="1" smtClean="0"/>
              <a:t>int</a:t>
            </a:r>
            <a:r>
              <a:rPr lang="ru-RU" sz="2700" b="1" dirty="0" smtClean="0"/>
              <a:t> </a:t>
            </a:r>
            <a:r>
              <a:rPr lang="ru-RU" sz="2700" b="1" dirty="0"/>
              <a:t>NUM; </a:t>
            </a:r>
            <a:endParaRPr lang="en-US" sz="2700" b="1" dirty="0" smtClean="0"/>
          </a:p>
          <a:p>
            <a:pPr marL="0" indent="0">
              <a:buNone/>
            </a:pPr>
            <a:r>
              <a:rPr lang="ru-RU" sz="2700" dirty="0" smtClean="0"/>
              <a:t>будут </a:t>
            </a:r>
            <a:r>
              <a:rPr lang="ru-RU" sz="2700" dirty="0"/>
              <a:t>представлять две </a:t>
            </a:r>
            <a:r>
              <a:rPr lang="ru-RU" sz="2700" dirty="0" smtClean="0"/>
              <a:t>разны</a:t>
            </a:r>
            <a:r>
              <a:rPr lang="ru-RU" sz="2700" dirty="0"/>
              <a:t>е</a:t>
            </a:r>
            <a:r>
              <a:rPr lang="ru-RU" sz="2700" dirty="0" smtClean="0"/>
              <a:t> переменные.</a:t>
            </a: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17427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    </a:t>
            </a:r>
            <a:r>
              <a:rPr lang="ru-RU" dirty="0" smtClean="0"/>
              <a:t>Переменные </a:t>
            </a:r>
            <a:r>
              <a:rPr lang="ru-RU" dirty="0"/>
              <a:t>можно объявить один раз в программе и затем несколько раз присваивать им различные значения</a:t>
            </a:r>
            <a:r>
              <a:rPr lang="ru-RU" dirty="0" smtClean="0"/>
              <a:t>:</a:t>
            </a:r>
            <a:endParaRPr lang="ru-RU" dirty="0" smtClean="0"/>
          </a:p>
          <a:p>
            <a:pPr marL="0" indent="0" fontAlgn="base">
              <a:buNone/>
            </a:pPr>
            <a:r>
              <a:rPr lang="ru-RU" dirty="0" smtClean="0"/>
              <a:t>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num</a:t>
            </a:r>
            <a:r>
              <a:rPr lang="ru-RU" b="1" dirty="0" smtClean="0"/>
              <a:t> </a:t>
            </a:r>
            <a:r>
              <a:rPr lang="en-US" b="1" dirty="0" smtClean="0"/>
              <a:t>=</a:t>
            </a:r>
            <a:r>
              <a:rPr lang="ru-RU" b="1" dirty="0" smtClean="0"/>
              <a:t> </a:t>
            </a:r>
            <a:r>
              <a:rPr lang="en-US" b="1" dirty="0" smtClean="0"/>
              <a:t>5</a:t>
            </a:r>
            <a:r>
              <a:rPr lang="en-US" b="1" dirty="0"/>
              <a:t>;</a:t>
            </a:r>
          </a:p>
          <a:p>
            <a:pPr marL="0" indent="0" fontAlgn="base">
              <a:buNone/>
            </a:pPr>
            <a:r>
              <a:rPr lang="ru-RU" b="1" dirty="0" smtClean="0"/>
              <a:t>     </a:t>
            </a:r>
            <a:r>
              <a:rPr lang="en-US" b="1" dirty="0" err="1" smtClean="0"/>
              <a:t>num</a:t>
            </a:r>
            <a:r>
              <a:rPr lang="ru-RU" b="1" dirty="0" smtClean="0"/>
              <a:t> </a:t>
            </a:r>
            <a:r>
              <a:rPr lang="en-US" b="1" dirty="0" smtClean="0"/>
              <a:t>=</a:t>
            </a:r>
            <a:r>
              <a:rPr lang="ru-RU" b="1" dirty="0" smtClean="0"/>
              <a:t> </a:t>
            </a:r>
            <a:r>
              <a:rPr lang="en-US" b="1" dirty="0" smtClean="0"/>
              <a:t>57</a:t>
            </a:r>
            <a:r>
              <a:rPr lang="en-US" b="1" dirty="0"/>
              <a:t>;</a:t>
            </a:r>
          </a:p>
          <a:p>
            <a:pPr marL="0" indent="0" fontAlgn="base">
              <a:buNone/>
            </a:pPr>
            <a:r>
              <a:rPr lang="ru-RU" b="1" dirty="0" smtClean="0"/>
              <a:t>     </a:t>
            </a:r>
            <a:r>
              <a:rPr lang="en-US" b="1" dirty="0" err="1" smtClean="0"/>
              <a:t>num</a:t>
            </a:r>
            <a:r>
              <a:rPr lang="ru-RU" b="1" dirty="0" smtClean="0"/>
              <a:t> </a:t>
            </a:r>
            <a:r>
              <a:rPr lang="en-US" b="1" dirty="0" smtClean="0"/>
              <a:t>=</a:t>
            </a:r>
            <a:r>
              <a:rPr lang="ru-RU" b="1" dirty="0" smtClean="0"/>
              <a:t> </a:t>
            </a:r>
            <a:r>
              <a:rPr lang="en-US" b="1" dirty="0" smtClean="0"/>
              <a:t>89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smtClean="0"/>
              <a:t>    </a:t>
            </a:r>
            <a:r>
              <a:rPr lang="ru-RU" dirty="0" smtClean="0"/>
              <a:t>В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smtClean="0"/>
              <a:t>имеются</a:t>
            </a:r>
            <a:r>
              <a:rPr lang="ru-RU" dirty="0"/>
              <a:t> </a:t>
            </a:r>
            <a:r>
              <a:rPr lang="ru-RU" b="1" dirty="0"/>
              <a:t>константы</a:t>
            </a:r>
            <a:r>
              <a:rPr lang="ru-RU" dirty="0"/>
              <a:t>. В отличие от переменных константам можно присвоить значение только один раз. Константа объявляется также, как и переменная, только вначале идет ключевое слово </a:t>
            </a:r>
            <a:r>
              <a:rPr lang="ru-RU" b="1" dirty="0" err="1"/>
              <a:t>final</a:t>
            </a:r>
            <a:r>
              <a:rPr lang="ru-RU" dirty="0" smtClean="0"/>
              <a:t>:</a:t>
            </a:r>
          </a:p>
          <a:p>
            <a:pPr marL="0" indent="0" fontAlgn="base">
              <a:buNone/>
            </a:pPr>
            <a:r>
              <a:rPr lang="ru-RU" dirty="0" smtClean="0"/>
              <a:t>      </a:t>
            </a:r>
            <a:r>
              <a:rPr lang="ru-RU" b="1" dirty="0" err="1" smtClean="0"/>
              <a:t>final</a:t>
            </a:r>
            <a:r>
              <a:rPr lang="ru-RU" b="1" dirty="0" smtClean="0"/>
              <a:t> </a:t>
            </a:r>
            <a:r>
              <a:rPr lang="ru-RU" b="1" dirty="0" err="1"/>
              <a:t>int</a:t>
            </a:r>
            <a:r>
              <a:rPr lang="ru-RU" b="1" dirty="0"/>
              <a:t> </a:t>
            </a:r>
            <a:r>
              <a:rPr lang="ru-RU" b="1" dirty="0" err="1" smtClean="0"/>
              <a:t>num</a:t>
            </a:r>
            <a:r>
              <a:rPr lang="ru-RU" b="1" dirty="0" smtClean="0"/>
              <a:t> = 5;</a:t>
            </a:r>
            <a:endParaRPr lang="ru-RU" b="1" dirty="0"/>
          </a:p>
          <a:p>
            <a:pPr marL="0" indent="0" fontAlgn="base">
              <a:buNone/>
            </a:pPr>
            <a:r>
              <a:rPr lang="ru-RU" dirty="0" smtClean="0"/>
              <a:t>      </a:t>
            </a:r>
            <a:r>
              <a:rPr lang="ru-RU" b="1" dirty="0" err="1" smtClean="0"/>
              <a:t>num</a:t>
            </a:r>
            <a:r>
              <a:rPr lang="ru-RU" b="1" dirty="0" smtClean="0"/>
              <a:t> = 57</a:t>
            </a:r>
            <a:r>
              <a:rPr lang="ru-RU" b="1" dirty="0"/>
              <a:t>; </a:t>
            </a:r>
            <a:r>
              <a:rPr lang="ru-RU" dirty="0"/>
              <a:t>// так мы уже не можем написать, </a:t>
            </a:r>
            <a:r>
              <a:rPr lang="ru-RU" dirty="0" err="1" smtClean="0"/>
              <a:t>num</a:t>
            </a:r>
            <a:r>
              <a:rPr lang="ru-RU" dirty="0" smtClean="0"/>
              <a:t> </a:t>
            </a:r>
            <a:r>
              <a:rPr lang="ru-RU" dirty="0"/>
              <a:t>- </a:t>
            </a:r>
            <a:r>
              <a:rPr lang="ru-RU" dirty="0" smtClean="0"/>
              <a:t>константа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528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pic>
        <p:nvPicPr>
          <p:cNvPr id="5" name="Picture 2" descr="Картинки по запросу переменная на примере коробоч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840" y="2204864"/>
            <a:ext cx="4139160" cy="234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gyazo.com/9c6f4d5223d940a68b36da5407ca71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79" y="2060848"/>
            <a:ext cx="442849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975490" y="5517232"/>
            <a:ext cx="7056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chemeClr val="accent1"/>
                </a:solidFill>
              </a:rPr>
              <a:t>https://metanit.com/java/tutorial/2.1.php</a:t>
            </a:r>
            <a:endParaRPr lang="ru-RU" sz="28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1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   </a:t>
            </a:r>
            <a:r>
              <a:rPr lang="ru-RU" b="1" dirty="0" smtClean="0"/>
              <a:t>Цель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ru-RU" dirty="0"/>
              <a:t>  </a:t>
            </a:r>
            <a:r>
              <a:rPr lang="ru-RU" dirty="0" smtClean="0"/>
              <a:t>  Понять, что такое переменные и константы. Научиться их создавать в коде программы.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374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      Переменная</a:t>
            </a:r>
            <a:r>
              <a:rPr lang="ru-RU" dirty="0" smtClean="0"/>
              <a:t> – это область памяти, которая используется, чтобы хранить информацию. Она состоит из </a:t>
            </a:r>
            <a:r>
              <a:rPr lang="ru-RU" b="1" dirty="0" smtClean="0"/>
              <a:t>типа данных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b="1" dirty="0" smtClean="0"/>
              <a:t>названия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Например</a:t>
            </a:r>
            <a:r>
              <a:rPr lang="en-US" dirty="0" smtClean="0"/>
              <a:t>:</a:t>
            </a:r>
            <a:r>
              <a:rPr lang="ru-RU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ru-RU" b="1" dirty="0" err="1" smtClean="0"/>
              <a:t>int</a:t>
            </a:r>
            <a:r>
              <a:rPr lang="ru-RU" b="1" dirty="0" smtClean="0"/>
              <a:t> </a:t>
            </a:r>
            <a:r>
              <a:rPr lang="ru-RU" b="1" dirty="0"/>
              <a:t>x</a:t>
            </a:r>
            <a:r>
              <a:rPr lang="en-US" b="1" dirty="0" smtClean="0"/>
              <a:t>;</a:t>
            </a:r>
            <a:r>
              <a:rPr lang="ru-RU" b="1" dirty="0" smtClean="0"/>
              <a:t> </a:t>
            </a:r>
          </a:p>
          <a:p>
            <a:pPr marL="0" indent="0">
              <a:buNone/>
            </a:pPr>
            <a:r>
              <a:rPr lang="ru-RU" b="1" dirty="0"/>
              <a:t> </a:t>
            </a:r>
            <a:r>
              <a:rPr lang="ru-RU" b="1" dirty="0" smtClean="0"/>
              <a:t>     </a:t>
            </a:r>
            <a:r>
              <a:rPr lang="en-US" b="1" dirty="0" smtClean="0"/>
              <a:t>char y;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double b;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b="1" dirty="0" err="1" smtClean="0"/>
              <a:t>boolean</a:t>
            </a:r>
            <a:r>
              <a:rPr lang="en-US" b="1" dirty="0" smtClean="0"/>
              <a:t> temp;</a:t>
            </a:r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184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    Инициализация переменных</a:t>
            </a:r>
            <a:r>
              <a:rPr lang="ru-RU" dirty="0"/>
              <a:t> представляет </a:t>
            </a:r>
            <a:r>
              <a:rPr lang="ru-RU" dirty="0" smtClean="0"/>
              <a:t>собой присвоение начального значения:</a:t>
            </a:r>
          </a:p>
          <a:p>
            <a:pPr marL="0" indent="0">
              <a:buNone/>
            </a:pPr>
            <a:r>
              <a:rPr lang="ru-RU" b="1" dirty="0"/>
              <a:t> </a:t>
            </a:r>
            <a:r>
              <a:rPr lang="ru-RU" b="1" dirty="0" smtClean="0"/>
              <a:t>     </a:t>
            </a:r>
            <a:r>
              <a:rPr lang="ru-RU" b="1" dirty="0" err="1" smtClean="0"/>
              <a:t>int</a:t>
            </a:r>
            <a:r>
              <a:rPr lang="ru-RU" b="1" dirty="0" smtClean="0"/>
              <a:t> </a:t>
            </a:r>
            <a:r>
              <a:rPr lang="ru-RU" b="1" dirty="0"/>
              <a:t>x</a:t>
            </a:r>
            <a:r>
              <a:rPr lang="en-US" b="1" dirty="0" smtClean="0"/>
              <a:t>;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/>
              <a:t> </a:t>
            </a:r>
            <a:r>
              <a:rPr lang="ru-RU" b="1" dirty="0" smtClean="0"/>
              <a:t>     </a:t>
            </a:r>
            <a:r>
              <a:rPr lang="en-US" b="1" dirty="0" smtClean="0"/>
              <a:t>x = 2;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ru-RU" dirty="0" smtClean="0"/>
              <a:t>В </a:t>
            </a:r>
            <a:r>
              <a:rPr lang="ru-RU" dirty="0"/>
              <a:t>этом выражении мы </a:t>
            </a:r>
            <a:r>
              <a:rPr lang="ru-RU" b="1" dirty="0"/>
              <a:t>объявляем</a:t>
            </a:r>
            <a:r>
              <a:rPr lang="ru-RU" dirty="0"/>
              <a:t> </a:t>
            </a:r>
            <a:r>
              <a:rPr lang="ru-RU" dirty="0" smtClean="0"/>
              <a:t>переменную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ru-RU" dirty="0" smtClean="0"/>
              <a:t>типа </a:t>
            </a:r>
            <a:r>
              <a:rPr lang="en-US" b="1" dirty="0" err="1" smtClean="0"/>
              <a:t>int</a:t>
            </a:r>
            <a:r>
              <a:rPr lang="en-US" dirty="0" smtClean="0"/>
              <a:t>, </a:t>
            </a:r>
            <a:r>
              <a:rPr lang="ru-RU" dirty="0" smtClean="0"/>
              <a:t>а на второй строчке присваиваем</a:t>
            </a:r>
            <a:r>
              <a:rPr lang="en-US" dirty="0" smtClean="0"/>
              <a:t> </a:t>
            </a:r>
            <a:r>
              <a:rPr lang="ru-RU" dirty="0" smtClean="0"/>
              <a:t>ей значение равное </a:t>
            </a:r>
            <a:r>
              <a:rPr lang="ru-RU" b="1" dirty="0" smtClean="0"/>
              <a:t>2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57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809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</a:t>
            </a:r>
            <a:r>
              <a:rPr lang="ru-RU" dirty="0" smtClean="0"/>
              <a:t>Также мы можем сразу же инициализировать переменную при создании, например: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</a:t>
            </a:r>
            <a:r>
              <a:rPr lang="en-US" b="1" dirty="0" smtClean="0"/>
              <a:t>long y = 25L;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В этом выражении мы создали переменную </a:t>
            </a:r>
            <a:r>
              <a:rPr lang="en-US" dirty="0" smtClean="0"/>
              <a:t>c </a:t>
            </a:r>
            <a:r>
              <a:rPr lang="ru-RU" dirty="0" smtClean="0"/>
              <a:t>именем </a:t>
            </a:r>
            <a:r>
              <a:rPr lang="en-US" b="1" dirty="0"/>
              <a:t>y </a:t>
            </a:r>
            <a:r>
              <a:rPr lang="ru-RU" dirty="0" smtClean="0"/>
              <a:t>типа </a:t>
            </a:r>
            <a:r>
              <a:rPr lang="en-US" b="1" dirty="0" smtClean="0"/>
              <a:t>long</a:t>
            </a:r>
            <a:r>
              <a:rPr lang="en-US" dirty="0" smtClean="0"/>
              <a:t> </a:t>
            </a:r>
            <a:r>
              <a:rPr lang="ru-RU" dirty="0" smtClean="0"/>
              <a:t>и сразу же присвоили значение </a:t>
            </a:r>
            <a:r>
              <a:rPr lang="en-US" b="1" dirty="0" smtClean="0"/>
              <a:t>25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28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      Нельзя использовать переменную без инициализации!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ru-RU" b="1" dirty="0" err="1" smtClean="0"/>
              <a:t>int</a:t>
            </a:r>
            <a:r>
              <a:rPr lang="ru-RU" b="1" dirty="0" smtClean="0"/>
              <a:t> </a:t>
            </a:r>
            <a:r>
              <a:rPr lang="ru-RU" b="1" dirty="0"/>
              <a:t>x</a:t>
            </a:r>
            <a:r>
              <a:rPr lang="en-US" b="1" dirty="0" smtClean="0"/>
              <a:t>;</a:t>
            </a:r>
            <a:endParaRPr lang="ru-RU" b="1" dirty="0" smtClean="0"/>
          </a:p>
          <a:p>
            <a:pPr marL="0" indent="0">
              <a:buNone/>
            </a:pPr>
            <a:r>
              <a:rPr lang="en-US" b="1" dirty="0" smtClean="0"/>
              <a:t>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(x); 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/>
              <a:t> </a:t>
            </a:r>
            <a:r>
              <a:rPr lang="ru-RU" b="1" dirty="0" smtClean="0"/>
              <a:t>    </a:t>
            </a:r>
            <a:r>
              <a:rPr lang="en-US" dirty="0" smtClean="0"/>
              <a:t>- </a:t>
            </a:r>
            <a:r>
              <a:rPr lang="ru-RU" dirty="0" smtClean="0"/>
              <a:t>произойдет ошибка компиляции, т.к. мы не присвоили переменной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ru-RU" dirty="0" smtClean="0"/>
              <a:t>значения (не проинициализировали), но хотим вывести это значение на экран.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01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7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      Аналогия из жизни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ru-RU" dirty="0" smtClean="0"/>
              <a:t> Проще всего понять переменную, если представить её как «коробку» для данных, с уникальным именем. Например: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b="1" dirty="0" err="1" smtClean="0"/>
              <a:t>int</a:t>
            </a:r>
            <a:r>
              <a:rPr lang="en-US" b="1" dirty="0" smtClean="0"/>
              <a:t> value </a:t>
            </a:r>
            <a:r>
              <a:rPr lang="en-US" b="1" dirty="0"/>
              <a:t>= </a:t>
            </a:r>
            <a:r>
              <a:rPr lang="en-US" b="1" dirty="0" smtClean="0"/>
              <a:t>102;</a:t>
            </a:r>
            <a:endParaRPr lang="ru-RU" b="1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273" y="3717032"/>
            <a:ext cx="29241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1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969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      Аналогия из жизни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ru-RU" dirty="0" smtClean="0"/>
              <a:t> </a:t>
            </a:r>
            <a:r>
              <a:rPr lang="ru-RU" dirty="0"/>
              <a:t>В коробку можно положить </a:t>
            </a:r>
            <a:r>
              <a:rPr lang="ru-RU" dirty="0" smtClean="0"/>
              <a:t>значение</a:t>
            </a:r>
            <a:r>
              <a:rPr lang="ru-RU" dirty="0"/>
              <a:t>, а позже – поменять его. Значение в переменной можно изменять сколько угодно раз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Например: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dirty="0" err="1" smtClean="0"/>
              <a:t>int</a:t>
            </a:r>
            <a:r>
              <a:rPr lang="en-US" b="1" dirty="0" smtClean="0"/>
              <a:t> value = 102;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value = 263;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value = 8;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	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63" y="3717032"/>
            <a:ext cx="29241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550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9695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      Аналогия из жизни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ru-RU" dirty="0" smtClean="0"/>
              <a:t> </a:t>
            </a:r>
            <a:r>
              <a:rPr lang="ru-RU" dirty="0"/>
              <a:t>Можно объявить две переменные и копировать данные из одной в </a:t>
            </a:r>
            <a:r>
              <a:rPr lang="ru-RU" dirty="0" smtClean="0"/>
              <a:t>другую.</a:t>
            </a:r>
            <a:r>
              <a:rPr lang="en-US" dirty="0" smtClean="0"/>
              <a:t> </a:t>
            </a:r>
            <a:r>
              <a:rPr lang="ru-RU" dirty="0" smtClean="0"/>
              <a:t>Например: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dirty="0" err="1" smtClean="0"/>
              <a:t>int</a:t>
            </a:r>
            <a:r>
              <a:rPr lang="en-US" b="1" dirty="0" smtClean="0"/>
              <a:t> value = 102;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temp = 47;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value = temp;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	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879530"/>
            <a:ext cx="4267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27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373</Words>
  <Application>Microsoft Office PowerPoint</Application>
  <PresentationFormat>Экран 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Переменные</vt:lpstr>
      <vt:lpstr>Переменные</vt:lpstr>
      <vt:lpstr>Переменные</vt:lpstr>
      <vt:lpstr>Переменные</vt:lpstr>
      <vt:lpstr>Переменные</vt:lpstr>
      <vt:lpstr>Переменные</vt:lpstr>
      <vt:lpstr>Переменные</vt:lpstr>
      <vt:lpstr>Переменные</vt:lpstr>
      <vt:lpstr>Переменные</vt:lpstr>
      <vt:lpstr>Переменные</vt:lpstr>
      <vt:lpstr>Переменные</vt:lpstr>
      <vt:lpstr>Константы</vt:lpstr>
      <vt:lpstr>Константы</vt:lpstr>
      <vt:lpstr>Переменные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72</cp:revision>
  <dcterms:created xsi:type="dcterms:W3CDTF">2017-11-24T15:57:32Z</dcterms:created>
  <dcterms:modified xsi:type="dcterms:W3CDTF">2017-12-06T06:53:06Z</dcterms:modified>
</cp:coreProperties>
</file>