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BCF1F6-470E-4821-90A9-C334E62F613C}" type="datetimeFigureOut">
              <a:rPr lang="ru-RU" smtClean="0"/>
              <a:pPr/>
              <a:t>14.01.2018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1E4DB0-9F74-4B5B-B59E-F39AE629BE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Типы данных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числа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571612"/>
          <a:ext cx="8286807" cy="3214710"/>
        </p:xfrm>
        <a:graphic>
          <a:graphicData uri="http://schemas.openxmlformats.org/drawingml/2006/table">
            <a:tbl>
              <a:tblPr/>
              <a:tblGrid>
                <a:gridCol w="1785950"/>
                <a:gridCol w="1857388"/>
                <a:gridCol w="4643469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 (бит)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Диапазон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от -128 до 127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7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от -32768 до 32767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394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 -2147483648 до 2147483647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64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 </a:t>
                      </a:r>
                      <a:r>
                        <a:rPr lang="ru-RU" dirty="0"/>
                        <a:t>-9223372036854775808 до 9223372036854775807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Числа с плавающей точкой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2643182"/>
          <a:ext cx="8286807" cy="1651670"/>
        </p:xfrm>
        <a:graphic>
          <a:graphicData uri="http://schemas.openxmlformats.org/drawingml/2006/table">
            <a:tbl>
              <a:tblPr/>
              <a:tblGrid>
                <a:gridCol w="1785950"/>
                <a:gridCol w="1857388"/>
                <a:gridCol w="4643469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 (бит)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Диапазон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17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1.4e-045 </a:t>
                      </a:r>
                      <a:r>
                        <a:rPr lang="ru-RU" dirty="0" smtClean="0"/>
                        <a:t>до </a:t>
                      </a:r>
                      <a:r>
                        <a:rPr lang="en-US" dirty="0" smtClean="0"/>
                        <a:t>3.4e+038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7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64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 </a:t>
                      </a:r>
                      <a:r>
                        <a:rPr lang="ru-RU" dirty="0" smtClean="0"/>
                        <a:t>4.9</a:t>
                      </a:r>
                      <a:r>
                        <a:rPr lang="en-US" dirty="0" smtClean="0"/>
                        <a:t>e-324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/>
                        <a:t>до </a:t>
                      </a:r>
                      <a:r>
                        <a:rPr lang="en-US" dirty="0" smtClean="0"/>
                        <a:t>1.8e+308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2643182"/>
          <a:ext cx="8286807" cy="1071570"/>
        </p:xfrm>
        <a:graphic>
          <a:graphicData uri="http://schemas.openxmlformats.org/drawingml/2006/table">
            <a:tbl>
              <a:tblPr/>
              <a:tblGrid>
                <a:gridCol w="1785950"/>
                <a:gridCol w="1857388"/>
                <a:gridCol w="4643469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 (бит)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Диапазон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 </a:t>
                      </a:r>
                      <a:r>
                        <a:rPr lang="en-US" dirty="0" smtClean="0"/>
                        <a:t>0 </a:t>
                      </a:r>
                      <a:r>
                        <a:rPr lang="ru-RU" dirty="0" smtClean="0"/>
                        <a:t>до </a:t>
                      </a:r>
                      <a:r>
                        <a:rPr lang="en-US" dirty="0" smtClean="0"/>
                        <a:t>65536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482"/>
              </p:ext>
            </p:extLst>
          </p:nvPr>
        </p:nvGraphicFramePr>
        <p:xfrm>
          <a:off x="500034" y="2643182"/>
          <a:ext cx="8286807" cy="1071570"/>
        </p:xfrm>
        <a:graphic>
          <a:graphicData uri="http://schemas.openxmlformats.org/drawingml/2006/table">
            <a:tbl>
              <a:tblPr/>
              <a:tblGrid>
                <a:gridCol w="1785950"/>
                <a:gridCol w="1857388"/>
                <a:gridCol w="4643469"/>
              </a:tblGrid>
              <a:tr h="41586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 (бит)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Диапазон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(8)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 false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81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42976" y="2857496"/>
            <a:ext cx="1214446" cy="714380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357686" y="2857496"/>
            <a:ext cx="1214446" cy="714380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786050" y="2857496"/>
            <a:ext cx="1214446" cy="714380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57686" y="4357694"/>
            <a:ext cx="1214446" cy="704856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2857496"/>
            <a:ext cx="1214446" cy="714380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4357694"/>
            <a:ext cx="1214446" cy="714380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57686" y="1928802"/>
            <a:ext cx="1214446" cy="714380"/>
          </a:xfrm>
          <a:prstGeom prst="round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3"/>
            <a:endCxn id="7" idx="1"/>
          </p:cNvCxnSpPr>
          <p:nvPr/>
        </p:nvCxnSpPr>
        <p:spPr>
          <a:xfrm>
            <a:off x="2357422" y="3214686"/>
            <a:ext cx="428628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3"/>
            <a:endCxn id="6" idx="1"/>
          </p:cNvCxnSpPr>
          <p:nvPr/>
        </p:nvCxnSpPr>
        <p:spPr>
          <a:xfrm>
            <a:off x="4000496" y="3214686"/>
            <a:ext cx="357190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  <a:endCxn id="9" idx="1"/>
          </p:cNvCxnSpPr>
          <p:nvPr/>
        </p:nvCxnSpPr>
        <p:spPr>
          <a:xfrm>
            <a:off x="5572132" y="3214686"/>
            <a:ext cx="357190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  <a:endCxn id="6" idx="0"/>
          </p:cNvCxnSpPr>
          <p:nvPr/>
        </p:nvCxnSpPr>
        <p:spPr>
          <a:xfrm>
            <a:off x="4964909" y="2643182"/>
            <a:ext cx="0" cy="214314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  <a:endCxn id="10" idx="0"/>
          </p:cNvCxnSpPr>
          <p:nvPr/>
        </p:nvCxnSpPr>
        <p:spPr>
          <a:xfrm>
            <a:off x="4964909" y="3571876"/>
            <a:ext cx="1571636" cy="785818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3"/>
            <a:endCxn id="10" idx="1"/>
          </p:cNvCxnSpPr>
          <p:nvPr/>
        </p:nvCxnSpPr>
        <p:spPr>
          <a:xfrm>
            <a:off x="5572132" y="4710122"/>
            <a:ext cx="357190" cy="4762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2"/>
            <a:endCxn id="8" idx="0"/>
          </p:cNvCxnSpPr>
          <p:nvPr/>
        </p:nvCxnSpPr>
        <p:spPr>
          <a:xfrm>
            <a:off x="4964909" y="3571876"/>
            <a:ext cx="0" cy="78581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9" idx="2"/>
            <a:endCxn id="10" idx="0"/>
          </p:cNvCxnSpPr>
          <p:nvPr/>
        </p:nvCxnSpPr>
        <p:spPr>
          <a:xfrm>
            <a:off x="6536545" y="3571876"/>
            <a:ext cx="0" cy="78581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9" idx="2"/>
            <a:endCxn id="8" idx="0"/>
          </p:cNvCxnSpPr>
          <p:nvPr/>
        </p:nvCxnSpPr>
        <p:spPr>
          <a:xfrm flipH="1">
            <a:off x="4964909" y="3571876"/>
            <a:ext cx="1571636" cy="78581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839</TotalTime>
  <Words>99</Words>
  <Application>Microsoft Office PowerPoint</Application>
  <PresentationFormat>Экран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Типы данных</vt:lpstr>
      <vt:lpstr>Целые числа</vt:lpstr>
      <vt:lpstr>Числа с плавающей точкой</vt:lpstr>
      <vt:lpstr>Символы</vt:lpstr>
      <vt:lpstr>Логические</vt:lpstr>
      <vt:lpstr>Преобразование типов</vt:lpstr>
    </vt:vector>
  </TitlesOfParts>
  <Company>Krokoz™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94</cp:revision>
  <dcterms:created xsi:type="dcterms:W3CDTF">2016-11-05T19:39:04Z</dcterms:created>
  <dcterms:modified xsi:type="dcterms:W3CDTF">2018-01-14T16:05:14Z</dcterms:modified>
</cp:coreProperties>
</file>